
<file path=[Content_Types].xml><?xml version="1.0" encoding="utf-8"?>
<Types xmlns="http://schemas.openxmlformats.org/package/2006/content-types">
  <Default Extension="gif" ContentType="image/gif"/>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29"/>
  </p:notesMasterIdLst>
  <p:sldIdLst>
    <p:sldId id="256" r:id="rId2"/>
    <p:sldId id="284" r:id="rId3"/>
    <p:sldId id="257" r:id="rId4"/>
    <p:sldId id="285" r:id="rId5"/>
    <p:sldId id="286" r:id="rId6"/>
    <p:sldId id="279" r:id="rId7"/>
    <p:sldId id="273" r:id="rId8"/>
    <p:sldId id="274" r:id="rId9"/>
    <p:sldId id="261" r:id="rId10"/>
    <p:sldId id="258" r:id="rId11"/>
    <p:sldId id="294" r:id="rId12"/>
    <p:sldId id="276" r:id="rId13"/>
    <p:sldId id="268" r:id="rId14"/>
    <p:sldId id="265" r:id="rId15"/>
    <p:sldId id="293" r:id="rId16"/>
    <p:sldId id="292" r:id="rId17"/>
    <p:sldId id="291" r:id="rId18"/>
    <p:sldId id="283" r:id="rId19"/>
    <p:sldId id="288" r:id="rId20"/>
    <p:sldId id="289" r:id="rId21"/>
    <p:sldId id="295" r:id="rId22"/>
    <p:sldId id="296" r:id="rId23"/>
    <p:sldId id="290" r:id="rId24"/>
    <p:sldId id="275" r:id="rId25"/>
    <p:sldId id="260" r:id="rId26"/>
    <p:sldId id="263" r:id="rId27"/>
    <p:sldId id="262"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8073"/>
    <a:srgbClr val="262626"/>
    <a:srgbClr val="29AF8C"/>
    <a:srgbClr val="E4F8F3"/>
    <a:srgbClr val="FFFFFF"/>
    <a:srgbClr val="D7F5ED"/>
    <a:srgbClr val="C9FFFF"/>
    <a:srgbClr val="E1F8F2"/>
    <a:srgbClr val="E7F9F4"/>
    <a:srgbClr val="B4EE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B67F1C-DA81-4ECE-8594-F203B7098D42}" v="204" dt="2023-04-18T15:26:01.253"/>
  </p1510:revLst>
</p1510:revInfo>
</file>

<file path=ppt/tableStyles.xml><?xml version="1.0" encoding="utf-8"?>
<a:tblStyleLst xmlns:a="http://schemas.openxmlformats.org/drawingml/2006/main" def="{5C22544A-7EE6-4342-B048-85BDC9FD1C3A}">
  <a:tblStyle styleId="{5C22544A-7EE6-4342-B048-85BDC9FD1C3A}" styleName="Közepesen sötét stílus 2 – 1. jelölőszín">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44" autoAdjust="0"/>
  </p:normalViewPr>
  <p:slideViewPr>
    <p:cSldViewPr snapToGrid="0">
      <p:cViewPr varScale="1">
        <p:scale>
          <a:sx n="74" d="100"/>
          <a:sy n="74" d="100"/>
        </p:scale>
        <p:origin x="403" y="7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lós Csaplátr" userId="2a7932723a033b0e" providerId="LiveId" clId="{3AB67F1C-DA81-4ECE-8594-F203B7098D42}"/>
    <pc:docChg chg="undo redo custSel addSld delSld modSld">
      <pc:chgData name="Miklós Csaplátr" userId="2a7932723a033b0e" providerId="LiveId" clId="{3AB67F1C-DA81-4ECE-8594-F203B7098D42}" dt="2023-04-18T15:26:01.253" v="1742"/>
      <pc:docMkLst>
        <pc:docMk/>
      </pc:docMkLst>
      <pc:sldChg chg="modSp mod">
        <pc:chgData name="Miklós Csaplátr" userId="2a7932723a033b0e" providerId="LiveId" clId="{3AB67F1C-DA81-4ECE-8594-F203B7098D42}" dt="2023-04-18T13:01:26.747" v="942" actId="14100"/>
        <pc:sldMkLst>
          <pc:docMk/>
          <pc:sldMk cId="3030664433" sldId="256"/>
        </pc:sldMkLst>
        <pc:spChg chg="mod">
          <ac:chgData name="Miklós Csaplátr" userId="2a7932723a033b0e" providerId="LiveId" clId="{3AB67F1C-DA81-4ECE-8594-F203B7098D42}" dt="2023-04-18T13:01:26.747" v="942" actId="14100"/>
          <ac:spMkLst>
            <pc:docMk/>
            <pc:sldMk cId="3030664433" sldId="256"/>
            <ac:spMk id="13" creationId="{29C62FEA-E518-5EAD-B5BD-810C8394716C}"/>
          </ac:spMkLst>
        </pc:spChg>
        <pc:picChg chg="mod">
          <ac:chgData name="Miklós Csaplátr" userId="2a7932723a033b0e" providerId="LiveId" clId="{3AB67F1C-DA81-4ECE-8594-F203B7098D42}" dt="2023-04-18T13:01:06.017" v="941" actId="1076"/>
          <ac:picMkLst>
            <pc:docMk/>
            <pc:sldMk cId="3030664433" sldId="256"/>
            <ac:picMk id="5" creationId="{7B51F4C9-C716-23C5-43AB-ABEA1934B33A}"/>
          </ac:picMkLst>
        </pc:picChg>
      </pc:sldChg>
      <pc:sldChg chg="addSp modSp mod modTransition">
        <pc:chgData name="Miklós Csaplátr" userId="2a7932723a033b0e" providerId="LiveId" clId="{3AB67F1C-DA81-4ECE-8594-F203B7098D42}" dt="2023-04-18T12:26:21.785" v="929" actId="20577"/>
        <pc:sldMkLst>
          <pc:docMk/>
          <pc:sldMk cId="1604514940" sldId="257"/>
        </pc:sldMkLst>
        <pc:spChg chg="add mod ord">
          <ac:chgData name="Miklós Csaplátr" userId="2a7932723a033b0e" providerId="LiveId" clId="{3AB67F1C-DA81-4ECE-8594-F203B7098D42}" dt="2023-04-17T18:58:22.602" v="13" actId="20577"/>
          <ac:spMkLst>
            <pc:docMk/>
            <pc:sldMk cId="1604514940" sldId="257"/>
            <ac:spMk id="2" creationId="{3E518BF6-2C33-8950-41C0-E90B086EA692}"/>
          </ac:spMkLst>
        </pc:spChg>
        <pc:spChg chg="mod">
          <ac:chgData name="Miklós Csaplátr" userId="2a7932723a033b0e" providerId="LiveId" clId="{3AB67F1C-DA81-4ECE-8594-F203B7098D42}" dt="2023-04-17T18:57:47.729" v="5" actId="14100"/>
          <ac:spMkLst>
            <pc:docMk/>
            <pc:sldMk cId="1604514940" sldId="257"/>
            <ac:spMk id="11" creationId="{642F18AF-EE65-77F2-D7D1-CF4667934007}"/>
          </ac:spMkLst>
        </pc:spChg>
        <pc:spChg chg="mod">
          <ac:chgData name="Miklós Csaplátr" userId="2a7932723a033b0e" providerId="LiveId" clId="{3AB67F1C-DA81-4ECE-8594-F203B7098D42}" dt="2023-04-17T18:57:47.729" v="5" actId="14100"/>
          <ac:spMkLst>
            <pc:docMk/>
            <pc:sldMk cId="1604514940" sldId="257"/>
            <ac:spMk id="13" creationId="{29739577-70FE-10F8-368F-8D633F6A7F29}"/>
          </ac:spMkLst>
        </pc:spChg>
        <pc:spChg chg="mod">
          <ac:chgData name="Miklós Csaplátr" userId="2a7932723a033b0e" providerId="LiveId" clId="{3AB67F1C-DA81-4ECE-8594-F203B7098D42}" dt="2023-04-17T18:57:47.729" v="5" actId="14100"/>
          <ac:spMkLst>
            <pc:docMk/>
            <pc:sldMk cId="1604514940" sldId="257"/>
            <ac:spMk id="14" creationId="{A307CB45-029F-5387-7745-5FD69A2EB335}"/>
          </ac:spMkLst>
        </pc:spChg>
        <pc:spChg chg="mod">
          <ac:chgData name="Miklós Csaplátr" userId="2a7932723a033b0e" providerId="LiveId" clId="{3AB67F1C-DA81-4ECE-8594-F203B7098D42}" dt="2023-04-17T18:57:47.729" v="5" actId="14100"/>
          <ac:spMkLst>
            <pc:docMk/>
            <pc:sldMk cId="1604514940" sldId="257"/>
            <ac:spMk id="16" creationId="{1E123F95-AC6A-8721-6ACC-2124CEFEA256}"/>
          </ac:spMkLst>
        </pc:spChg>
        <pc:spChg chg="mod">
          <ac:chgData name="Miklós Csaplátr" userId="2a7932723a033b0e" providerId="LiveId" clId="{3AB67F1C-DA81-4ECE-8594-F203B7098D42}" dt="2023-04-17T18:57:47.729" v="5" actId="14100"/>
          <ac:spMkLst>
            <pc:docMk/>
            <pc:sldMk cId="1604514940" sldId="257"/>
            <ac:spMk id="17" creationId="{A3ACE1C6-46DE-30E6-60FE-C9C55B126652}"/>
          </ac:spMkLst>
        </pc:spChg>
        <pc:spChg chg="mod">
          <ac:chgData name="Miklós Csaplátr" userId="2a7932723a033b0e" providerId="LiveId" clId="{3AB67F1C-DA81-4ECE-8594-F203B7098D42}" dt="2023-04-17T18:57:47.729" v="5" actId="14100"/>
          <ac:spMkLst>
            <pc:docMk/>
            <pc:sldMk cId="1604514940" sldId="257"/>
            <ac:spMk id="19" creationId="{0C0A5A70-EC9A-B7A4-5E5D-E8089C98962D}"/>
          </ac:spMkLst>
        </pc:spChg>
        <pc:spChg chg="mod">
          <ac:chgData name="Miklós Csaplátr" userId="2a7932723a033b0e" providerId="LiveId" clId="{3AB67F1C-DA81-4ECE-8594-F203B7098D42}" dt="2023-04-17T18:57:47.729" v="5" actId="14100"/>
          <ac:spMkLst>
            <pc:docMk/>
            <pc:sldMk cId="1604514940" sldId="257"/>
            <ac:spMk id="20" creationId="{C36AD38F-5D07-F598-5C3D-CC62E4C593D8}"/>
          </ac:spMkLst>
        </pc:spChg>
        <pc:spChg chg="mod">
          <ac:chgData name="Miklós Csaplátr" userId="2a7932723a033b0e" providerId="LiveId" clId="{3AB67F1C-DA81-4ECE-8594-F203B7098D42}" dt="2023-04-18T12:26:21.785" v="929" actId="20577"/>
          <ac:spMkLst>
            <pc:docMk/>
            <pc:sldMk cId="1604514940" sldId="257"/>
            <ac:spMk id="22" creationId="{2E26A018-0C4E-0C4B-105D-D07F4BB49E35}"/>
          </ac:spMkLst>
        </pc:spChg>
        <pc:spChg chg="mod">
          <ac:chgData name="Miklós Csaplátr" userId="2a7932723a033b0e" providerId="LiveId" clId="{3AB67F1C-DA81-4ECE-8594-F203B7098D42}" dt="2023-04-17T18:57:47.729" v="5" actId="14100"/>
          <ac:spMkLst>
            <pc:docMk/>
            <pc:sldMk cId="1604514940" sldId="257"/>
            <ac:spMk id="23" creationId="{9D521084-7D8D-AB38-5E87-CA1D790B144C}"/>
          </ac:spMkLst>
        </pc:spChg>
        <pc:spChg chg="mod">
          <ac:chgData name="Miklós Csaplátr" userId="2a7932723a033b0e" providerId="LiveId" clId="{3AB67F1C-DA81-4ECE-8594-F203B7098D42}" dt="2023-04-17T18:57:47.729" v="5" actId="14100"/>
          <ac:spMkLst>
            <pc:docMk/>
            <pc:sldMk cId="1604514940" sldId="257"/>
            <ac:spMk id="39" creationId="{9A1678CB-1096-1EA6-F1F8-21517004DC78}"/>
          </ac:spMkLst>
        </pc:spChg>
        <pc:spChg chg="mod">
          <ac:chgData name="Miklós Csaplátr" userId="2a7932723a033b0e" providerId="LiveId" clId="{3AB67F1C-DA81-4ECE-8594-F203B7098D42}" dt="2023-04-17T18:57:47.729" v="5" actId="14100"/>
          <ac:spMkLst>
            <pc:docMk/>
            <pc:sldMk cId="1604514940" sldId="257"/>
            <ac:spMk id="40" creationId="{23C1EF0A-8EEB-D3FE-D834-A65DBA9F2DC5}"/>
          </ac:spMkLst>
        </pc:spChg>
        <pc:spChg chg="mod">
          <ac:chgData name="Miklós Csaplátr" userId="2a7932723a033b0e" providerId="LiveId" clId="{3AB67F1C-DA81-4ECE-8594-F203B7098D42}" dt="2023-04-17T18:57:47.729" v="5" actId="14100"/>
          <ac:spMkLst>
            <pc:docMk/>
            <pc:sldMk cId="1604514940" sldId="257"/>
            <ac:spMk id="41" creationId="{60DA1530-7C7C-AB2A-9A16-4032DA41F515}"/>
          </ac:spMkLst>
        </pc:spChg>
        <pc:spChg chg="mod">
          <ac:chgData name="Miklós Csaplátr" userId="2a7932723a033b0e" providerId="LiveId" clId="{3AB67F1C-DA81-4ECE-8594-F203B7098D42}" dt="2023-04-17T18:57:47.729" v="5" actId="14100"/>
          <ac:spMkLst>
            <pc:docMk/>
            <pc:sldMk cId="1604514940" sldId="257"/>
            <ac:spMk id="42" creationId="{A3E0515D-FB1A-3266-2242-343F8ABB5F01}"/>
          </ac:spMkLst>
        </pc:spChg>
        <pc:grpChg chg="mod">
          <ac:chgData name="Miklós Csaplátr" userId="2a7932723a033b0e" providerId="LiveId" clId="{3AB67F1C-DA81-4ECE-8594-F203B7098D42}" dt="2023-04-17T18:57:47.729" v="5" actId="14100"/>
          <ac:grpSpMkLst>
            <pc:docMk/>
            <pc:sldMk cId="1604514940" sldId="257"/>
            <ac:grpSpMk id="12" creationId="{587EB079-FDDD-038B-0832-5725259A0175}"/>
          </ac:grpSpMkLst>
        </pc:grpChg>
        <pc:grpChg chg="mod">
          <ac:chgData name="Miklós Csaplátr" userId="2a7932723a033b0e" providerId="LiveId" clId="{3AB67F1C-DA81-4ECE-8594-F203B7098D42}" dt="2023-04-17T18:57:47.729" v="5" actId="14100"/>
          <ac:grpSpMkLst>
            <pc:docMk/>
            <pc:sldMk cId="1604514940" sldId="257"/>
            <ac:grpSpMk id="15" creationId="{B314DC30-05BD-123F-1708-686E8D3A3F28}"/>
          </ac:grpSpMkLst>
        </pc:grpChg>
        <pc:grpChg chg="mod">
          <ac:chgData name="Miklós Csaplátr" userId="2a7932723a033b0e" providerId="LiveId" clId="{3AB67F1C-DA81-4ECE-8594-F203B7098D42}" dt="2023-04-17T18:57:47.729" v="5" actId="14100"/>
          <ac:grpSpMkLst>
            <pc:docMk/>
            <pc:sldMk cId="1604514940" sldId="257"/>
            <ac:grpSpMk id="18" creationId="{47B2DB91-0432-99BC-8BF3-D6FCA30DADF2}"/>
          </ac:grpSpMkLst>
        </pc:grpChg>
        <pc:grpChg chg="mod">
          <ac:chgData name="Miklós Csaplátr" userId="2a7932723a033b0e" providerId="LiveId" clId="{3AB67F1C-DA81-4ECE-8594-F203B7098D42}" dt="2023-04-17T18:57:47.729" v="5" actId="14100"/>
          <ac:grpSpMkLst>
            <pc:docMk/>
            <pc:sldMk cId="1604514940" sldId="257"/>
            <ac:grpSpMk id="21" creationId="{7DD4B2C9-ACF2-3691-C97B-ABAABA37A11C}"/>
          </ac:grpSpMkLst>
        </pc:grpChg>
        <pc:grpChg chg="mod">
          <ac:chgData name="Miklós Csaplátr" userId="2a7932723a033b0e" providerId="LiveId" clId="{3AB67F1C-DA81-4ECE-8594-F203B7098D42}" dt="2023-04-17T18:57:47.729" v="5" actId="14100"/>
          <ac:grpSpMkLst>
            <pc:docMk/>
            <pc:sldMk cId="1604514940" sldId="257"/>
            <ac:grpSpMk id="37" creationId="{72D7DD69-5139-19FD-D629-CFDCCC493C47}"/>
          </ac:grpSpMkLst>
        </pc:grpChg>
        <pc:grpChg chg="mod">
          <ac:chgData name="Miklós Csaplátr" userId="2a7932723a033b0e" providerId="LiveId" clId="{3AB67F1C-DA81-4ECE-8594-F203B7098D42}" dt="2023-04-17T18:57:47.729" v="5" actId="14100"/>
          <ac:grpSpMkLst>
            <pc:docMk/>
            <pc:sldMk cId="1604514940" sldId="257"/>
            <ac:grpSpMk id="38" creationId="{11EEF27F-95CD-122B-3577-CC0FD86EC0A2}"/>
          </ac:grpSpMkLst>
        </pc:grpChg>
        <pc:grpChg chg="mod">
          <ac:chgData name="Miklós Csaplátr" userId="2a7932723a033b0e" providerId="LiveId" clId="{3AB67F1C-DA81-4ECE-8594-F203B7098D42}" dt="2023-04-17T18:57:47.729" v="5" actId="14100"/>
          <ac:grpSpMkLst>
            <pc:docMk/>
            <pc:sldMk cId="1604514940" sldId="257"/>
            <ac:grpSpMk id="53" creationId="{F5193074-2B94-4468-2A0D-C93A54FAB916}"/>
          </ac:grpSpMkLst>
        </pc:grpChg>
        <pc:picChg chg="mod">
          <ac:chgData name="Miklós Csaplátr" userId="2a7932723a033b0e" providerId="LiveId" clId="{3AB67F1C-DA81-4ECE-8594-F203B7098D42}" dt="2023-04-17T18:57:47.729" v="5" actId="14100"/>
          <ac:picMkLst>
            <pc:docMk/>
            <pc:sldMk cId="1604514940" sldId="257"/>
            <ac:picMk id="27" creationId="{BF0D1BF3-E59B-C36A-D971-9F4ECE0D2105}"/>
          </ac:picMkLst>
        </pc:picChg>
        <pc:picChg chg="mod">
          <ac:chgData name="Miklós Csaplátr" userId="2a7932723a033b0e" providerId="LiveId" clId="{3AB67F1C-DA81-4ECE-8594-F203B7098D42}" dt="2023-04-17T18:57:47.729" v="5" actId="14100"/>
          <ac:picMkLst>
            <pc:docMk/>
            <pc:sldMk cId="1604514940" sldId="257"/>
            <ac:picMk id="28" creationId="{A9D56D0B-99DC-1A4D-F772-020AFE10D6DA}"/>
          </ac:picMkLst>
        </pc:picChg>
        <pc:picChg chg="mod">
          <ac:chgData name="Miklós Csaplátr" userId="2a7932723a033b0e" providerId="LiveId" clId="{3AB67F1C-DA81-4ECE-8594-F203B7098D42}" dt="2023-04-17T18:57:47.729" v="5" actId="14100"/>
          <ac:picMkLst>
            <pc:docMk/>
            <pc:sldMk cId="1604514940" sldId="257"/>
            <ac:picMk id="32" creationId="{0BA1B8EE-4F08-55B8-6452-CE9562E16737}"/>
          </ac:picMkLst>
        </pc:picChg>
        <pc:cxnChg chg="mod">
          <ac:chgData name="Miklós Csaplátr" userId="2a7932723a033b0e" providerId="LiveId" clId="{3AB67F1C-DA81-4ECE-8594-F203B7098D42}" dt="2023-04-17T18:57:47.729" v="5" actId="14100"/>
          <ac:cxnSpMkLst>
            <pc:docMk/>
            <pc:sldMk cId="1604514940" sldId="257"/>
            <ac:cxnSpMk id="43" creationId="{DD2C1BF0-6337-FB11-9EA0-671187F79C99}"/>
          </ac:cxnSpMkLst>
        </pc:cxnChg>
        <pc:cxnChg chg="mod">
          <ac:chgData name="Miklós Csaplátr" userId="2a7932723a033b0e" providerId="LiveId" clId="{3AB67F1C-DA81-4ECE-8594-F203B7098D42}" dt="2023-04-17T18:57:47.729" v="5" actId="14100"/>
          <ac:cxnSpMkLst>
            <pc:docMk/>
            <pc:sldMk cId="1604514940" sldId="257"/>
            <ac:cxnSpMk id="44" creationId="{1D9AB8A8-71BE-1F43-884D-FB1B885F26B3}"/>
          </ac:cxnSpMkLst>
        </pc:cxnChg>
        <pc:cxnChg chg="mod">
          <ac:chgData name="Miklós Csaplátr" userId="2a7932723a033b0e" providerId="LiveId" clId="{3AB67F1C-DA81-4ECE-8594-F203B7098D42}" dt="2023-04-17T18:57:47.729" v="5" actId="14100"/>
          <ac:cxnSpMkLst>
            <pc:docMk/>
            <pc:sldMk cId="1604514940" sldId="257"/>
            <ac:cxnSpMk id="45" creationId="{C72BE0E5-4C15-D323-76EE-18AC4585CBEC}"/>
          </ac:cxnSpMkLst>
        </pc:cxnChg>
        <pc:cxnChg chg="mod">
          <ac:chgData name="Miklós Csaplátr" userId="2a7932723a033b0e" providerId="LiveId" clId="{3AB67F1C-DA81-4ECE-8594-F203B7098D42}" dt="2023-04-17T18:57:47.729" v="5" actId="14100"/>
          <ac:cxnSpMkLst>
            <pc:docMk/>
            <pc:sldMk cId="1604514940" sldId="257"/>
            <ac:cxnSpMk id="48" creationId="{4DE8BB44-04AB-BF73-1288-DA5C4C03B174}"/>
          </ac:cxnSpMkLst>
        </pc:cxnChg>
        <pc:cxnChg chg="mod">
          <ac:chgData name="Miklós Csaplátr" userId="2a7932723a033b0e" providerId="LiveId" clId="{3AB67F1C-DA81-4ECE-8594-F203B7098D42}" dt="2023-04-17T18:57:47.729" v="5" actId="14100"/>
          <ac:cxnSpMkLst>
            <pc:docMk/>
            <pc:sldMk cId="1604514940" sldId="257"/>
            <ac:cxnSpMk id="49" creationId="{52CABFC8-AFA9-B49C-98E5-23D34669C0D8}"/>
          </ac:cxnSpMkLst>
        </pc:cxnChg>
        <pc:cxnChg chg="mod">
          <ac:chgData name="Miklós Csaplátr" userId="2a7932723a033b0e" providerId="LiveId" clId="{3AB67F1C-DA81-4ECE-8594-F203B7098D42}" dt="2023-04-17T18:57:47.729" v="5" actId="14100"/>
          <ac:cxnSpMkLst>
            <pc:docMk/>
            <pc:sldMk cId="1604514940" sldId="257"/>
            <ac:cxnSpMk id="52" creationId="{F0A01E86-2A9E-5788-D863-D36D7BFFFF6E}"/>
          </ac:cxnSpMkLst>
        </pc:cxnChg>
      </pc:sldChg>
      <pc:sldChg chg="addSp delSp modSp mod modTransition">
        <pc:chgData name="Miklós Csaplátr" userId="2a7932723a033b0e" providerId="LiveId" clId="{3AB67F1C-DA81-4ECE-8594-F203B7098D42}" dt="2023-04-18T15:13:29.948" v="1425" actId="1036"/>
        <pc:sldMkLst>
          <pc:docMk/>
          <pc:sldMk cId="1672929002" sldId="258"/>
        </pc:sldMkLst>
        <pc:spChg chg="del">
          <ac:chgData name="Miklós Csaplátr" userId="2a7932723a033b0e" providerId="LiveId" clId="{3AB67F1C-DA81-4ECE-8594-F203B7098D42}" dt="2023-04-17T19:13:57.281" v="176" actId="478"/>
          <ac:spMkLst>
            <pc:docMk/>
            <pc:sldMk cId="1672929002" sldId="258"/>
            <ac:spMk id="3" creationId="{78C6C656-D1F0-911E-2561-4AFF8429FE1E}"/>
          </ac:spMkLst>
        </pc:spChg>
        <pc:spChg chg="add mod ord">
          <ac:chgData name="Miklós Csaplátr" userId="2a7932723a033b0e" providerId="LiveId" clId="{3AB67F1C-DA81-4ECE-8594-F203B7098D42}" dt="2023-04-17T20:07:48.121" v="847" actId="1076"/>
          <ac:spMkLst>
            <pc:docMk/>
            <pc:sldMk cId="1672929002" sldId="258"/>
            <ac:spMk id="3" creationId="{8C7E5EA9-6A60-DD94-1DE1-51FA7F2F8AFF}"/>
          </ac:spMkLst>
        </pc:spChg>
        <pc:spChg chg="del">
          <ac:chgData name="Miklós Csaplátr" userId="2a7932723a033b0e" providerId="LiveId" clId="{3AB67F1C-DA81-4ECE-8594-F203B7098D42}" dt="2023-04-17T19:13:59.099" v="177" actId="478"/>
          <ac:spMkLst>
            <pc:docMk/>
            <pc:sldMk cId="1672929002" sldId="258"/>
            <ac:spMk id="4" creationId="{4A5947CF-C7BD-1D4B-CC57-670B41E98718}"/>
          </ac:spMkLst>
        </pc:spChg>
        <pc:spChg chg="mod">
          <ac:chgData name="Miklós Csaplátr" userId="2a7932723a033b0e" providerId="LiveId" clId="{3AB67F1C-DA81-4ECE-8594-F203B7098D42}" dt="2023-04-17T19:14:23.207" v="205" actId="1076"/>
          <ac:spMkLst>
            <pc:docMk/>
            <pc:sldMk cId="1672929002" sldId="258"/>
            <ac:spMk id="9" creationId="{74880F5D-F127-66F1-E15A-CDB64461EA66}"/>
          </ac:spMkLst>
        </pc:spChg>
        <pc:spChg chg="del">
          <ac:chgData name="Miklós Csaplátr" userId="2a7932723a033b0e" providerId="LiveId" clId="{3AB67F1C-DA81-4ECE-8594-F203B7098D42}" dt="2023-04-17T19:13:59.824" v="178" actId="478"/>
          <ac:spMkLst>
            <pc:docMk/>
            <pc:sldMk cId="1672929002" sldId="258"/>
            <ac:spMk id="10" creationId="{E639B021-8F63-DDB1-F230-577D8B55B7B8}"/>
          </ac:spMkLst>
        </pc:spChg>
        <pc:spChg chg="del mod">
          <ac:chgData name="Miklós Csaplátr" userId="2a7932723a033b0e" providerId="LiveId" clId="{3AB67F1C-DA81-4ECE-8594-F203B7098D42}" dt="2023-04-17T19:14:01.026" v="180" actId="478"/>
          <ac:spMkLst>
            <pc:docMk/>
            <pc:sldMk cId="1672929002" sldId="258"/>
            <ac:spMk id="11" creationId="{7DD03F41-DCAF-8922-0E17-D868A3CC3B48}"/>
          </ac:spMkLst>
        </pc:spChg>
        <pc:spChg chg="add mod">
          <ac:chgData name="Miklós Csaplátr" userId="2a7932723a033b0e" providerId="LiveId" clId="{3AB67F1C-DA81-4ECE-8594-F203B7098D42}" dt="2023-04-18T15:13:03.896" v="1291" actId="1035"/>
          <ac:spMkLst>
            <pc:docMk/>
            <pc:sldMk cId="1672929002" sldId="258"/>
            <ac:spMk id="11" creationId="{AA3AF1F7-4ACF-0FC0-EEC9-90876CFBCE28}"/>
          </ac:spMkLst>
        </pc:spChg>
        <pc:spChg chg="del">
          <ac:chgData name="Miklós Csaplátr" userId="2a7932723a033b0e" providerId="LiveId" clId="{3AB67F1C-DA81-4ECE-8594-F203B7098D42}" dt="2023-04-17T19:14:02.445" v="181" actId="478"/>
          <ac:spMkLst>
            <pc:docMk/>
            <pc:sldMk cId="1672929002" sldId="258"/>
            <ac:spMk id="12" creationId="{9E9FC81E-452B-FAB4-A8C0-FB7CCC0896F1}"/>
          </ac:spMkLst>
        </pc:spChg>
        <pc:spChg chg="add mod">
          <ac:chgData name="Miklós Csaplátr" userId="2a7932723a033b0e" providerId="LiveId" clId="{3AB67F1C-DA81-4ECE-8594-F203B7098D42}" dt="2023-04-18T15:13:25.133" v="1394" actId="1038"/>
          <ac:spMkLst>
            <pc:docMk/>
            <pc:sldMk cId="1672929002" sldId="258"/>
            <ac:spMk id="12" creationId="{BDEB2681-73C7-9EF4-1347-ED991292BE48}"/>
          </ac:spMkLst>
        </pc:spChg>
        <pc:spChg chg="add mod">
          <ac:chgData name="Miklós Csaplátr" userId="2a7932723a033b0e" providerId="LiveId" clId="{3AB67F1C-DA81-4ECE-8594-F203B7098D42}" dt="2023-04-18T15:13:29.948" v="1425" actId="1036"/>
          <ac:spMkLst>
            <pc:docMk/>
            <pc:sldMk cId="1672929002" sldId="258"/>
            <ac:spMk id="14" creationId="{935BE248-67D4-6F7E-2FF0-DF6B87D2F0A5}"/>
          </ac:spMkLst>
        </pc:spChg>
        <pc:spChg chg="add mod">
          <ac:chgData name="Miklós Csaplátr" userId="2a7932723a033b0e" providerId="LiveId" clId="{3AB67F1C-DA81-4ECE-8594-F203B7098D42}" dt="2023-04-18T15:13:29.948" v="1425" actId="1036"/>
          <ac:spMkLst>
            <pc:docMk/>
            <pc:sldMk cId="1672929002" sldId="258"/>
            <ac:spMk id="16" creationId="{B5FF54EC-AFA9-7631-1636-963FB793C8E4}"/>
          </ac:spMkLst>
        </pc:spChg>
        <pc:spChg chg="mod">
          <ac:chgData name="Miklós Csaplátr" userId="2a7932723a033b0e" providerId="LiveId" clId="{3AB67F1C-DA81-4ECE-8594-F203B7098D42}" dt="2023-04-17T19:14:23.207" v="205" actId="1076"/>
          <ac:spMkLst>
            <pc:docMk/>
            <pc:sldMk cId="1672929002" sldId="258"/>
            <ac:spMk id="19" creationId="{3783B700-7E09-7BFF-485C-FBB4C9DDAD7E}"/>
          </ac:spMkLst>
        </pc:spChg>
        <pc:spChg chg="mod">
          <ac:chgData name="Miklós Csaplátr" userId="2a7932723a033b0e" providerId="LiveId" clId="{3AB67F1C-DA81-4ECE-8594-F203B7098D42}" dt="2023-04-17T19:14:23.207" v="205" actId="1076"/>
          <ac:spMkLst>
            <pc:docMk/>
            <pc:sldMk cId="1672929002" sldId="258"/>
            <ac:spMk id="21" creationId="{C8EA1B5B-EFE1-DAFC-1A36-0B151BB4C3F6}"/>
          </ac:spMkLst>
        </pc:spChg>
        <pc:spChg chg="mod">
          <ac:chgData name="Miklós Csaplátr" userId="2a7932723a033b0e" providerId="LiveId" clId="{3AB67F1C-DA81-4ECE-8594-F203B7098D42}" dt="2023-04-17T19:14:23.207" v="205" actId="1076"/>
          <ac:spMkLst>
            <pc:docMk/>
            <pc:sldMk cId="1672929002" sldId="258"/>
            <ac:spMk id="27" creationId="{19CB8C7B-5F01-1B37-7D6F-6447FC9BCC97}"/>
          </ac:spMkLst>
        </pc:spChg>
        <pc:spChg chg="mod">
          <ac:chgData name="Miklós Csaplátr" userId="2a7932723a033b0e" providerId="LiveId" clId="{3AB67F1C-DA81-4ECE-8594-F203B7098D42}" dt="2023-04-17T19:14:23.207" v="205" actId="1076"/>
          <ac:spMkLst>
            <pc:docMk/>
            <pc:sldMk cId="1672929002" sldId="258"/>
            <ac:spMk id="28" creationId="{E0C24480-FDD3-FEDF-70C9-5C76B65CA99B}"/>
          </ac:spMkLst>
        </pc:spChg>
        <pc:spChg chg="mod">
          <ac:chgData name="Miklós Csaplátr" userId="2a7932723a033b0e" providerId="LiveId" clId="{3AB67F1C-DA81-4ECE-8594-F203B7098D42}" dt="2023-04-17T19:14:23.207" v="205" actId="1076"/>
          <ac:spMkLst>
            <pc:docMk/>
            <pc:sldMk cId="1672929002" sldId="258"/>
            <ac:spMk id="57" creationId="{C172FC94-F491-1AF1-DB03-1E3D235454D2}"/>
          </ac:spMkLst>
        </pc:spChg>
        <pc:spChg chg="mod">
          <ac:chgData name="Miklós Csaplátr" userId="2a7932723a033b0e" providerId="LiveId" clId="{3AB67F1C-DA81-4ECE-8594-F203B7098D42}" dt="2023-04-17T19:14:25.077" v="206" actId="14100"/>
          <ac:spMkLst>
            <pc:docMk/>
            <pc:sldMk cId="1672929002" sldId="258"/>
            <ac:spMk id="103" creationId="{06828ADC-BA7D-0DE1-79F0-E0552B470115}"/>
          </ac:spMkLst>
        </pc:spChg>
        <pc:grpChg chg="mod">
          <ac:chgData name="Miklós Csaplátr" userId="2a7932723a033b0e" providerId="LiveId" clId="{3AB67F1C-DA81-4ECE-8594-F203B7098D42}" dt="2023-04-17T19:14:23.207" v="205" actId="1076"/>
          <ac:grpSpMkLst>
            <pc:docMk/>
            <pc:sldMk cId="1672929002" sldId="258"/>
            <ac:grpSpMk id="47" creationId="{798557CB-5E7B-C054-AC66-6901DB10A9BC}"/>
          </ac:grpSpMkLst>
        </pc:grpChg>
        <pc:grpChg chg="mod">
          <ac:chgData name="Miklós Csaplátr" userId="2a7932723a033b0e" providerId="LiveId" clId="{3AB67F1C-DA81-4ECE-8594-F203B7098D42}" dt="2023-04-17T19:14:23.207" v="205" actId="1076"/>
          <ac:grpSpMkLst>
            <pc:docMk/>
            <pc:sldMk cId="1672929002" sldId="258"/>
            <ac:grpSpMk id="48" creationId="{A1F90536-4AEA-0554-5589-C0888EBDDEC7}"/>
          </ac:grpSpMkLst>
        </pc:grpChg>
        <pc:graphicFrameChg chg="add del mod">
          <ac:chgData name="Miklós Csaplátr" userId="2a7932723a033b0e" providerId="LiveId" clId="{3AB67F1C-DA81-4ECE-8594-F203B7098D42}" dt="2023-04-18T15:03:35.207" v="945" actId="478"/>
          <ac:graphicFrameMkLst>
            <pc:docMk/>
            <pc:sldMk cId="1672929002" sldId="258"/>
            <ac:graphicFrameMk id="4" creationId="{6D772CEA-61B0-ED54-3179-F89EED443921}"/>
          </ac:graphicFrameMkLst>
        </pc:graphicFrameChg>
        <pc:picChg chg="mod">
          <ac:chgData name="Miklós Csaplátr" userId="2a7932723a033b0e" providerId="LiveId" clId="{3AB67F1C-DA81-4ECE-8594-F203B7098D42}" dt="2023-04-17T19:14:23.207" v="205" actId="1076"/>
          <ac:picMkLst>
            <pc:docMk/>
            <pc:sldMk cId="1672929002" sldId="258"/>
            <ac:picMk id="2" creationId="{60C81E56-9584-9CF8-2D36-29DD30875792}"/>
          </ac:picMkLst>
        </pc:picChg>
        <pc:picChg chg="add mod">
          <ac:chgData name="Miklós Csaplátr" userId="2a7932723a033b0e" providerId="LiveId" clId="{3AB67F1C-DA81-4ECE-8594-F203B7098D42}" dt="2023-04-18T15:13:00.079" v="1261" actId="1037"/>
          <ac:picMkLst>
            <pc:docMk/>
            <pc:sldMk cId="1672929002" sldId="258"/>
            <ac:picMk id="10" creationId="{69F00FFD-ABD7-262F-4944-1892DCA5D705}"/>
          </ac:picMkLst>
        </pc:picChg>
        <pc:picChg chg="mod">
          <ac:chgData name="Miklós Csaplátr" userId="2a7932723a033b0e" providerId="LiveId" clId="{3AB67F1C-DA81-4ECE-8594-F203B7098D42}" dt="2023-04-17T19:14:23.207" v="205" actId="1076"/>
          <ac:picMkLst>
            <pc:docMk/>
            <pc:sldMk cId="1672929002" sldId="258"/>
            <ac:picMk id="20" creationId="{486B3CE2-41DF-33BE-2588-1710B457CF3B}"/>
          </ac:picMkLst>
        </pc:picChg>
        <pc:cxnChg chg="mod">
          <ac:chgData name="Miklós Csaplátr" userId="2a7932723a033b0e" providerId="LiveId" clId="{3AB67F1C-DA81-4ECE-8594-F203B7098D42}" dt="2023-04-17T19:14:23.207" v="205" actId="1076"/>
          <ac:cxnSpMkLst>
            <pc:docMk/>
            <pc:sldMk cId="1672929002" sldId="258"/>
            <ac:cxnSpMk id="24" creationId="{CD25A373-E118-C456-8183-4D29E59E0D90}"/>
          </ac:cxnSpMkLst>
        </pc:cxnChg>
        <pc:cxnChg chg="mod">
          <ac:chgData name="Miklós Csaplátr" userId="2a7932723a033b0e" providerId="LiveId" clId="{3AB67F1C-DA81-4ECE-8594-F203B7098D42}" dt="2023-04-17T19:14:23.207" v="205" actId="1076"/>
          <ac:cxnSpMkLst>
            <pc:docMk/>
            <pc:sldMk cId="1672929002" sldId="258"/>
            <ac:cxnSpMk id="26" creationId="{528E1251-F6F0-5707-8471-0CBF2664D3EF}"/>
          </ac:cxnSpMkLst>
        </pc:cxnChg>
      </pc:sldChg>
      <pc:sldChg chg="mod modShow">
        <pc:chgData name="Miklós Csaplátr" userId="2a7932723a033b0e" providerId="LiveId" clId="{3AB67F1C-DA81-4ECE-8594-F203B7098D42}" dt="2023-04-17T19:17:23.433" v="213" actId="729"/>
        <pc:sldMkLst>
          <pc:docMk/>
          <pc:sldMk cId="2669390730" sldId="260"/>
        </pc:sldMkLst>
      </pc:sldChg>
      <pc:sldChg chg="addSp delSp modSp mod modTransition delAnim modAnim">
        <pc:chgData name="Miklós Csaplátr" userId="2a7932723a033b0e" providerId="LiveId" clId="{3AB67F1C-DA81-4ECE-8594-F203B7098D42}" dt="2023-04-17T20:15:34.594" v="918"/>
        <pc:sldMkLst>
          <pc:docMk/>
          <pc:sldMk cId="2041769375" sldId="261"/>
        </pc:sldMkLst>
        <pc:spChg chg="add mod ord">
          <ac:chgData name="Miklós Csaplátr" userId="2a7932723a033b0e" providerId="LiveId" clId="{3AB67F1C-DA81-4ECE-8594-F203B7098D42}" dt="2023-04-17T20:07:15.130" v="833" actId="1076"/>
          <ac:spMkLst>
            <pc:docMk/>
            <pc:sldMk cId="2041769375" sldId="261"/>
            <ac:spMk id="25" creationId="{9FD3F5DD-F5F5-3897-D1DD-2A6CE837CD2F}"/>
          </ac:spMkLst>
        </pc:spChg>
        <pc:spChg chg="del">
          <ac:chgData name="Miklós Csaplátr" userId="2a7932723a033b0e" providerId="LiveId" clId="{3AB67F1C-DA81-4ECE-8594-F203B7098D42}" dt="2023-04-17T19:03:57.340" v="77" actId="21"/>
          <ac:spMkLst>
            <pc:docMk/>
            <pc:sldMk cId="2041769375" sldId="261"/>
            <ac:spMk id="25" creationId="{DF5E3700-0B41-5088-B0EF-AFBF2C91A67F}"/>
          </ac:spMkLst>
        </pc:spChg>
        <pc:spChg chg="add mod">
          <ac:chgData name="Miklós Csaplátr" userId="2a7932723a033b0e" providerId="LiveId" clId="{3AB67F1C-DA81-4ECE-8594-F203B7098D42}" dt="2023-04-17T19:04:24.552" v="81"/>
          <ac:spMkLst>
            <pc:docMk/>
            <pc:sldMk cId="2041769375" sldId="261"/>
            <ac:spMk id="53" creationId="{306E2D41-B042-788B-98D2-FB35E390BA07}"/>
          </ac:spMkLst>
        </pc:spChg>
        <pc:spChg chg="add mod">
          <ac:chgData name="Miklós Csaplátr" userId="2a7932723a033b0e" providerId="LiveId" clId="{3AB67F1C-DA81-4ECE-8594-F203B7098D42}" dt="2023-04-17T19:04:24.552" v="81"/>
          <ac:spMkLst>
            <pc:docMk/>
            <pc:sldMk cId="2041769375" sldId="261"/>
            <ac:spMk id="66" creationId="{6E943168-860C-A5DA-7DA3-6A5A954765E2}"/>
          </ac:spMkLst>
        </pc:spChg>
        <pc:graphicFrameChg chg="add mod">
          <ac:chgData name="Miklós Csaplátr" userId="2a7932723a033b0e" providerId="LiveId" clId="{3AB67F1C-DA81-4ECE-8594-F203B7098D42}" dt="2023-04-17T19:13:50.335" v="175" actId="167"/>
          <ac:graphicFrameMkLst>
            <pc:docMk/>
            <pc:sldMk cId="2041769375" sldId="261"/>
            <ac:graphicFrameMk id="67" creationId="{5D05B6F0-64DE-924C-205E-A72A00D5930C}"/>
          </ac:graphicFrameMkLst>
        </pc:graphicFrameChg>
      </pc:sldChg>
      <pc:sldChg chg="mod modShow">
        <pc:chgData name="Miklós Csaplátr" userId="2a7932723a033b0e" providerId="LiveId" clId="{3AB67F1C-DA81-4ECE-8594-F203B7098D42}" dt="2023-04-17T19:17:23.433" v="213" actId="729"/>
        <pc:sldMkLst>
          <pc:docMk/>
          <pc:sldMk cId="1443932038" sldId="262"/>
        </pc:sldMkLst>
      </pc:sldChg>
      <pc:sldChg chg="mod modShow">
        <pc:chgData name="Miklós Csaplátr" userId="2a7932723a033b0e" providerId="LiveId" clId="{3AB67F1C-DA81-4ECE-8594-F203B7098D42}" dt="2023-04-17T19:17:23.433" v="213" actId="729"/>
        <pc:sldMkLst>
          <pc:docMk/>
          <pc:sldMk cId="694547821" sldId="263"/>
        </pc:sldMkLst>
      </pc:sldChg>
      <pc:sldChg chg="addSp delSp modSp mod modTransition">
        <pc:chgData name="Miklós Csaplátr" userId="2a7932723a033b0e" providerId="LiveId" clId="{3AB67F1C-DA81-4ECE-8594-F203B7098D42}" dt="2023-04-17T20:08:46.423" v="867" actId="167"/>
        <pc:sldMkLst>
          <pc:docMk/>
          <pc:sldMk cId="2827638267" sldId="265"/>
        </pc:sldMkLst>
        <pc:spChg chg="add mod ord">
          <ac:chgData name="Miklós Csaplátr" userId="2a7932723a033b0e" providerId="LiveId" clId="{3AB67F1C-DA81-4ECE-8594-F203B7098D42}" dt="2023-04-17T20:04:20.458" v="666" actId="14100"/>
          <ac:spMkLst>
            <pc:docMk/>
            <pc:sldMk cId="2827638267" sldId="265"/>
            <ac:spMk id="3" creationId="{5B188922-E47C-3EE8-24B9-148FD2679491}"/>
          </ac:spMkLst>
        </pc:spChg>
        <pc:spChg chg="mod">
          <ac:chgData name="Miklós Csaplátr" userId="2a7932723a033b0e" providerId="LiveId" clId="{3AB67F1C-DA81-4ECE-8594-F203B7098D42}" dt="2023-04-17T20:04:01.562" v="647" actId="1076"/>
          <ac:spMkLst>
            <pc:docMk/>
            <pc:sldMk cId="2827638267" sldId="265"/>
            <ac:spMk id="4" creationId="{246AEA6D-49FB-AB83-230F-9AE2BA597E17}"/>
          </ac:spMkLst>
        </pc:spChg>
        <pc:spChg chg="add mod ord">
          <ac:chgData name="Miklós Csaplátr" userId="2a7932723a033b0e" providerId="LiveId" clId="{3AB67F1C-DA81-4ECE-8594-F203B7098D42}" dt="2023-04-17T20:08:46.423" v="867" actId="167"/>
          <ac:spMkLst>
            <pc:docMk/>
            <pc:sldMk cId="2827638267" sldId="265"/>
            <ac:spMk id="5" creationId="{5437813B-59A2-6EAD-6A58-F98189EA12C7}"/>
          </ac:spMkLst>
        </pc:spChg>
        <pc:spChg chg="mod">
          <ac:chgData name="Miklós Csaplátr" userId="2a7932723a033b0e" providerId="LiveId" clId="{3AB67F1C-DA81-4ECE-8594-F203B7098D42}" dt="2023-04-17T20:04:01.562" v="647" actId="1076"/>
          <ac:spMkLst>
            <pc:docMk/>
            <pc:sldMk cId="2827638267" sldId="265"/>
            <ac:spMk id="8" creationId="{BB9B265A-E73B-F2D9-95A8-39DA4CF61EA3}"/>
          </ac:spMkLst>
        </pc:spChg>
        <pc:spChg chg="mod">
          <ac:chgData name="Miklós Csaplátr" userId="2a7932723a033b0e" providerId="LiveId" clId="{3AB67F1C-DA81-4ECE-8594-F203B7098D42}" dt="2023-04-17T20:04:01.562" v="647" actId="1076"/>
          <ac:spMkLst>
            <pc:docMk/>
            <pc:sldMk cId="2827638267" sldId="265"/>
            <ac:spMk id="9" creationId="{2970AC1D-A5AB-0F57-625A-641BE3219A60}"/>
          </ac:spMkLst>
        </pc:spChg>
        <pc:spChg chg="mod">
          <ac:chgData name="Miklós Csaplátr" userId="2a7932723a033b0e" providerId="LiveId" clId="{3AB67F1C-DA81-4ECE-8594-F203B7098D42}" dt="2023-04-17T20:04:01.562" v="647" actId="1076"/>
          <ac:spMkLst>
            <pc:docMk/>
            <pc:sldMk cId="2827638267" sldId="265"/>
            <ac:spMk id="10" creationId="{18F1819B-5F51-ADD5-89D9-5E8D6FA3EFB1}"/>
          </ac:spMkLst>
        </pc:spChg>
        <pc:spChg chg="mod">
          <ac:chgData name="Miklós Csaplátr" userId="2a7932723a033b0e" providerId="LiveId" clId="{3AB67F1C-DA81-4ECE-8594-F203B7098D42}" dt="2023-04-17T20:04:01.562" v="647" actId="1076"/>
          <ac:spMkLst>
            <pc:docMk/>
            <pc:sldMk cId="2827638267" sldId="265"/>
            <ac:spMk id="11" creationId="{82BC5D89-A738-2E4C-6FB4-30992D6CCCCA}"/>
          </ac:spMkLst>
        </pc:spChg>
        <pc:spChg chg="mod">
          <ac:chgData name="Miklós Csaplátr" userId="2a7932723a033b0e" providerId="LiveId" clId="{3AB67F1C-DA81-4ECE-8594-F203B7098D42}" dt="2023-04-17T20:04:01.562" v="647" actId="1076"/>
          <ac:spMkLst>
            <pc:docMk/>
            <pc:sldMk cId="2827638267" sldId="265"/>
            <ac:spMk id="12" creationId="{5A2A6B73-9225-F2B6-5FD5-A59611035C70}"/>
          </ac:spMkLst>
        </pc:spChg>
        <pc:spChg chg="del">
          <ac:chgData name="Miklós Csaplátr" userId="2a7932723a033b0e" providerId="LiveId" clId="{3AB67F1C-DA81-4ECE-8594-F203B7098D42}" dt="2023-04-17T20:03:53.650" v="646" actId="478"/>
          <ac:spMkLst>
            <pc:docMk/>
            <pc:sldMk cId="2827638267" sldId="265"/>
            <ac:spMk id="21" creationId="{A0F7721C-E246-BB0E-639C-029D6D9619DC}"/>
          </ac:spMkLst>
        </pc:spChg>
        <pc:grpChg chg="mod">
          <ac:chgData name="Miklós Csaplátr" userId="2a7932723a033b0e" providerId="LiveId" clId="{3AB67F1C-DA81-4ECE-8594-F203B7098D42}" dt="2023-04-17T20:04:01.562" v="647" actId="1076"/>
          <ac:grpSpMkLst>
            <pc:docMk/>
            <pc:sldMk cId="2827638267" sldId="265"/>
            <ac:grpSpMk id="17" creationId="{DF276699-E406-1C6F-A2C7-00C359DB92CD}"/>
          </ac:grpSpMkLst>
        </pc:grpChg>
        <pc:grpChg chg="mod">
          <ac:chgData name="Miklós Csaplátr" userId="2a7932723a033b0e" providerId="LiveId" clId="{3AB67F1C-DA81-4ECE-8594-F203B7098D42}" dt="2023-04-17T20:04:01.562" v="647" actId="1076"/>
          <ac:grpSpMkLst>
            <pc:docMk/>
            <pc:sldMk cId="2827638267" sldId="265"/>
            <ac:grpSpMk id="18" creationId="{703E638F-A121-E079-4A29-0077641CEDDF}"/>
          </ac:grpSpMkLst>
        </pc:grpChg>
        <pc:grpChg chg="mod">
          <ac:chgData name="Miklós Csaplátr" userId="2a7932723a033b0e" providerId="LiveId" clId="{3AB67F1C-DA81-4ECE-8594-F203B7098D42}" dt="2023-04-17T20:04:01.562" v="647" actId="1076"/>
          <ac:grpSpMkLst>
            <pc:docMk/>
            <pc:sldMk cId="2827638267" sldId="265"/>
            <ac:grpSpMk id="19" creationId="{AD60AD2A-9BF4-7535-F3F5-E8906AE8FC16}"/>
          </ac:grpSpMkLst>
        </pc:grpChg>
        <pc:grpChg chg="mod">
          <ac:chgData name="Miklós Csaplátr" userId="2a7932723a033b0e" providerId="LiveId" clId="{3AB67F1C-DA81-4ECE-8594-F203B7098D42}" dt="2023-04-17T20:04:01.562" v="647" actId="1076"/>
          <ac:grpSpMkLst>
            <pc:docMk/>
            <pc:sldMk cId="2827638267" sldId="265"/>
            <ac:grpSpMk id="20" creationId="{CA0D5B99-010E-4A06-4E4F-9387A76DC30A}"/>
          </ac:grpSpMkLst>
        </pc:grpChg>
        <pc:picChg chg="mod">
          <ac:chgData name="Miklós Csaplátr" userId="2a7932723a033b0e" providerId="LiveId" clId="{3AB67F1C-DA81-4ECE-8594-F203B7098D42}" dt="2023-04-17T20:04:01.562" v="647" actId="1076"/>
          <ac:picMkLst>
            <pc:docMk/>
            <pc:sldMk cId="2827638267" sldId="265"/>
            <ac:picMk id="2" creationId="{B617D28D-8F79-0807-D2D6-630B25A8D600}"/>
          </ac:picMkLst>
        </pc:picChg>
        <pc:picChg chg="mod">
          <ac:chgData name="Miklós Csaplátr" userId="2a7932723a033b0e" providerId="LiveId" clId="{3AB67F1C-DA81-4ECE-8594-F203B7098D42}" dt="2023-04-17T20:04:01.562" v="647" actId="1076"/>
          <ac:picMkLst>
            <pc:docMk/>
            <pc:sldMk cId="2827638267" sldId="265"/>
            <ac:picMk id="53" creationId="{C7490F8E-3CD7-3165-CAE5-DF7007E35416}"/>
          </ac:picMkLst>
        </pc:picChg>
        <pc:picChg chg="mod">
          <ac:chgData name="Miklós Csaplátr" userId="2a7932723a033b0e" providerId="LiveId" clId="{3AB67F1C-DA81-4ECE-8594-F203B7098D42}" dt="2023-04-17T20:04:01.562" v="647" actId="1076"/>
          <ac:picMkLst>
            <pc:docMk/>
            <pc:sldMk cId="2827638267" sldId="265"/>
            <ac:picMk id="1026" creationId="{0AE9AC5A-A423-FCEE-5384-DB7400A13072}"/>
          </ac:picMkLst>
        </pc:picChg>
      </pc:sldChg>
      <pc:sldChg chg="addSp delSp modSp mod modTransition">
        <pc:chgData name="Miklós Csaplátr" userId="2a7932723a033b0e" providerId="LiveId" clId="{3AB67F1C-DA81-4ECE-8594-F203B7098D42}" dt="2023-04-17T20:15:46.865" v="921"/>
        <pc:sldMkLst>
          <pc:docMk/>
          <pc:sldMk cId="231366511" sldId="268"/>
        </pc:sldMkLst>
        <pc:spChg chg="add del mod">
          <ac:chgData name="Miklós Csaplátr" userId="2a7932723a033b0e" providerId="LiveId" clId="{3AB67F1C-DA81-4ECE-8594-F203B7098D42}" dt="2023-04-17T20:03:20.086" v="641" actId="478"/>
          <ac:spMkLst>
            <pc:docMk/>
            <pc:sldMk cId="231366511" sldId="268"/>
            <ac:spMk id="2" creationId="{E8D5502F-9756-BF1D-6833-BCD806D65AD2}"/>
          </ac:spMkLst>
        </pc:spChg>
        <pc:spChg chg="add mod">
          <ac:chgData name="Miklós Csaplátr" userId="2a7932723a033b0e" providerId="LiveId" clId="{3AB67F1C-DA81-4ECE-8594-F203B7098D42}" dt="2023-04-17T20:02:09.282" v="632" actId="1076"/>
          <ac:spMkLst>
            <pc:docMk/>
            <pc:sldMk cId="231366511" sldId="268"/>
            <ac:spMk id="3" creationId="{3DF052A6-1657-3E15-F379-55AEABF17BD1}"/>
          </ac:spMkLst>
        </pc:spChg>
        <pc:spChg chg="mod">
          <ac:chgData name="Miklós Csaplátr" userId="2a7932723a033b0e" providerId="LiveId" clId="{3AB67F1C-DA81-4ECE-8594-F203B7098D42}" dt="2023-04-17T20:02:04.387" v="631" actId="1076"/>
          <ac:spMkLst>
            <pc:docMk/>
            <pc:sldMk cId="231366511" sldId="268"/>
            <ac:spMk id="5" creationId="{49409A07-D315-D1FE-F5A1-340734AC966A}"/>
          </ac:spMkLst>
        </pc:spChg>
        <pc:spChg chg="mod">
          <ac:chgData name="Miklós Csaplátr" userId="2a7932723a033b0e" providerId="LiveId" clId="{3AB67F1C-DA81-4ECE-8594-F203B7098D42}" dt="2023-04-17T20:02:04.387" v="631" actId="1076"/>
          <ac:spMkLst>
            <pc:docMk/>
            <pc:sldMk cId="231366511" sldId="268"/>
            <ac:spMk id="6" creationId="{82B41A5C-2A88-D76F-6415-2628912977DA}"/>
          </ac:spMkLst>
        </pc:spChg>
        <pc:spChg chg="mod">
          <ac:chgData name="Miklós Csaplátr" userId="2a7932723a033b0e" providerId="LiveId" clId="{3AB67F1C-DA81-4ECE-8594-F203B7098D42}" dt="2023-04-17T20:02:04.387" v="631" actId="1076"/>
          <ac:spMkLst>
            <pc:docMk/>
            <pc:sldMk cId="231366511" sldId="268"/>
            <ac:spMk id="10" creationId="{AA9158FB-49AC-8EFF-07E8-C70AB3F3FCF4}"/>
          </ac:spMkLst>
        </pc:spChg>
        <pc:spChg chg="mod">
          <ac:chgData name="Miklós Csaplátr" userId="2a7932723a033b0e" providerId="LiveId" clId="{3AB67F1C-DA81-4ECE-8594-F203B7098D42}" dt="2023-04-17T20:02:04.387" v="631" actId="1076"/>
          <ac:spMkLst>
            <pc:docMk/>
            <pc:sldMk cId="231366511" sldId="268"/>
            <ac:spMk id="11" creationId="{D1C9C505-ED47-230E-82AB-37537553B82C}"/>
          </ac:spMkLst>
        </pc:spChg>
        <pc:spChg chg="mod">
          <ac:chgData name="Miklós Csaplátr" userId="2a7932723a033b0e" providerId="LiveId" clId="{3AB67F1C-DA81-4ECE-8594-F203B7098D42}" dt="2023-04-17T20:02:04.387" v="631" actId="1076"/>
          <ac:spMkLst>
            <pc:docMk/>
            <pc:sldMk cId="231366511" sldId="268"/>
            <ac:spMk id="15" creationId="{31A22A3B-CD8B-CFDE-353E-61E3B6168647}"/>
          </ac:spMkLst>
        </pc:spChg>
        <pc:spChg chg="mod">
          <ac:chgData name="Miklós Csaplátr" userId="2a7932723a033b0e" providerId="LiveId" clId="{3AB67F1C-DA81-4ECE-8594-F203B7098D42}" dt="2023-04-17T20:02:04.387" v="631" actId="1076"/>
          <ac:spMkLst>
            <pc:docMk/>
            <pc:sldMk cId="231366511" sldId="268"/>
            <ac:spMk id="16" creationId="{0CE5438B-272B-5A18-DE4E-6FD896BD5EAF}"/>
          </ac:spMkLst>
        </pc:spChg>
        <pc:spChg chg="add del mod">
          <ac:chgData name="Miklós Csaplátr" userId="2a7932723a033b0e" providerId="LiveId" clId="{3AB67F1C-DA81-4ECE-8594-F203B7098D42}" dt="2023-04-17T20:03:41.594" v="644" actId="478"/>
          <ac:spMkLst>
            <pc:docMk/>
            <pc:sldMk cId="231366511" sldId="268"/>
            <ac:spMk id="18" creationId="{4D5EE533-736C-84C8-BB6C-30A66E84294F}"/>
          </ac:spMkLst>
        </pc:spChg>
        <pc:spChg chg="add mod">
          <ac:chgData name="Miklós Csaplátr" userId="2a7932723a033b0e" providerId="LiveId" clId="{3AB67F1C-DA81-4ECE-8594-F203B7098D42}" dt="2023-04-17T20:04:26.029" v="667"/>
          <ac:spMkLst>
            <pc:docMk/>
            <pc:sldMk cId="231366511" sldId="268"/>
            <ac:spMk id="19" creationId="{CA4EA71E-1F30-5F5F-77AE-736835DBBC07}"/>
          </ac:spMkLst>
        </pc:spChg>
        <pc:spChg chg="add mod ord">
          <ac:chgData name="Miklós Csaplátr" userId="2a7932723a033b0e" providerId="LiveId" clId="{3AB67F1C-DA81-4ECE-8594-F203B7098D42}" dt="2023-04-17T20:08:32.367" v="862" actId="20577"/>
          <ac:spMkLst>
            <pc:docMk/>
            <pc:sldMk cId="231366511" sldId="268"/>
            <ac:spMk id="20" creationId="{1D5F67D3-A641-96B4-2723-5AE78822655A}"/>
          </ac:spMkLst>
        </pc:spChg>
        <pc:spChg chg="del mod">
          <ac:chgData name="Miklós Csaplátr" userId="2a7932723a033b0e" providerId="LiveId" clId="{3AB67F1C-DA81-4ECE-8594-F203B7098D42}" dt="2023-04-17T20:04:30" v="668" actId="478"/>
          <ac:spMkLst>
            <pc:docMk/>
            <pc:sldMk cId="231366511" sldId="268"/>
            <ac:spMk id="21" creationId="{A0F7721C-E246-BB0E-639C-029D6D9619DC}"/>
          </ac:spMkLst>
        </pc:spChg>
        <pc:spChg chg="mod">
          <ac:chgData name="Miklós Csaplátr" userId="2a7932723a033b0e" providerId="LiveId" clId="{3AB67F1C-DA81-4ECE-8594-F203B7098D42}" dt="2023-04-17T20:03:08.644" v="639" actId="14100"/>
          <ac:spMkLst>
            <pc:docMk/>
            <pc:sldMk cId="231366511" sldId="268"/>
            <ac:spMk id="22" creationId="{45619B67-82A8-AA1A-01FD-D4B40CEE85BF}"/>
          </ac:spMkLst>
        </pc:spChg>
        <pc:spChg chg="mod">
          <ac:chgData name="Miklós Csaplátr" userId="2a7932723a033b0e" providerId="LiveId" clId="{3AB67F1C-DA81-4ECE-8594-F203B7098D42}" dt="2023-04-17T20:03:11.106" v="640" actId="14100"/>
          <ac:spMkLst>
            <pc:docMk/>
            <pc:sldMk cId="231366511" sldId="268"/>
            <ac:spMk id="25" creationId="{E1FA043F-5AF6-89F5-8AA5-95909985723D}"/>
          </ac:spMkLst>
        </pc:spChg>
        <pc:grpChg chg="add mod">
          <ac:chgData name="Miklós Csaplátr" userId="2a7932723a033b0e" providerId="LiveId" clId="{3AB67F1C-DA81-4ECE-8594-F203B7098D42}" dt="2023-04-17T20:02:04.387" v="631" actId="1076"/>
          <ac:grpSpMkLst>
            <pc:docMk/>
            <pc:sldMk cId="231366511" sldId="268"/>
            <ac:grpSpMk id="4" creationId="{C12A2610-459D-E386-CED2-0AF5F770B1EA}"/>
          </ac:grpSpMkLst>
        </pc:grpChg>
        <pc:grpChg chg="add mod">
          <ac:chgData name="Miklós Csaplátr" userId="2a7932723a033b0e" providerId="LiveId" clId="{3AB67F1C-DA81-4ECE-8594-F203B7098D42}" dt="2023-04-17T20:02:04.387" v="631" actId="1076"/>
          <ac:grpSpMkLst>
            <pc:docMk/>
            <pc:sldMk cId="231366511" sldId="268"/>
            <ac:grpSpMk id="9" creationId="{B8942B90-1F64-ED99-810C-5224462F6D5B}"/>
          </ac:grpSpMkLst>
        </pc:grpChg>
        <pc:grpChg chg="add mod">
          <ac:chgData name="Miklós Csaplátr" userId="2a7932723a033b0e" providerId="LiveId" clId="{3AB67F1C-DA81-4ECE-8594-F203B7098D42}" dt="2023-04-17T20:02:04.387" v="631" actId="1076"/>
          <ac:grpSpMkLst>
            <pc:docMk/>
            <pc:sldMk cId="231366511" sldId="268"/>
            <ac:grpSpMk id="12" creationId="{4F19C4EF-95B3-E20E-E98E-BC3058C17BA7}"/>
          </ac:grpSpMkLst>
        </pc:grpChg>
        <pc:grpChg chg="mod">
          <ac:chgData name="Miklós Csaplátr" userId="2a7932723a033b0e" providerId="LiveId" clId="{3AB67F1C-DA81-4ECE-8594-F203B7098D42}" dt="2023-04-17T20:02:04.387" v="631" actId="1076"/>
          <ac:grpSpMkLst>
            <pc:docMk/>
            <pc:sldMk cId="231366511" sldId="268"/>
            <ac:grpSpMk id="13" creationId="{A73E54B3-45AC-5F91-203A-EDF2806B2AB3}"/>
          </ac:grpSpMkLst>
        </pc:grpChg>
        <pc:graphicFrameChg chg="modGraphic">
          <ac:chgData name="Miklós Csaplátr" userId="2a7932723a033b0e" providerId="LiveId" clId="{3AB67F1C-DA81-4ECE-8594-F203B7098D42}" dt="2023-04-17T20:03:02.739" v="638" actId="14100"/>
          <ac:graphicFrameMkLst>
            <pc:docMk/>
            <pc:sldMk cId="231366511" sldId="268"/>
            <ac:graphicFrameMk id="42" creationId="{D52A7383-9941-6EA0-F404-AFF864D4E2A6}"/>
          </ac:graphicFrameMkLst>
        </pc:graphicFrameChg>
        <pc:picChg chg="mod">
          <ac:chgData name="Miklós Csaplátr" userId="2a7932723a033b0e" providerId="LiveId" clId="{3AB67F1C-DA81-4ECE-8594-F203B7098D42}" dt="2023-04-17T20:02:04.387" v="631" actId="1076"/>
          <ac:picMkLst>
            <pc:docMk/>
            <pc:sldMk cId="231366511" sldId="268"/>
            <ac:picMk id="8" creationId="{39512F92-174E-8BC1-1344-44E6443F3494}"/>
          </ac:picMkLst>
        </pc:picChg>
        <pc:picChg chg="mod">
          <ac:chgData name="Miklós Csaplátr" userId="2a7932723a033b0e" providerId="LiveId" clId="{3AB67F1C-DA81-4ECE-8594-F203B7098D42}" dt="2023-04-17T20:02:04.387" v="631" actId="1076"/>
          <ac:picMkLst>
            <pc:docMk/>
            <pc:sldMk cId="231366511" sldId="268"/>
            <ac:picMk id="14" creationId="{47C44F41-A5DF-1D98-17F4-91900050C12E}"/>
          </ac:picMkLst>
        </pc:picChg>
        <pc:picChg chg="add mod">
          <ac:chgData name="Miklós Csaplátr" userId="2a7932723a033b0e" providerId="LiveId" clId="{3AB67F1C-DA81-4ECE-8594-F203B7098D42}" dt="2023-04-17T20:02:04.387" v="631" actId="1076"/>
          <ac:picMkLst>
            <pc:docMk/>
            <pc:sldMk cId="231366511" sldId="268"/>
            <ac:picMk id="17" creationId="{397AAD6C-36B2-D62A-E873-EDF2B4CE662D}"/>
          </ac:picMkLst>
        </pc:picChg>
        <pc:picChg chg="mod">
          <ac:chgData name="Miklós Csaplátr" userId="2a7932723a033b0e" providerId="LiveId" clId="{3AB67F1C-DA81-4ECE-8594-F203B7098D42}" dt="2023-04-17T20:03:02.739" v="638" actId="14100"/>
          <ac:picMkLst>
            <pc:docMk/>
            <pc:sldMk cId="231366511" sldId="268"/>
            <ac:picMk id="23" creationId="{2CF0AD53-51EF-8180-9784-7D9D8B25DD63}"/>
          </ac:picMkLst>
        </pc:picChg>
        <pc:picChg chg="mod">
          <ac:chgData name="Miklós Csaplátr" userId="2a7932723a033b0e" providerId="LiveId" clId="{3AB67F1C-DA81-4ECE-8594-F203B7098D42}" dt="2023-04-17T20:03:02.739" v="638" actId="14100"/>
          <ac:picMkLst>
            <pc:docMk/>
            <pc:sldMk cId="231366511" sldId="268"/>
            <ac:picMk id="24" creationId="{73A2F605-ACF4-66E6-259C-2C98258DAA12}"/>
          </ac:picMkLst>
        </pc:picChg>
      </pc:sldChg>
      <pc:sldChg chg="add del">
        <pc:chgData name="Miklós Csaplátr" userId="2a7932723a033b0e" providerId="LiveId" clId="{3AB67F1C-DA81-4ECE-8594-F203B7098D42}" dt="2023-04-17T19:00:16.975" v="33" actId="47"/>
        <pc:sldMkLst>
          <pc:docMk/>
          <pc:sldMk cId="3901311281" sldId="270"/>
        </pc:sldMkLst>
      </pc:sldChg>
      <pc:sldChg chg="addSp delSp modSp mod modTransition">
        <pc:chgData name="Miklós Csaplátr" userId="2a7932723a033b0e" providerId="LiveId" clId="{3AB67F1C-DA81-4ECE-8594-F203B7098D42}" dt="2023-04-17T20:14:45.633" v="911"/>
        <pc:sldMkLst>
          <pc:docMk/>
          <pc:sldMk cId="3738716454" sldId="273"/>
        </pc:sldMkLst>
        <pc:spChg chg="add mod ord">
          <ac:chgData name="Miklós Csaplátr" userId="2a7932723a033b0e" providerId="LiveId" clId="{3AB67F1C-DA81-4ECE-8594-F203B7098D42}" dt="2023-04-17T20:06:53.730" v="827" actId="20577"/>
          <ac:spMkLst>
            <pc:docMk/>
            <pc:sldMk cId="3738716454" sldId="273"/>
            <ac:spMk id="15" creationId="{589773F0-BB83-23A2-63BF-C6762D92631D}"/>
          </ac:spMkLst>
        </pc:spChg>
        <pc:spChg chg="del mod">
          <ac:chgData name="Miklós Csaplátr" userId="2a7932723a033b0e" providerId="LiveId" clId="{3AB67F1C-DA81-4ECE-8594-F203B7098D42}" dt="2023-04-17T19:02:27.032" v="60" actId="478"/>
          <ac:spMkLst>
            <pc:docMk/>
            <pc:sldMk cId="3738716454" sldId="273"/>
            <ac:spMk id="15" creationId="{DC773D04-1D28-6BAB-4B66-F8BF672D6913}"/>
          </ac:spMkLst>
        </pc:spChg>
        <pc:spChg chg="add mod ord">
          <ac:chgData name="Miklós Csaplátr" userId="2a7932723a033b0e" providerId="LiveId" clId="{3AB67F1C-DA81-4ECE-8594-F203B7098D42}" dt="2023-04-17T19:02:41.091" v="68" actId="120"/>
          <ac:spMkLst>
            <pc:docMk/>
            <pc:sldMk cId="3738716454" sldId="273"/>
            <ac:spMk id="17" creationId="{66415924-2DBF-58B1-EBFE-507B1BF62389}"/>
          </ac:spMkLst>
        </pc:spChg>
        <pc:spChg chg="ord">
          <ac:chgData name="Miklós Csaplátr" userId="2a7932723a033b0e" providerId="LiveId" clId="{3AB67F1C-DA81-4ECE-8594-F203B7098D42}" dt="2023-04-17T19:02:54.122" v="74" actId="171"/>
          <ac:spMkLst>
            <pc:docMk/>
            <pc:sldMk cId="3738716454" sldId="273"/>
            <ac:spMk id="19" creationId="{F6710C18-F1C8-F7D7-38BC-19F632207062}"/>
          </ac:spMkLst>
        </pc:spChg>
        <pc:spChg chg="mod ord">
          <ac:chgData name="Miklós Csaplátr" userId="2a7932723a033b0e" providerId="LiveId" clId="{3AB67F1C-DA81-4ECE-8594-F203B7098D42}" dt="2023-04-17T19:01:45.230" v="48" actId="1076"/>
          <ac:spMkLst>
            <pc:docMk/>
            <pc:sldMk cId="3738716454" sldId="273"/>
            <ac:spMk id="20" creationId="{FA5BA500-BEBB-76B4-0F81-9B38872BA9C9}"/>
          </ac:spMkLst>
        </pc:spChg>
        <pc:picChg chg="mod">
          <ac:chgData name="Miklós Csaplátr" userId="2a7932723a033b0e" providerId="LiveId" clId="{3AB67F1C-DA81-4ECE-8594-F203B7098D42}" dt="2023-04-17T19:07:50.672" v="130" actId="1582"/>
          <ac:picMkLst>
            <pc:docMk/>
            <pc:sldMk cId="3738716454" sldId="273"/>
            <ac:picMk id="18" creationId="{9ECE467D-4363-24B3-672B-F18C26D456D3}"/>
          </ac:picMkLst>
        </pc:picChg>
      </pc:sldChg>
      <pc:sldChg chg="mod modShow">
        <pc:chgData name="Miklós Csaplátr" userId="2a7932723a033b0e" providerId="LiveId" clId="{3AB67F1C-DA81-4ECE-8594-F203B7098D42}" dt="2023-04-17T19:17:23.433" v="213" actId="729"/>
        <pc:sldMkLst>
          <pc:docMk/>
          <pc:sldMk cId="3963816048" sldId="275"/>
        </pc:sldMkLst>
      </pc:sldChg>
      <pc:sldChg chg="addSp delSp modSp mod modTransition">
        <pc:chgData name="Miklós Csaplátr" userId="2a7932723a033b0e" providerId="LiveId" clId="{3AB67F1C-DA81-4ECE-8594-F203B7098D42}" dt="2023-04-17T20:15:43.073" v="920"/>
        <pc:sldMkLst>
          <pc:docMk/>
          <pc:sldMk cId="614292112" sldId="276"/>
        </pc:sldMkLst>
        <pc:spChg chg="add mod">
          <ac:chgData name="Miklós Csaplátr" userId="2a7932723a033b0e" providerId="LiveId" clId="{3AB67F1C-DA81-4ECE-8594-F203B7098D42}" dt="2023-04-17T19:14:45.814" v="208"/>
          <ac:spMkLst>
            <pc:docMk/>
            <pc:sldMk cId="614292112" sldId="276"/>
            <ac:spMk id="2" creationId="{7A04C33F-A643-B539-52F7-031B711380BD}"/>
          </ac:spMkLst>
        </pc:spChg>
        <pc:spChg chg="add mod ord">
          <ac:chgData name="Miklós Csaplátr" userId="2a7932723a033b0e" providerId="LiveId" clId="{3AB67F1C-DA81-4ECE-8594-F203B7098D42}" dt="2023-04-17T20:08:05.525" v="851" actId="20577"/>
          <ac:spMkLst>
            <pc:docMk/>
            <pc:sldMk cId="614292112" sldId="276"/>
            <ac:spMk id="3" creationId="{3A64821F-C363-7CCC-2A80-5E367882AF5E}"/>
          </ac:spMkLst>
        </pc:spChg>
        <pc:spChg chg="del">
          <ac:chgData name="Miklós Csaplátr" userId="2a7932723a033b0e" providerId="LiveId" clId="{3AB67F1C-DA81-4ECE-8594-F203B7098D42}" dt="2023-04-17T19:14:44.957" v="207" actId="478"/>
          <ac:spMkLst>
            <pc:docMk/>
            <pc:sldMk cId="614292112" sldId="276"/>
            <ac:spMk id="103" creationId="{06828ADC-BA7D-0DE1-79F0-E0552B470115}"/>
          </ac:spMkLst>
        </pc:spChg>
      </pc:sldChg>
      <pc:sldChg chg="add del">
        <pc:chgData name="Miklós Csaplátr" userId="2a7932723a033b0e" providerId="LiveId" clId="{3AB67F1C-DA81-4ECE-8594-F203B7098D42}" dt="2023-04-17T18:58:29.764" v="15" actId="47"/>
        <pc:sldMkLst>
          <pc:docMk/>
          <pc:sldMk cId="1191400568" sldId="277"/>
        </pc:sldMkLst>
      </pc:sldChg>
      <pc:sldChg chg="del">
        <pc:chgData name="Miklós Csaplátr" userId="2a7932723a033b0e" providerId="LiveId" clId="{3AB67F1C-DA81-4ECE-8594-F203B7098D42}" dt="2023-04-17T19:16:37.296" v="210" actId="47"/>
        <pc:sldMkLst>
          <pc:docMk/>
          <pc:sldMk cId="3610983969" sldId="278"/>
        </pc:sldMkLst>
      </pc:sldChg>
      <pc:sldChg chg="addSp modSp mod modTransition">
        <pc:chgData name="Miklós Csaplátr" userId="2a7932723a033b0e" providerId="LiveId" clId="{3AB67F1C-DA81-4ECE-8594-F203B7098D42}" dt="2023-04-17T20:15:23.114" v="917"/>
        <pc:sldMkLst>
          <pc:docMk/>
          <pc:sldMk cId="355245033" sldId="279"/>
        </pc:sldMkLst>
        <pc:spChg chg="add mod ord">
          <ac:chgData name="Miklós Csaplátr" userId="2a7932723a033b0e" providerId="LiveId" clId="{3AB67F1C-DA81-4ECE-8594-F203B7098D42}" dt="2023-04-17T20:06:37.491" v="823" actId="1076"/>
          <ac:spMkLst>
            <pc:docMk/>
            <pc:sldMk cId="355245033" sldId="279"/>
            <ac:spMk id="3" creationId="{7C501F47-2419-6F0E-5F9A-DB92613B82B5}"/>
          </ac:spMkLst>
        </pc:spChg>
        <pc:spChg chg="add mod">
          <ac:chgData name="Miklós Csaplátr" userId="2a7932723a033b0e" providerId="LiveId" clId="{3AB67F1C-DA81-4ECE-8594-F203B7098D42}" dt="2023-04-17T20:14:43.746" v="910" actId="1076"/>
          <ac:spMkLst>
            <pc:docMk/>
            <pc:sldMk cId="355245033" sldId="279"/>
            <ac:spMk id="4" creationId="{891FE223-9056-88EA-E08C-0972AF731B40}"/>
          </ac:spMkLst>
        </pc:spChg>
        <pc:spChg chg="add mod">
          <ac:chgData name="Miklós Csaplátr" userId="2a7932723a033b0e" providerId="LiveId" clId="{3AB67F1C-DA81-4ECE-8594-F203B7098D42}" dt="2023-04-17T20:14:43.746" v="910" actId="1076"/>
          <ac:spMkLst>
            <pc:docMk/>
            <pc:sldMk cId="355245033" sldId="279"/>
            <ac:spMk id="7" creationId="{0B729E5D-C3EB-4A97-703C-0051A5EFFA8A}"/>
          </ac:spMkLst>
        </pc:spChg>
        <pc:spChg chg="add mod">
          <ac:chgData name="Miklós Csaplátr" userId="2a7932723a033b0e" providerId="LiveId" clId="{3AB67F1C-DA81-4ECE-8594-F203B7098D42}" dt="2023-04-17T20:14:43.746" v="910" actId="1076"/>
          <ac:spMkLst>
            <pc:docMk/>
            <pc:sldMk cId="355245033" sldId="279"/>
            <ac:spMk id="8" creationId="{E871A416-4513-E948-8A94-B55717A0948E}"/>
          </ac:spMkLst>
        </pc:spChg>
        <pc:spChg chg="mod">
          <ac:chgData name="Miklós Csaplátr" userId="2a7932723a033b0e" providerId="LiveId" clId="{3AB67F1C-DA81-4ECE-8594-F203B7098D42}" dt="2023-04-17T20:14:30.417" v="905"/>
          <ac:spMkLst>
            <pc:docMk/>
            <pc:sldMk cId="355245033" sldId="279"/>
            <ac:spMk id="11" creationId="{D543578C-083D-E696-2215-E53A0EA0BB43}"/>
          </ac:spMkLst>
        </pc:spChg>
        <pc:spChg chg="mod">
          <ac:chgData name="Miklós Csaplátr" userId="2a7932723a033b0e" providerId="LiveId" clId="{3AB67F1C-DA81-4ECE-8594-F203B7098D42}" dt="2023-04-17T20:14:30.417" v="905"/>
          <ac:spMkLst>
            <pc:docMk/>
            <pc:sldMk cId="355245033" sldId="279"/>
            <ac:spMk id="12" creationId="{BB7FC3F9-DAFC-232A-03EF-1AE7B9830954}"/>
          </ac:spMkLst>
        </pc:spChg>
        <pc:spChg chg="mod">
          <ac:chgData name="Miklós Csaplátr" userId="2a7932723a033b0e" providerId="LiveId" clId="{3AB67F1C-DA81-4ECE-8594-F203B7098D42}" dt="2023-04-17T20:14:30.417" v="905"/>
          <ac:spMkLst>
            <pc:docMk/>
            <pc:sldMk cId="355245033" sldId="279"/>
            <ac:spMk id="13" creationId="{026A01CA-B989-BBDC-86C2-82C394DB490D}"/>
          </ac:spMkLst>
        </pc:spChg>
        <pc:spChg chg="mod">
          <ac:chgData name="Miklós Csaplátr" userId="2a7932723a033b0e" providerId="LiveId" clId="{3AB67F1C-DA81-4ECE-8594-F203B7098D42}" dt="2023-04-17T20:14:30.417" v="905"/>
          <ac:spMkLst>
            <pc:docMk/>
            <pc:sldMk cId="355245033" sldId="279"/>
            <ac:spMk id="14" creationId="{A5BD686F-2391-FE39-420A-0C60C9E76138}"/>
          </ac:spMkLst>
        </pc:spChg>
        <pc:spChg chg="add mod">
          <ac:chgData name="Miklós Csaplátr" userId="2a7932723a033b0e" providerId="LiveId" clId="{3AB67F1C-DA81-4ECE-8594-F203B7098D42}" dt="2023-04-17T20:14:40.025" v="909" actId="1076"/>
          <ac:spMkLst>
            <pc:docMk/>
            <pc:sldMk cId="355245033" sldId="279"/>
            <ac:spMk id="22" creationId="{05B6373E-BF45-23DD-1575-D09AE4A15C1A}"/>
          </ac:spMkLst>
        </pc:spChg>
        <pc:grpChg chg="add mod">
          <ac:chgData name="Miklós Csaplátr" userId="2a7932723a033b0e" providerId="LiveId" clId="{3AB67F1C-DA81-4ECE-8594-F203B7098D42}" dt="2023-04-17T20:14:37.692" v="908" actId="1076"/>
          <ac:grpSpMkLst>
            <pc:docMk/>
            <pc:sldMk cId="355245033" sldId="279"/>
            <ac:grpSpMk id="9" creationId="{B43C833E-FE08-9379-EE29-FD65559A039A}"/>
          </ac:grpSpMkLst>
        </pc:grpChg>
        <pc:grpChg chg="mod">
          <ac:chgData name="Miklós Csaplátr" userId="2a7932723a033b0e" providerId="LiveId" clId="{3AB67F1C-DA81-4ECE-8594-F203B7098D42}" dt="2023-04-17T20:14:30.417" v="905"/>
          <ac:grpSpMkLst>
            <pc:docMk/>
            <pc:sldMk cId="355245033" sldId="279"/>
            <ac:grpSpMk id="10" creationId="{AC9D7B1D-442A-D46F-8865-87F3BCEA7713}"/>
          </ac:grpSpMkLst>
        </pc:grpChg>
        <pc:picChg chg="add mod">
          <ac:chgData name="Miklós Csaplátr" userId="2a7932723a033b0e" providerId="LiveId" clId="{3AB67F1C-DA81-4ECE-8594-F203B7098D42}" dt="2023-04-17T20:14:34.860" v="907" actId="1076"/>
          <ac:picMkLst>
            <pc:docMk/>
            <pc:sldMk cId="355245033" sldId="279"/>
            <ac:picMk id="23" creationId="{EF3D60B0-FBC9-A3BB-3B7E-2B0D230CDDA6}"/>
          </ac:picMkLst>
        </pc:picChg>
        <pc:cxnChg chg="mod">
          <ac:chgData name="Miklós Csaplátr" userId="2a7932723a033b0e" providerId="LiveId" clId="{3AB67F1C-DA81-4ECE-8594-F203B7098D42}" dt="2023-04-17T20:14:30.417" v="905"/>
          <ac:cxnSpMkLst>
            <pc:docMk/>
            <pc:sldMk cId="355245033" sldId="279"/>
            <ac:cxnSpMk id="15" creationId="{7CD6AAA1-D8E9-BEE1-908F-88AB32874B8C}"/>
          </ac:cxnSpMkLst>
        </pc:cxnChg>
        <pc:cxnChg chg="mod">
          <ac:chgData name="Miklós Csaplátr" userId="2a7932723a033b0e" providerId="LiveId" clId="{3AB67F1C-DA81-4ECE-8594-F203B7098D42}" dt="2023-04-17T20:14:30.417" v="905"/>
          <ac:cxnSpMkLst>
            <pc:docMk/>
            <pc:sldMk cId="355245033" sldId="279"/>
            <ac:cxnSpMk id="16" creationId="{15A82066-FF5A-C957-C33F-7B6A48D5F001}"/>
          </ac:cxnSpMkLst>
        </pc:cxnChg>
        <pc:cxnChg chg="mod">
          <ac:chgData name="Miklós Csaplátr" userId="2a7932723a033b0e" providerId="LiveId" clId="{3AB67F1C-DA81-4ECE-8594-F203B7098D42}" dt="2023-04-17T20:14:30.417" v="905"/>
          <ac:cxnSpMkLst>
            <pc:docMk/>
            <pc:sldMk cId="355245033" sldId="279"/>
            <ac:cxnSpMk id="17" creationId="{E7C726D1-5658-EB60-D9CF-67FD8AD9FAC6}"/>
          </ac:cxnSpMkLst>
        </pc:cxnChg>
        <pc:cxnChg chg="mod">
          <ac:chgData name="Miklós Csaplátr" userId="2a7932723a033b0e" providerId="LiveId" clId="{3AB67F1C-DA81-4ECE-8594-F203B7098D42}" dt="2023-04-17T20:14:30.417" v="905"/>
          <ac:cxnSpMkLst>
            <pc:docMk/>
            <pc:sldMk cId="355245033" sldId="279"/>
            <ac:cxnSpMk id="18" creationId="{F538BC54-EE89-A831-73E5-607BF6245AC1}"/>
          </ac:cxnSpMkLst>
        </pc:cxnChg>
        <pc:cxnChg chg="mod">
          <ac:chgData name="Miklós Csaplátr" userId="2a7932723a033b0e" providerId="LiveId" clId="{3AB67F1C-DA81-4ECE-8594-F203B7098D42}" dt="2023-04-17T20:14:30.417" v="905"/>
          <ac:cxnSpMkLst>
            <pc:docMk/>
            <pc:sldMk cId="355245033" sldId="279"/>
            <ac:cxnSpMk id="19" creationId="{A5654011-C385-ADCE-9377-5F42A9D77725}"/>
          </ac:cxnSpMkLst>
        </pc:cxnChg>
        <pc:cxnChg chg="mod">
          <ac:chgData name="Miklós Csaplátr" userId="2a7932723a033b0e" providerId="LiveId" clId="{3AB67F1C-DA81-4ECE-8594-F203B7098D42}" dt="2023-04-17T20:14:30.417" v="905"/>
          <ac:cxnSpMkLst>
            <pc:docMk/>
            <pc:sldMk cId="355245033" sldId="279"/>
            <ac:cxnSpMk id="20" creationId="{6C59230F-099B-4929-3A56-9C7A32A9D65E}"/>
          </ac:cxnSpMkLst>
        </pc:cxnChg>
        <pc:cxnChg chg="mod">
          <ac:chgData name="Miklós Csaplátr" userId="2a7932723a033b0e" providerId="LiveId" clId="{3AB67F1C-DA81-4ECE-8594-F203B7098D42}" dt="2023-04-17T20:14:30.417" v="905"/>
          <ac:cxnSpMkLst>
            <pc:docMk/>
            <pc:sldMk cId="355245033" sldId="279"/>
            <ac:cxnSpMk id="21" creationId="{8EAD767D-9F0A-0818-7160-E0F7146E52B8}"/>
          </ac:cxnSpMkLst>
        </pc:cxnChg>
      </pc:sldChg>
      <pc:sldChg chg="modSp add del mod modAnim modShow">
        <pc:chgData name="Miklós Csaplátr" userId="2a7932723a033b0e" providerId="LiveId" clId="{3AB67F1C-DA81-4ECE-8594-F203B7098D42}" dt="2023-04-17T19:23:34.398" v="250" actId="47"/>
        <pc:sldMkLst>
          <pc:docMk/>
          <pc:sldMk cId="825437965" sldId="281"/>
        </pc:sldMkLst>
        <pc:grpChg chg="mod">
          <ac:chgData name="Miklós Csaplátr" userId="2a7932723a033b0e" providerId="LiveId" clId="{3AB67F1C-DA81-4ECE-8594-F203B7098D42}" dt="2023-04-17T19:18:36.276" v="220" actId="1076"/>
          <ac:grpSpMkLst>
            <pc:docMk/>
            <pc:sldMk cId="825437965" sldId="281"/>
            <ac:grpSpMk id="3" creationId="{FD41A179-9A96-1285-61CC-37365684D961}"/>
          </ac:grpSpMkLst>
        </pc:grpChg>
        <pc:picChg chg="mod modCrop">
          <ac:chgData name="Miklós Csaplátr" userId="2a7932723a033b0e" providerId="LiveId" clId="{3AB67F1C-DA81-4ECE-8594-F203B7098D42}" dt="2023-04-17T19:18:37.693" v="221" actId="1076"/>
          <ac:picMkLst>
            <pc:docMk/>
            <pc:sldMk cId="825437965" sldId="281"/>
            <ac:picMk id="26" creationId="{290E530C-EA8C-8512-41EF-3DBE40404DF7}"/>
          </ac:picMkLst>
        </pc:picChg>
      </pc:sldChg>
      <pc:sldChg chg="add del">
        <pc:chgData name="Miklós Csaplátr" userId="2a7932723a033b0e" providerId="LiveId" clId="{3AB67F1C-DA81-4ECE-8594-F203B7098D42}" dt="2023-04-17T19:21:05.833" v="234" actId="47"/>
        <pc:sldMkLst>
          <pc:docMk/>
          <pc:sldMk cId="3949156741" sldId="282"/>
        </pc:sldMkLst>
      </pc:sldChg>
      <pc:sldChg chg="addSp delSp modSp add mod modTransition modAnim modNotesTx">
        <pc:chgData name="Miklós Csaplátr" userId="2a7932723a033b0e" providerId="LiveId" clId="{3AB67F1C-DA81-4ECE-8594-F203B7098D42}" dt="2023-04-17T20:16:34.242" v="925"/>
        <pc:sldMkLst>
          <pc:docMk/>
          <pc:sldMk cId="984554902" sldId="283"/>
        </pc:sldMkLst>
        <pc:spChg chg="mod">
          <ac:chgData name="Miklós Csaplátr" userId="2a7932723a033b0e" providerId="LiveId" clId="{3AB67F1C-DA81-4ECE-8594-F203B7098D42}" dt="2023-04-17T20:09:04.263" v="875" actId="20577"/>
          <ac:spMkLst>
            <pc:docMk/>
            <pc:sldMk cId="984554902" sldId="283"/>
            <ac:spMk id="2" creationId="{A177D266-79BE-CA53-941F-C61C7D3E5FDC}"/>
          </ac:spMkLst>
        </pc:spChg>
        <pc:spChg chg="mod">
          <ac:chgData name="Miklós Csaplátr" userId="2a7932723a033b0e" providerId="LiveId" clId="{3AB67F1C-DA81-4ECE-8594-F203B7098D42}" dt="2023-04-17T19:35:40.478" v="379" actId="1076"/>
          <ac:spMkLst>
            <pc:docMk/>
            <pc:sldMk cId="984554902" sldId="283"/>
            <ac:spMk id="4" creationId="{2D8AEA43-C7FD-B799-8A5E-C885B6AB309B}"/>
          </ac:spMkLst>
        </pc:spChg>
        <pc:spChg chg="add del mod ord">
          <ac:chgData name="Miklós Csaplátr" userId="2a7932723a033b0e" providerId="LiveId" clId="{3AB67F1C-DA81-4ECE-8594-F203B7098D42}" dt="2023-04-17T19:42:45.274" v="443" actId="21"/>
          <ac:spMkLst>
            <pc:docMk/>
            <pc:sldMk cId="984554902" sldId="283"/>
            <ac:spMk id="6" creationId="{68266A7B-CFF3-EEF2-3F2F-810CD9568602}"/>
          </ac:spMkLst>
        </pc:spChg>
        <pc:spChg chg="add del mod ord">
          <ac:chgData name="Miklós Csaplátr" userId="2a7932723a033b0e" providerId="LiveId" clId="{3AB67F1C-DA81-4ECE-8594-F203B7098D42}" dt="2023-04-17T19:33:36.785" v="335" actId="478"/>
          <ac:spMkLst>
            <pc:docMk/>
            <pc:sldMk cId="984554902" sldId="283"/>
            <ac:spMk id="8" creationId="{155C12C8-0598-C76A-11AD-26387F0DD88D}"/>
          </ac:spMkLst>
        </pc:spChg>
        <pc:spChg chg="add del mod">
          <ac:chgData name="Miklós Csaplátr" userId="2a7932723a033b0e" providerId="LiveId" clId="{3AB67F1C-DA81-4ECE-8594-F203B7098D42}" dt="2023-04-17T19:42:45.274" v="443" actId="21"/>
          <ac:spMkLst>
            <pc:docMk/>
            <pc:sldMk cId="984554902" sldId="283"/>
            <ac:spMk id="10" creationId="{9B0B6E33-47D4-FEEB-50D8-6C121F4F0388}"/>
          </ac:spMkLst>
        </pc:spChg>
        <pc:spChg chg="add del">
          <ac:chgData name="Miklós Csaplátr" userId="2a7932723a033b0e" providerId="LiveId" clId="{3AB67F1C-DA81-4ECE-8594-F203B7098D42}" dt="2023-04-17T19:39:50.383" v="399"/>
          <ac:spMkLst>
            <pc:docMk/>
            <pc:sldMk cId="984554902" sldId="283"/>
            <ac:spMk id="11" creationId="{CB362441-025D-8745-8376-8D923F20F5AD}"/>
          </ac:spMkLst>
        </pc:spChg>
        <pc:spChg chg="add del">
          <ac:chgData name="Miklós Csaplátr" userId="2a7932723a033b0e" providerId="LiveId" clId="{3AB67F1C-DA81-4ECE-8594-F203B7098D42}" dt="2023-04-17T19:42:16.247" v="436"/>
          <ac:spMkLst>
            <pc:docMk/>
            <pc:sldMk cId="984554902" sldId="283"/>
            <ac:spMk id="12" creationId="{6965B96B-0BFC-E73A-1C91-C120329E1755}"/>
          </ac:spMkLst>
        </pc:spChg>
        <pc:spChg chg="add mod ord">
          <ac:chgData name="Miklós Csaplátr" userId="2a7932723a033b0e" providerId="LiveId" clId="{3AB67F1C-DA81-4ECE-8594-F203B7098D42}" dt="2023-04-17T19:52:57.326" v="603" actId="14100"/>
          <ac:spMkLst>
            <pc:docMk/>
            <pc:sldMk cId="984554902" sldId="283"/>
            <ac:spMk id="15" creationId="{D80B99A1-783E-A6CF-2481-78388065A90B}"/>
          </ac:spMkLst>
        </pc:spChg>
        <pc:grpChg chg="add mod">
          <ac:chgData name="Miklós Csaplátr" userId="2a7932723a033b0e" providerId="LiveId" clId="{3AB67F1C-DA81-4ECE-8594-F203B7098D42}" dt="2023-04-17T19:43:51.145" v="458" actId="164"/>
          <ac:grpSpMkLst>
            <pc:docMk/>
            <pc:sldMk cId="984554902" sldId="283"/>
            <ac:grpSpMk id="13" creationId="{DCEE19C7-81EF-7170-C3D6-5C8F06B0C783}"/>
          </ac:grpSpMkLst>
        </pc:grpChg>
        <pc:picChg chg="add mod ord">
          <ac:chgData name="Miklós Csaplátr" userId="2a7932723a033b0e" providerId="LiveId" clId="{3AB67F1C-DA81-4ECE-8594-F203B7098D42}" dt="2023-04-17T20:00:42.589" v="627" actId="171"/>
          <ac:picMkLst>
            <pc:docMk/>
            <pc:sldMk cId="984554902" sldId="283"/>
            <ac:picMk id="5" creationId="{405CA739-9B28-04D6-3FB8-4A1053EC2116}"/>
          </ac:picMkLst>
        </pc:picChg>
        <pc:picChg chg="add del mod ord">
          <ac:chgData name="Miklós Csaplátr" userId="2a7932723a033b0e" providerId="LiveId" clId="{3AB67F1C-DA81-4ECE-8594-F203B7098D42}" dt="2023-04-17T19:43:02.600" v="449" actId="21"/>
          <ac:picMkLst>
            <pc:docMk/>
            <pc:sldMk cId="984554902" sldId="283"/>
            <ac:picMk id="5" creationId="{E3D353E8-EB7B-E192-DECE-D1918D3D75FF}"/>
          </ac:picMkLst>
        </pc:picChg>
        <pc:picChg chg="mod">
          <ac:chgData name="Miklós Csaplátr" userId="2a7932723a033b0e" providerId="LiveId" clId="{3AB67F1C-DA81-4ECE-8594-F203B7098D42}" dt="2023-04-17T20:00:55.480" v="629" actId="1076"/>
          <ac:picMkLst>
            <pc:docMk/>
            <pc:sldMk cId="984554902" sldId="283"/>
            <ac:picMk id="7" creationId="{64F3D286-A1B2-5AC7-1A26-4128E7CCB78D}"/>
          </ac:picMkLst>
        </pc:picChg>
        <pc:picChg chg="mod modCrop">
          <ac:chgData name="Miklós Csaplátr" userId="2a7932723a033b0e" providerId="LiveId" clId="{3AB67F1C-DA81-4ECE-8594-F203B7098D42}" dt="2023-04-17T19:43:51.145" v="458" actId="164"/>
          <ac:picMkLst>
            <pc:docMk/>
            <pc:sldMk cId="984554902" sldId="283"/>
            <ac:picMk id="9" creationId="{3440A0FB-8424-270E-969E-01A16875CCA1}"/>
          </ac:picMkLst>
        </pc:picChg>
        <pc:picChg chg="add del mod ord">
          <ac:chgData name="Miklós Csaplátr" userId="2a7932723a033b0e" providerId="LiveId" clId="{3AB67F1C-DA81-4ECE-8594-F203B7098D42}" dt="2023-04-17T20:00:17.132" v="613" actId="478"/>
          <ac:picMkLst>
            <pc:docMk/>
            <pc:sldMk cId="984554902" sldId="283"/>
            <ac:picMk id="14" creationId="{536C7A5C-2607-8182-29D2-0F08B03C58F4}"/>
          </ac:picMkLst>
        </pc:picChg>
      </pc:sldChg>
      <pc:sldChg chg="delSp add mod delAnim">
        <pc:chgData name="Miklós Csaplátr" userId="2a7932723a033b0e" providerId="LiveId" clId="{3AB67F1C-DA81-4ECE-8594-F203B7098D42}" dt="2023-04-17T19:03:23.358" v="75" actId="478"/>
        <pc:sldMkLst>
          <pc:docMk/>
          <pc:sldMk cId="1504665593" sldId="284"/>
        </pc:sldMkLst>
        <pc:picChg chg="del">
          <ac:chgData name="Miklós Csaplátr" userId="2a7932723a033b0e" providerId="LiveId" clId="{3AB67F1C-DA81-4ECE-8594-F203B7098D42}" dt="2023-04-17T19:03:23.358" v="75" actId="478"/>
          <ac:picMkLst>
            <pc:docMk/>
            <pc:sldMk cId="1504665593" sldId="284"/>
            <ac:picMk id="23" creationId="{EC4EF3CA-B327-0236-53C5-92116AEE453B}"/>
          </ac:picMkLst>
        </pc:picChg>
      </pc:sldChg>
      <pc:sldChg chg="addSp delSp modSp add mod modTransition">
        <pc:chgData name="Miklós Csaplátr" userId="2a7932723a033b0e" providerId="LiveId" clId="{3AB67F1C-DA81-4ECE-8594-F203B7098D42}" dt="2023-04-18T12:26:53.034" v="937" actId="20577"/>
        <pc:sldMkLst>
          <pc:docMk/>
          <pc:sldMk cId="1515126756" sldId="285"/>
        </pc:sldMkLst>
        <pc:spChg chg="mod">
          <ac:chgData name="Miklós Csaplátr" userId="2a7932723a033b0e" providerId="LiveId" clId="{3AB67F1C-DA81-4ECE-8594-F203B7098D42}" dt="2023-04-17T20:06:10.585" v="814" actId="20577"/>
          <ac:spMkLst>
            <pc:docMk/>
            <pc:sldMk cId="1515126756" sldId="285"/>
            <ac:spMk id="2" creationId="{5191D4AE-F8EB-E88E-43DD-601D395BDD18}"/>
          </ac:spMkLst>
        </pc:spChg>
        <pc:spChg chg="add del mod">
          <ac:chgData name="Miklós Csaplátr" userId="2a7932723a033b0e" providerId="LiveId" clId="{3AB67F1C-DA81-4ECE-8594-F203B7098D42}" dt="2023-04-17T19:00:13.529" v="31" actId="478"/>
          <ac:spMkLst>
            <pc:docMk/>
            <pc:sldMk cId="1515126756" sldId="285"/>
            <ac:spMk id="3" creationId="{10AE79BE-4815-E0B7-32A9-5B237048FDC8}"/>
          </ac:spMkLst>
        </pc:spChg>
        <pc:spChg chg="mod">
          <ac:chgData name="Miklós Csaplátr" userId="2a7932723a033b0e" providerId="LiveId" clId="{3AB67F1C-DA81-4ECE-8594-F203B7098D42}" dt="2023-04-17T19:00:11.855" v="29" actId="1076"/>
          <ac:spMkLst>
            <pc:docMk/>
            <pc:sldMk cId="1515126756" sldId="285"/>
            <ac:spMk id="6" creationId="{A7D076B4-CA2E-0F88-768F-8B1C64D758B1}"/>
          </ac:spMkLst>
        </pc:spChg>
        <pc:spChg chg="mod">
          <ac:chgData name="Miklós Csaplátr" userId="2a7932723a033b0e" providerId="LiveId" clId="{3AB67F1C-DA81-4ECE-8594-F203B7098D42}" dt="2023-04-18T12:26:53.034" v="937" actId="20577"/>
          <ac:spMkLst>
            <pc:docMk/>
            <pc:sldMk cId="1515126756" sldId="285"/>
            <ac:spMk id="7" creationId="{F5B87F79-6098-7881-6713-E4284F28CBF3}"/>
          </ac:spMkLst>
        </pc:spChg>
      </pc:sldChg>
      <pc:sldChg chg="addSp delSp modSp add del mod">
        <pc:chgData name="Miklós Csaplátr" userId="2a7932723a033b0e" providerId="LiveId" clId="{3AB67F1C-DA81-4ECE-8594-F203B7098D42}" dt="2023-04-17T20:15:12.661" v="916" actId="478"/>
        <pc:sldMkLst>
          <pc:docMk/>
          <pc:sldMk cId="3754112819" sldId="286"/>
        </pc:sldMkLst>
        <pc:spChg chg="mod">
          <ac:chgData name="Miklós Csaplátr" userId="2a7932723a033b0e" providerId="LiveId" clId="{3AB67F1C-DA81-4ECE-8594-F203B7098D42}" dt="2023-04-17T20:06:14.328" v="816" actId="20577"/>
          <ac:spMkLst>
            <pc:docMk/>
            <pc:sldMk cId="3754112819" sldId="286"/>
            <ac:spMk id="2" creationId="{19A38F40-3031-6EC2-FC94-BE5B0BE89984}"/>
          </ac:spMkLst>
        </pc:spChg>
        <pc:spChg chg="mod">
          <ac:chgData name="Miklós Csaplátr" userId="2a7932723a033b0e" providerId="LiveId" clId="{3AB67F1C-DA81-4ECE-8594-F203B7098D42}" dt="2023-04-17T20:13:20.394" v="891" actId="1076"/>
          <ac:spMkLst>
            <pc:docMk/>
            <pc:sldMk cId="3754112819" sldId="286"/>
            <ac:spMk id="4" creationId="{7748E08E-E538-39B6-168A-E4B53F2A72E3}"/>
          </ac:spMkLst>
        </pc:spChg>
        <pc:spChg chg="mod">
          <ac:chgData name="Miklós Csaplátr" userId="2a7932723a033b0e" providerId="LiveId" clId="{3AB67F1C-DA81-4ECE-8594-F203B7098D42}" dt="2023-04-17T19:00:27.974" v="37" actId="14100"/>
          <ac:spMkLst>
            <pc:docMk/>
            <pc:sldMk cId="3754112819" sldId="286"/>
            <ac:spMk id="5" creationId="{53B6663C-C8D6-CEC4-531C-997F9D96134B}"/>
          </ac:spMkLst>
        </pc:spChg>
        <pc:spChg chg="add del">
          <ac:chgData name="Miklós Csaplátr" userId="2a7932723a033b0e" providerId="LiveId" clId="{3AB67F1C-DA81-4ECE-8594-F203B7098D42}" dt="2023-04-17T19:00:17.128" v="34" actId="478"/>
          <ac:spMkLst>
            <pc:docMk/>
            <pc:sldMk cId="3754112819" sldId="286"/>
            <ac:spMk id="6" creationId="{A7D076B4-CA2E-0F88-768F-8B1C64D758B1}"/>
          </ac:spMkLst>
        </pc:spChg>
        <pc:spChg chg="mod">
          <ac:chgData name="Miklós Csaplátr" userId="2a7932723a033b0e" providerId="LiveId" clId="{3AB67F1C-DA81-4ECE-8594-F203B7098D42}" dt="2023-04-17T20:13:08.505" v="889"/>
          <ac:spMkLst>
            <pc:docMk/>
            <pc:sldMk cId="3754112819" sldId="286"/>
            <ac:spMk id="8" creationId="{6419DC91-7391-EF15-9C3E-D21123652B35}"/>
          </ac:spMkLst>
        </pc:spChg>
        <pc:spChg chg="mod">
          <ac:chgData name="Miklós Csaplátr" userId="2a7932723a033b0e" providerId="LiveId" clId="{3AB67F1C-DA81-4ECE-8594-F203B7098D42}" dt="2023-04-17T20:13:08.505" v="889"/>
          <ac:spMkLst>
            <pc:docMk/>
            <pc:sldMk cId="3754112819" sldId="286"/>
            <ac:spMk id="9" creationId="{5FFAF588-7F31-5BB2-0A31-9095C3780362}"/>
          </ac:spMkLst>
        </pc:spChg>
        <pc:spChg chg="mod">
          <ac:chgData name="Miklós Csaplátr" userId="2a7932723a033b0e" providerId="LiveId" clId="{3AB67F1C-DA81-4ECE-8594-F203B7098D42}" dt="2023-04-17T20:13:08.505" v="889"/>
          <ac:spMkLst>
            <pc:docMk/>
            <pc:sldMk cId="3754112819" sldId="286"/>
            <ac:spMk id="10" creationId="{FC445825-C293-BD56-E1AB-BEC88224594B}"/>
          </ac:spMkLst>
        </pc:spChg>
        <pc:spChg chg="mod">
          <ac:chgData name="Miklós Csaplátr" userId="2a7932723a033b0e" providerId="LiveId" clId="{3AB67F1C-DA81-4ECE-8594-F203B7098D42}" dt="2023-04-17T20:13:08.505" v="889"/>
          <ac:spMkLst>
            <pc:docMk/>
            <pc:sldMk cId="3754112819" sldId="286"/>
            <ac:spMk id="11" creationId="{D196668E-157A-67A9-1717-0B688478972C}"/>
          </ac:spMkLst>
        </pc:spChg>
        <pc:spChg chg="mod">
          <ac:chgData name="Miklós Csaplátr" userId="2a7932723a033b0e" providerId="LiveId" clId="{3AB67F1C-DA81-4ECE-8594-F203B7098D42}" dt="2023-04-17T20:13:08.505" v="889"/>
          <ac:spMkLst>
            <pc:docMk/>
            <pc:sldMk cId="3754112819" sldId="286"/>
            <ac:spMk id="22" creationId="{DE619B08-1D42-2F14-2B75-A12253D13118}"/>
          </ac:spMkLst>
        </pc:spChg>
        <pc:spChg chg="mod">
          <ac:chgData name="Miklós Csaplátr" userId="2a7932723a033b0e" providerId="LiveId" clId="{3AB67F1C-DA81-4ECE-8594-F203B7098D42}" dt="2023-04-17T20:13:08.505" v="889"/>
          <ac:spMkLst>
            <pc:docMk/>
            <pc:sldMk cId="3754112819" sldId="286"/>
            <ac:spMk id="23" creationId="{6E918DD1-BB08-9BAE-5138-8D7A401DB7B0}"/>
          </ac:spMkLst>
        </pc:spChg>
        <pc:spChg chg="mod">
          <ac:chgData name="Miklós Csaplátr" userId="2a7932723a033b0e" providerId="LiveId" clId="{3AB67F1C-DA81-4ECE-8594-F203B7098D42}" dt="2023-04-17T20:13:08.505" v="889"/>
          <ac:spMkLst>
            <pc:docMk/>
            <pc:sldMk cId="3754112819" sldId="286"/>
            <ac:spMk id="24" creationId="{1A9EE8CF-E46D-FD51-7680-83AF862276DF}"/>
          </ac:spMkLst>
        </pc:spChg>
        <pc:spChg chg="mod">
          <ac:chgData name="Miklós Csaplátr" userId="2a7932723a033b0e" providerId="LiveId" clId="{3AB67F1C-DA81-4ECE-8594-F203B7098D42}" dt="2023-04-17T20:13:08.505" v="889"/>
          <ac:spMkLst>
            <pc:docMk/>
            <pc:sldMk cId="3754112819" sldId="286"/>
            <ac:spMk id="25" creationId="{C061FBA9-A8D2-966F-FD0C-847D7655F927}"/>
          </ac:spMkLst>
        </pc:spChg>
        <pc:spChg chg="mod">
          <ac:chgData name="Miklós Csaplátr" userId="2a7932723a033b0e" providerId="LiveId" clId="{3AB67F1C-DA81-4ECE-8594-F203B7098D42}" dt="2023-04-17T20:13:08.505" v="889"/>
          <ac:spMkLst>
            <pc:docMk/>
            <pc:sldMk cId="3754112819" sldId="286"/>
            <ac:spMk id="35" creationId="{A427C6F6-D395-DCFC-7DCB-501270B46081}"/>
          </ac:spMkLst>
        </pc:spChg>
        <pc:spChg chg="mod">
          <ac:chgData name="Miklós Csaplátr" userId="2a7932723a033b0e" providerId="LiveId" clId="{3AB67F1C-DA81-4ECE-8594-F203B7098D42}" dt="2023-04-17T20:13:08.505" v="889"/>
          <ac:spMkLst>
            <pc:docMk/>
            <pc:sldMk cId="3754112819" sldId="286"/>
            <ac:spMk id="43" creationId="{F9086D9A-A08F-BD56-107F-DF2580D59652}"/>
          </ac:spMkLst>
        </pc:spChg>
        <pc:spChg chg="mod">
          <ac:chgData name="Miklós Csaplátr" userId="2a7932723a033b0e" providerId="LiveId" clId="{3AB67F1C-DA81-4ECE-8594-F203B7098D42}" dt="2023-04-17T20:13:08.505" v="889"/>
          <ac:spMkLst>
            <pc:docMk/>
            <pc:sldMk cId="3754112819" sldId="286"/>
            <ac:spMk id="44" creationId="{3DDFFDA9-8963-D2F9-3C40-027A9DED14CE}"/>
          </ac:spMkLst>
        </pc:spChg>
        <pc:spChg chg="mod">
          <ac:chgData name="Miklós Csaplátr" userId="2a7932723a033b0e" providerId="LiveId" clId="{3AB67F1C-DA81-4ECE-8594-F203B7098D42}" dt="2023-04-17T20:13:08.505" v="889"/>
          <ac:spMkLst>
            <pc:docMk/>
            <pc:sldMk cId="3754112819" sldId="286"/>
            <ac:spMk id="45" creationId="{47D1FA43-468A-2CB3-10A3-2345EAD6E4A9}"/>
          </ac:spMkLst>
        </pc:spChg>
        <pc:spChg chg="add del mod">
          <ac:chgData name="Miklós Csaplátr" userId="2a7932723a033b0e" providerId="LiveId" clId="{3AB67F1C-DA81-4ECE-8594-F203B7098D42}" dt="2023-04-17T20:13:24.789" v="892"/>
          <ac:spMkLst>
            <pc:docMk/>
            <pc:sldMk cId="3754112819" sldId="286"/>
            <ac:spMk id="46" creationId="{A7E1304F-31A7-B8E1-CCF6-71629577FB91}"/>
          </ac:spMkLst>
        </pc:spChg>
        <pc:spChg chg="add del mod">
          <ac:chgData name="Miklós Csaplátr" userId="2a7932723a033b0e" providerId="LiveId" clId="{3AB67F1C-DA81-4ECE-8594-F203B7098D42}" dt="2023-04-17T20:13:24.789" v="892"/>
          <ac:spMkLst>
            <pc:docMk/>
            <pc:sldMk cId="3754112819" sldId="286"/>
            <ac:spMk id="47" creationId="{FB295737-8A4E-023A-69C8-76BD6DAAD541}"/>
          </ac:spMkLst>
        </pc:spChg>
        <pc:spChg chg="add del mod">
          <ac:chgData name="Miklós Csaplátr" userId="2a7932723a033b0e" providerId="LiveId" clId="{3AB67F1C-DA81-4ECE-8594-F203B7098D42}" dt="2023-04-17T20:13:24.789" v="892"/>
          <ac:spMkLst>
            <pc:docMk/>
            <pc:sldMk cId="3754112819" sldId="286"/>
            <ac:spMk id="48" creationId="{CD43DB88-3F72-72D5-BCDD-EF6F40502B74}"/>
          </ac:spMkLst>
        </pc:spChg>
        <pc:spChg chg="add del mod">
          <ac:chgData name="Miklós Csaplátr" userId="2a7932723a033b0e" providerId="LiveId" clId="{3AB67F1C-DA81-4ECE-8594-F203B7098D42}" dt="2023-04-17T20:13:24.789" v="892"/>
          <ac:spMkLst>
            <pc:docMk/>
            <pc:sldMk cId="3754112819" sldId="286"/>
            <ac:spMk id="49" creationId="{802CB95E-DD88-2C48-A355-C0512F432B6C}"/>
          </ac:spMkLst>
        </pc:spChg>
        <pc:spChg chg="add del mod">
          <ac:chgData name="Miklós Csaplátr" userId="2a7932723a033b0e" providerId="LiveId" clId="{3AB67F1C-DA81-4ECE-8594-F203B7098D42}" dt="2023-04-17T20:13:24.789" v="892"/>
          <ac:spMkLst>
            <pc:docMk/>
            <pc:sldMk cId="3754112819" sldId="286"/>
            <ac:spMk id="50" creationId="{DCED79CC-8F06-BB17-F805-EA268CBA3346}"/>
          </ac:spMkLst>
        </pc:spChg>
        <pc:spChg chg="add del mod">
          <ac:chgData name="Miklós Csaplátr" userId="2a7932723a033b0e" providerId="LiveId" clId="{3AB67F1C-DA81-4ECE-8594-F203B7098D42}" dt="2023-04-17T20:13:24.789" v="892"/>
          <ac:spMkLst>
            <pc:docMk/>
            <pc:sldMk cId="3754112819" sldId="286"/>
            <ac:spMk id="51" creationId="{AAFDA665-19EA-6FFE-776F-9EDBDDA7D3D0}"/>
          </ac:spMkLst>
        </pc:spChg>
        <pc:spChg chg="mod">
          <ac:chgData name="Miklós Csaplátr" userId="2a7932723a033b0e" providerId="LiveId" clId="{3AB67F1C-DA81-4ECE-8594-F203B7098D42}" dt="2023-04-17T20:13:26.886" v="893"/>
          <ac:spMkLst>
            <pc:docMk/>
            <pc:sldMk cId="3754112819" sldId="286"/>
            <ac:spMk id="54" creationId="{837AED55-BF6D-410B-5A4E-4827E459CF28}"/>
          </ac:spMkLst>
        </pc:spChg>
        <pc:spChg chg="mod">
          <ac:chgData name="Miklós Csaplátr" userId="2a7932723a033b0e" providerId="LiveId" clId="{3AB67F1C-DA81-4ECE-8594-F203B7098D42}" dt="2023-04-17T20:13:26.886" v="893"/>
          <ac:spMkLst>
            <pc:docMk/>
            <pc:sldMk cId="3754112819" sldId="286"/>
            <ac:spMk id="55" creationId="{745532C7-373D-8877-62AA-8D2E58B9C020}"/>
          </ac:spMkLst>
        </pc:spChg>
        <pc:spChg chg="mod">
          <ac:chgData name="Miklós Csaplátr" userId="2a7932723a033b0e" providerId="LiveId" clId="{3AB67F1C-DA81-4ECE-8594-F203B7098D42}" dt="2023-04-17T20:13:26.886" v="893"/>
          <ac:spMkLst>
            <pc:docMk/>
            <pc:sldMk cId="3754112819" sldId="286"/>
            <ac:spMk id="56" creationId="{22960EC8-60C7-2B6A-54DE-2D65E9B570B1}"/>
          </ac:spMkLst>
        </pc:spChg>
        <pc:spChg chg="mod">
          <ac:chgData name="Miklós Csaplátr" userId="2a7932723a033b0e" providerId="LiveId" clId="{3AB67F1C-DA81-4ECE-8594-F203B7098D42}" dt="2023-04-17T20:13:26.886" v="893"/>
          <ac:spMkLst>
            <pc:docMk/>
            <pc:sldMk cId="3754112819" sldId="286"/>
            <ac:spMk id="57" creationId="{92D5A2FB-46F9-871D-DC85-D115A446D458}"/>
          </ac:spMkLst>
        </pc:spChg>
        <pc:spChg chg="mod">
          <ac:chgData name="Miklós Csaplátr" userId="2a7932723a033b0e" providerId="LiveId" clId="{3AB67F1C-DA81-4ECE-8594-F203B7098D42}" dt="2023-04-17T20:13:26.886" v="893"/>
          <ac:spMkLst>
            <pc:docMk/>
            <pc:sldMk cId="3754112819" sldId="286"/>
            <ac:spMk id="68" creationId="{AB3B675F-8DE2-943C-E6F3-9784205C66E7}"/>
          </ac:spMkLst>
        </pc:spChg>
        <pc:spChg chg="mod">
          <ac:chgData name="Miklós Csaplátr" userId="2a7932723a033b0e" providerId="LiveId" clId="{3AB67F1C-DA81-4ECE-8594-F203B7098D42}" dt="2023-04-17T20:13:26.886" v="893"/>
          <ac:spMkLst>
            <pc:docMk/>
            <pc:sldMk cId="3754112819" sldId="286"/>
            <ac:spMk id="69" creationId="{2A2565EC-AB10-284E-3240-3983FAAF8DCB}"/>
          </ac:spMkLst>
        </pc:spChg>
        <pc:spChg chg="mod">
          <ac:chgData name="Miklós Csaplátr" userId="2a7932723a033b0e" providerId="LiveId" clId="{3AB67F1C-DA81-4ECE-8594-F203B7098D42}" dt="2023-04-17T20:13:26.886" v="893"/>
          <ac:spMkLst>
            <pc:docMk/>
            <pc:sldMk cId="3754112819" sldId="286"/>
            <ac:spMk id="70" creationId="{5970C696-9807-1162-1E7F-E4B056FB2D64}"/>
          </ac:spMkLst>
        </pc:spChg>
        <pc:spChg chg="mod">
          <ac:chgData name="Miklós Csaplátr" userId="2a7932723a033b0e" providerId="LiveId" clId="{3AB67F1C-DA81-4ECE-8594-F203B7098D42}" dt="2023-04-17T20:13:26.886" v="893"/>
          <ac:spMkLst>
            <pc:docMk/>
            <pc:sldMk cId="3754112819" sldId="286"/>
            <ac:spMk id="71" creationId="{146587AC-08A7-D27B-C159-5EBA97BFAC4A}"/>
          </ac:spMkLst>
        </pc:spChg>
        <pc:spChg chg="mod">
          <ac:chgData name="Miklós Csaplátr" userId="2a7932723a033b0e" providerId="LiveId" clId="{3AB67F1C-DA81-4ECE-8594-F203B7098D42}" dt="2023-04-17T20:13:26.886" v="893"/>
          <ac:spMkLst>
            <pc:docMk/>
            <pc:sldMk cId="3754112819" sldId="286"/>
            <ac:spMk id="81" creationId="{E024056B-FB80-9936-2174-210CBAE69664}"/>
          </ac:spMkLst>
        </pc:spChg>
        <pc:spChg chg="mod">
          <ac:chgData name="Miklós Csaplátr" userId="2a7932723a033b0e" providerId="LiveId" clId="{3AB67F1C-DA81-4ECE-8594-F203B7098D42}" dt="2023-04-17T20:13:26.886" v="893"/>
          <ac:spMkLst>
            <pc:docMk/>
            <pc:sldMk cId="3754112819" sldId="286"/>
            <ac:spMk id="89" creationId="{3F81B748-6D45-C72E-0C75-6D407E38D97B}"/>
          </ac:spMkLst>
        </pc:spChg>
        <pc:spChg chg="mod">
          <ac:chgData name="Miklós Csaplátr" userId="2a7932723a033b0e" providerId="LiveId" clId="{3AB67F1C-DA81-4ECE-8594-F203B7098D42}" dt="2023-04-17T20:13:26.886" v="893"/>
          <ac:spMkLst>
            <pc:docMk/>
            <pc:sldMk cId="3754112819" sldId="286"/>
            <ac:spMk id="90" creationId="{5BEA9712-1B74-BAA1-600C-E73250687E65}"/>
          </ac:spMkLst>
        </pc:spChg>
        <pc:spChg chg="mod">
          <ac:chgData name="Miklós Csaplátr" userId="2a7932723a033b0e" providerId="LiveId" clId="{3AB67F1C-DA81-4ECE-8594-F203B7098D42}" dt="2023-04-17T20:13:26.886" v="893"/>
          <ac:spMkLst>
            <pc:docMk/>
            <pc:sldMk cId="3754112819" sldId="286"/>
            <ac:spMk id="91" creationId="{A90B6E56-8AEC-0C72-5C2B-54DB672D1FCC}"/>
          </ac:spMkLst>
        </pc:spChg>
        <pc:spChg chg="add del mod">
          <ac:chgData name="Miklós Csaplátr" userId="2a7932723a033b0e" providerId="LiveId" clId="{3AB67F1C-DA81-4ECE-8594-F203B7098D42}" dt="2023-04-17T20:15:12.661" v="916" actId="478"/>
          <ac:spMkLst>
            <pc:docMk/>
            <pc:sldMk cId="3754112819" sldId="286"/>
            <ac:spMk id="92" creationId="{805049C4-D4B5-9624-7C3F-A4F8B3356260}"/>
          </ac:spMkLst>
        </pc:spChg>
        <pc:spChg chg="add del mod">
          <ac:chgData name="Miklós Csaplátr" userId="2a7932723a033b0e" providerId="LiveId" clId="{3AB67F1C-DA81-4ECE-8594-F203B7098D42}" dt="2023-04-17T20:15:12.661" v="916" actId="478"/>
          <ac:spMkLst>
            <pc:docMk/>
            <pc:sldMk cId="3754112819" sldId="286"/>
            <ac:spMk id="93" creationId="{C88B0365-3499-1DD4-986F-44883D8DCF51}"/>
          </ac:spMkLst>
        </pc:spChg>
        <pc:spChg chg="add del mod">
          <ac:chgData name="Miklós Csaplátr" userId="2a7932723a033b0e" providerId="LiveId" clId="{3AB67F1C-DA81-4ECE-8594-F203B7098D42}" dt="2023-04-17T20:15:12.661" v="916" actId="478"/>
          <ac:spMkLst>
            <pc:docMk/>
            <pc:sldMk cId="3754112819" sldId="286"/>
            <ac:spMk id="94" creationId="{47989284-BC46-7BFC-64B8-C2B3BFF7E5CB}"/>
          </ac:spMkLst>
        </pc:spChg>
        <pc:spChg chg="add del mod">
          <ac:chgData name="Miklós Csaplátr" userId="2a7932723a033b0e" providerId="LiveId" clId="{3AB67F1C-DA81-4ECE-8594-F203B7098D42}" dt="2023-04-17T20:15:08.189" v="914" actId="478"/>
          <ac:spMkLst>
            <pc:docMk/>
            <pc:sldMk cId="3754112819" sldId="286"/>
            <ac:spMk id="95" creationId="{42816CA3-056E-8BB7-FFDA-3E15B78DBCFF}"/>
          </ac:spMkLst>
        </pc:spChg>
        <pc:spChg chg="add del mod">
          <ac:chgData name="Miklós Csaplátr" userId="2a7932723a033b0e" providerId="LiveId" clId="{3AB67F1C-DA81-4ECE-8594-F203B7098D42}" dt="2023-04-17T20:15:06.727" v="913" actId="478"/>
          <ac:spMkLst>
            <pc:docMk/>
            <pc:sldMk cId="3754112819" sldId="286"/>
            <ac:spMk id="96" creationId="{6D868A4F-3775-25F1-BDCF-9395CD5ADB4A}"/>
          </ac:spMkLst>
        </pc:spChg>
        <pc:spChg chg="add del mod">
          <ac:chgData name="Miklós Csaplátr" userId="2a7932723a033b0e" providerId="LiveId" clId="{3AB67F1C-DA81-4ECE-8594-F203B7098D42}" dt="2023-04-17T20:15:09.353" v="915" actId="478"/>
          <ac:spMkLst>
            <pc:docMk/>
            <pc:sldMk cId="3754112819" sldId="286"/>
            <ac:spMk id="97" creationId="{3BF15945-FB1B-109E-BBC3-73C9D1263686}"/>
          </ac:spMkLst>
        </pc:spChg>
        <pc:grpChg chg="add del mod">
          <ac:chgData name="Miklós Csaplátr" userId="2a7932723a033b0e" providerId="LiveId" clId="{3AB67F1C-DA81-4ECE-8594-F203B7098D42}" dt="2023-04-17T20:13:24.789" v="892"/>
          <ac:grpSpMkLst>
            <pc:docMk/>
            <pc:sldMk cId="3754112819" sldId="286"/>
            <ac:grpSpMk id="3" creationId="{DC88E3B3-F816-7546-8EDE-BDFA36DFBBDC}"/>
          </ac:grpSpMkLst>
        </pc:grpChg>
        <pc:grpChg chg="mod">
          <ac:chgData name="Miklós Csaplátr" userId="2a7932723a033b0e" providerId="LiveId" clId="{3AB67F1C-DA81-4ECE-8594-F203B7098D42}" dt="2023-04-17T20:13:08.505" v="889"/>
          <ac:grpSpMkLst>
            <pc:docMk/>
            <pc:sldMk cId="3754112819" sldId="286"/>
            <ac:grpSpMk id="6" creationId="{BEC35E24-D3A0-272F-BF01-E233ADA228D6}"/>
          </ac:grpSpMkLst>
        </pc:grpChg>
        <pc:grpChg chg="mod">
          <ac:chgData name="Miklós Csaplátr" userId="2a7932723a033b0e" providerId="LiveId" clId="{3AB67F1C-DA81-4ECE-8594-F203B7098D42}" dt="2023-04-17T20:13:08.505" v="889"/>
          <ac:grpSpMkLst>
            <pc:docMk/>
            <pc:sldMk cId="3754112819" sldId="286"/>
            <ac:grpSpMk id="14" creationId="{FD49A9B0-1C11-6E61-9957-2FD91442AF4B}"/>
          </ac:grpSpMkLst>
        </pc:grpChg>
        <pc:grpChg chg="add del mod">
          <ac:chgData name="Miklós Csaplátr" userId="2a7932723a033b0e" providerId="LiveId" clId="{3AB67F1C-DA81-4ECE-8594-F203B7098D42}" dt="2023-04-17T20:13:24.789" v="892"/>
          <ac:grpSpMkLst>
            <pc:docMk/>
            <pc:sldMk cId="3754112819" sldId="286"/>
            <ac:grpSpMk id="20" creationId="{A097048F-5CED-0A68-7958-B9A6F780B0A9}"/>
          </ac:grpSpMkLst>
        </pc:grpChg>
        <pc:grpChg chg="mod">
          <ac:chgData name="Miklós Csaplátr" userId="2a7932723a033b0e" providerId="LiveId" clId="{3AB67F1C-DA81-4ECE-8594-F203B7098D42}" dt="2023-04-17T20:13:08.505" v="889"/>
          <ac:grpSpMkLst>
            <pc:docMk/>
            <pc:sldMk cId="3754112819" sldId="286"/>
            <ac:grpSpMk id="21" creationId="{5EC0BDAD-A220-2C4A-A747-865877935DF1}"/>
          </ac:grpSpMkLst>
        </pc:grpChg>
        <pc:grpChg chg="mod">
          <ac:chgData name="Miklós Csaplátr" userId="2a7932723a033b0e" providerId="LiveId" clId="{3AB67F1C-DA81-4ECE-8594-F203B7098D42}" dt="2023-04-17T20:13:08.505" v="889"/>
          <ac:grpSpMkLst>
            <pc:docMk/>
            <pc:sldMk cId="3754112819" sldId="286"/>
            <ac:grpSpMk id="28" creationId="{93FA74C8-607D-3AAC-5107-66D0FD7EDAD7}"/>
          </ac:grpSpMkLst>
        </pc:grpChg>
        <pc:grpChg chg="add del mod">
          <ac:chgData name="Miklós Csaplátr" userId="2a7932723a033b0e" providerId="LiveId" clId="{3AB67F1C-DA81-4ECE-8594-F203B7098D42}" dt="2023-04-17T20:13:24.789" v="892"/>
          <ac:grpSpMkLst>
            <pc:docMk/>
            <pc:sldMk cId="3754112819" sldId="286"/>
            <ac:grpSpMk id="34" creationId="{2948743E-455B-9E66-80EF-FA7CACDE7A63}"/>
          </ac:grpSpMkLst>
        </pc:grpChg>
        <pc:grpChg chg="add del mod">
          <ac:chgData name="Miklós Csaplátr" userId="2a7932723a033b0e" providerId="LiveId" clId="{3AB67F1C-DA81-4ECE-8594-F203B7098D42}" dt="2023-04-17T20:15:12.661" v="916" actId="478"/>
          <ac:grpSpMkLst>
            <pc:docMk/>
            <pc:sldMk cId="3754112819" sldId="286"/>
            <ac:grpSpMk id="52" creationId="{D3BD3DC8-8293-C90B-18B2-94DC42370D97}"/>
          </ac:grpSpMkLst>
        </pc:grpChg>
        <pc:grpChg chg="mod">
          <ac:chgData name="Miklós Csaplátr" userId="2a7932723a033b0e" providerId="LiveId" clId="{3AB67F1C-DA81-4ECE-8594-F203B7098D42}" dt="2023-04-17T20:13:26.886" v="893"/>
          <ac:grpSpMkLst>
            <pc:docMk/>
            <pc:sldMk cId="3754112819" sldId="286"/>
            <ac:grpSpMk id="53" creationId="{C305E8CF-7359-98F5-E780-C07D094606C4}"/>
          </ac:grpSpMkLst>
        </pc:grpChg>
        <pc:grpChg chg="mod">
          <ac:chgData name="Miklós Csaplátr" userId="2a7932723a033b0e" providerId="LiveId" clId="{3AB67F1C-DA81-4ECE-8594-F203B7098D42}" dt="2023-04-17T20:13:26.886" v="893"/>
          <ac:grpSpMkLst>
            <pc:docMk/>
            <pc:sldMk cId="3754112819" sldId="286"/>
            <ac:grpSpMk id="60" creationId="{3A0A0BAB-839F-9BB0-9A1C-9A6CD9467A18}"/>
          </ac:grpSpMkLst>
        </pc:grpChg>
        <pc:grpChg chg="add del mod">
          <ac:chgData name="Miklós Csaplátr" userId="2a7932723a033b0e" providerId="LiveId" clId="{3AB67F1C-DA81-4ECE-8594-F203B7098D42}" dt="2023-04-17T20:15:12.661" v="916" actId="478"/>
          <ac:grpSpMkLst>
            <pc:docMk/>
            <pc:sldMk cId="3754112819" sldId="286"/>
            <ac:grpSpMk id="66" creationId="{90D8D587-3477-1BBC-AB31-50463E280D28}"/>
          </ac:grpSpMkLst>
        </pc:grpChg>
        <pc:grpChg chg="mod">
          <ac:chgData name="Miklós Csaplátr" userId="2a7932723a033b0e" providerId="LiveId" clId="{3AB67F1C-DA81-4ECE-8594-F203B7098D42}" dt="2023-04-17T20:13:26.886" v="893"/>
          <ac:grpSpMkLst>
            <pc:docMk/>
            <pc:sldMk cId="3754112819" sldId="286"/>
            <ac:grpSpMk id="67" creationId="{21963F2B-5753-422A-D257-FEE5B2276618}"/>
          </ac:grpSpMkLst>
        </pc:grpChg>
        <pc:grpChg chg="mod">
          <ac:chgData name="Miklós Csaplátr" userId="2a7932723a033b0e" providerId="LiveId" clId="{3AB67F1C-DA81-4ECE-8594-F203B7098D42}" dt="2023-04-17T20:13:26.886" v="893"/>
          <ac:grpSpMkLst>
            <pc:docMk/>
            <pc:sldMk cId="3754112819" sldId="286"/>
            <ac:grpSpMk id="74" creationId="{DE969C96-A3AE-891B-3070-22F8FF8D1F30}"/>
          </ac:grpSpMkLst>
        </pc:grpChg>
        <pc:grpChg chg="add del mod">
          <ac:chgData name="Miklós Csaplátr" userId="2a7932723a033b0e" providerId="LiveId" clId="{3AB67F1C-DA81-4ECE-8594-F203B7098D42}" dt="2023-04-17T20:15:12.661" v="916" actId="478"/>
          <ac:grpSpMkLst>
            <pc:docMk/>
            <pc:sldMk cId="3754112819" sldId="286"/>
            <ac:grpSpMk id="80" creationId="{0FAE1224-F283-AC18-4168-E3F212044791}"/>
          </ac:grpSpMkLst>
        </pc:grpChg>
        <pc:picChg chg="mod">
          <ac:chgData name="Miklós Csaplátr" userId="2a7932723a033b0e" providerId="LiveId" clId="{3AB67F1C-DA81-4ECE-8594-F203B7098D42}" dt="2023-04-17T19:00:24.239" v="35" actId="14100"/>
          <ac:picMkLst>
            <pc:docMk/>
            <pc:sldMk cId="3754112819" sldId="286"/>
            <ac:picMk id="7" creationId="{4FA0F449-AE43-7C2A-E753-52C1516B6A42}"/>
          </ac:picMkLst>
        </pc:picChg>
        <pc:cxnChg chg="mod">
          <ac:chgData name="Miklós Csaplátr" userId="2a7932723a033b0e" providerId="LiveId" clId="{3AB67F1C-DA81-4ECE-8594-F203B7098D42}" dt="2023-04-17T20:13:08.505" v="889"/>
          <ac:cxnSpMkLst>
            <pc:docMk/>
            <pc:sldMk cId="3754112819" sldId="286"/>
            <ac:cxnSpMk id="12" creationId="{74895D97-7D97-7502-669D-7F87E36FD9BE}"/>
          </ac:cxnSpMkLst>
        </pc:cxnChg>
        <pc:cxnChg chg="mod">
          <ac:chgData name="Miklós Csaplátr" userId="2a7932723a033b0e" providerId="LiveId" clId="{3AB67F1C-DA81-4ECE-8594-F203B7098D42}" dt="2023-04-17T20:13:08.505" v="889"/>
          <ac:cxnSpMkLst>
            <pc:docMk/>
            <pc:sldMk cId="3754112819" sldId="286"/>
            <ac:cxnSpMk id="13" creationId="{F293FB6C-2C80-BF52-110D-27B069C872D7}"/>
          </ac:cxnSpMkLst>
        </pc:cxnChg>
        <pc:cxnChg chg="mod">
          <ac:chgData name="Miklós Csaplátr" userId="2a7932723a033b0e" providerId="LiveId" clId="{3AB67F1C-DA81-4ECE-8594-F203B7098D42}" dt="2023-04-17T20:13:08.505" v="889"/>
          <ac:cxnSpMkLst>
            <pc:docMk/>
            <pc:sldMk cId="3754112819" sldId="286"/>
            <ac:cxnSpMk id="15" creationId="{D5602EE1-A850-DD7B-DCFD-C28D1D5D63BA}"/>
          </ac:cxnSpMkLst>
        </pc:cxnChg>
        <pc:cxnChg chg="mod">
          <ac:chgData name="Miklós Csaplátr" userId="2a7932723a033b0e" providerId="LiveId" clId="{3AB67F1C-DA81-4ECE-8594-F203B7098D42}" dt="2023-04-17T20:13:08.505" v="889"/>
          <ac:cxnSpMkLst>
            <pc:docMk/>
            <pc:sldMk cId="3754112819" sldId="286"/>
            <ac:cxnSpMk id="16" creationId="{41D8A1AC-C3D4-76C5-D4E4-79B6AB78441B}"/>
          </ac:cxnSpMkLst>
        </pc:cxnChg>
        <pc:cxnChg chg="mod">
          <ac:chgData name="Miklós Csaplátr" userId="2a7932723a033b0e" providerId="LiveId" clId="{3AB67F1C-DA81-4ECE-8594-F203B7098D42}" dt="2023-04-17T20:13:08.505" v="889"/>
          <ac:cxnSpMkLst>
            <pc:docMk/>
            <pc:sldMk cId="3754112819" sldId="286"/>
            <ac:cxnSpMk id="17" creationId="{DCB9F0FC-DA07-F2BC-C5FE-E6E879755CFB}"/>
          </ac:cxnSpMkLst>
        </pc:cxnChg>
        <pc:cxnChg chg="mod">
          <ac:chgData name="Miklós Csaplátr" userId="2a7932723a033b0e" providerId="LiveId" clId="{3AB67F1C-DA81-4ECE-8594-F203B7098D42}" dt="2023-04-17T20:13:08.505" v="889"/>
          <ac:cxnSpMkLst>
            <pc:docMk/>
            <pc:sldMk cId="3754112819" sldId="286"/>
            <ac:cxnSpMk id="18" creationId="{9FC757E6-7671-D19E-FDB8-A9A6593E5409}"/>
          </ac:cxnSpMkLst>
        </pc:cxnChg>
        <pc:cxnChg chg="mod">
          <ac:chgData name="Miklós Csaplátr" userId="2a7932723a033b0e" providerId="LiveId" clId="{3AB67F1C-DA81-4ECE-8594-F203B7098D42}" dt="2023-04-17T20:13:08.505" v="889"/>
          <ac:cxnSpMkLst>
            <pc:docMk/>
            <pc:sldMk cId="3754112819" sldId="286"/>
            <ac:cxnSpMk id="19" creationId="{DDFD6B10-3C09-9A0C-F520-D08CC68F68BF}"/>
          </ac:cxnSpMkLst>
        </pc:cxnChg>
        <pc:cxnChg chg="mod">
          <ac:chgData name="Miklós Csaplátr" userId="2a7932723a033b0e" providerId="LiveId" clId="{3AB67F1C-DA81-4ECE-8594-F203B7098D42}" dt="2023-04-17T20:13:08.505" v="889"/>
          <ac:cxnSpMkLst>
            <pc:docMk/>
            <pc:sldMk cId="3754112819" sldId="286"/>
            <ac:cxnSpMk id="26" creationId="{4CB1B9DC-C3B0-7ADE-7269-7324CAA1D554}"/>
          </ac:cxnSpMkLst>
        </pc:cxnChg>
        <pc:cxnChg chg="mod">
          <ac:chgData name="Miklós Csaplátr" userId="2a7932723a033b0e" providerId="LiveId" clId="{3AB67F1C-DA81-4ECE-8594-F203B7098D42}" dt="2023-04-17T20:13:08.505" v="889"/>
          <ac:cxnSpMkLst>
            <pc:docMk/>
            <pc:sldMk cId="3754112819" sldId="286"/>
            <ac:cxnSpMk id="27" creationId="{C28E9B77-7196-DBB0-4E75-7466344EDEF7}"/>
          </ac:cxnSpMkLst>
        </pc:cxnChg>
        <pc:cxnChg chg="mod">
          <ac:chgData name="Miklós Csaplátr" userId="2a7932723a033b0e" providerId="LiveId" clId="{3AB67F1C-DA81-4ECE-8594-F203B7098D42}" dt="2023-04-17T20:13:08.505" v="889"/>
          <ac:cxnSpMkLst>
            <pc:docMk/>
            <pc:sldMk cId="3754112819" sldId="286"/>
            <ac:cxnSpMk id="29" creationId="{DFBB52D1-CD73-F5E0-F8B2-A90EBB452103}"/>
          </ac:cxnSpMkLst>
        </pc:cxnChg>
        <pc:cxnChg chg="mod">
          <ac:chgData name="Miklós Csaplátr" userId="2a7932723a033b0e" providerId="LiveId" clId="{3AB67F1C-DA81-4ECE-8594-F203B7098D42}" dt="2023-04-17T20:13:08.505" v="889"/>
          <ac:cxnSpMkLst>
            <pc:docMk/>
            <pc:sldMk cId="3754112819" sldId="286"/>
            <ac:cxnSpMk id="30" creationId="{071CA67F-A154-322C-C309-4407DFA546CD}"/>
          </ac:cxnSpMkLst>
        </pc:cxnChg>
        <pc:cxnChg chg="mod">
          <ac:chgData name="Miklós Csaplátr" userId="2a7932723a033b0e" providerId="LiveId" clId="{3AB67F1C-DA81-4ECE-8594-F203B7098D42}" dt="2023-04-17T20:13:08.505" v="889"/>
          <ac:cxnSpMkLst>
            <pc:docMk/>
            <pc:sldMk cId="3754112819" sldId="286"/>
            <ac:cxnSpMk id="31" creationId="{85E2C695-7E30-4033-16EA-E156117D2B2C}"/>
          </ac:cxnSpMkLst>
        </pc:cxnChg>
        <pc:cxnChg chg="mod">
          <ac:chgData name="Miklós Csaplátr" userId="2a7932723a033b0e" providerId="LiveId" clId="{3AB67F1C-DA81-4ECE-8594-F203B7098D42}" dt="2023-04-17T20:13:08.505" v="889"/>
          <ac:cxnSpMkLst>
            <pc:docMk/>
            <pc:sldMk cId="3754112819" sldId="286"/>
            <ac:cxnSpMk id="32" creationId="{5910C14F-56E6-DB76-505D-45BF8065B6CA}"/>
          </ac:cxnSpMkLst>
        </pc:cxnChg>
        <pc:cxnChg chg="mod">
          <ac:chgData name="Miklós Csaplátr" userId="2a7932723a033b0e" providerId="LiveId" clId="{3AB67F1C-DA81-4ECE-8594-F203B7098D42}" dt="2023-04-17T20:13:08.505" v="889"/>
          <ac:cxnSpMkLst>
            <pc:docMk/>
            <pc:sldMk cId="3754112819" sldId="286"/>
            <ac:cxnSpMk id="33" creationId="{B7CFD0D9-E100-AF19-F7BF-B74118D0C580}"/>
          </ac:cxnSpMkLst>
        </pc:cxnChg>
        <pc:cxnChg chg="mod">
          <ac:chgData name="Miklós Csaplátr" userId="2a7932723a033b0e" providerId="LiveId" clId="{3AB67F1C-DA81-4ECE-8594-F203B7098D42}" dt="2023-04-17T20:13:08.505" v="889"/>
          <ac:cxnSpMkLst>
            <pc:docMk/>
            <pc:sldMk cId="3754112819" sldId="286"/>
            <ac:cxnSpMk id="36" creationId="{7FB864FD-D022-9D37-8AD3-24AE38DCDD76}"/>
          </ac:cxnSpMkLst>
        </pc:cxnChg>
        <pc:cxnChg chg="mod">
          <ac:chgData name="Miklós Csaplátr" userId="2a7932723a033b0e" providerId="LiveId" clId="{3AB67F1C-DA81-4ECE-8594-F203B7098D42}" dt="2023-04-17T20:13:08.505" v="889"/>
          <ac:cxnSpMkLst>
            <pc:docMk/>
            <pc:sldMk cId="3754112819" sldId="286"/>
            <ac:cxnSpMk id="37" creationId="{C5FAEBE1-3DC0-1A0E-3DE4-8005274046E6}"/>
          </ac:cxnSpMkLst>
        </pc:cxnChg>
        <pc:cxnChg chg="mod">
          <ac:chgData name="Miklós Csaplátr" userId="2a7932723a033b0e" providerId="LiveId" clId="{3AB67F1C-DA81-4ECE-8594-F203B7098D42}" dt="2023-04-17T20:13:08.505" v="889"/>
          <ac:cxnSpMkLst>
            <pc:docMk/>
            <pc:sldMk cId="3754112819" sldId="286"/>
            <ac:cxnSpMk id="38" creationId="{5F24EC28-81D5-23FF-0C70-C1E67740B55B}"/>
          </ac:cxnSpMkLst>
        </pc:cxnChg>
        <pc:cxnChg chg="mod">
          <ac:chgData name="Miklós Csaplátr" userId="2a7932723a033b0e" providerId="LiveId" clId="{3AB67F1C-DA81-4ECE-8594-F203B7098D42}" dt="2023-04-17T20:13:08.505" v="889"/>
          <ac:cxnSpMkLst>
            <pc:docMk/>
            <pc:sldMk cId="3754112819" sldId="286"/>
            <ac:cxnSpMk id="39" creationId="{203F7849-ECB7-2763-C97C-8EB0FFD63C1C}"/>
          </ac:cxnSpMkLst>
        </pc:cxnChg>
        <pc:cxnChg chg="mod">
          <ac:chgData name="Miklós Csaplátr" userId="2a7932723a033b0e" providerId="LiveId" clId="{3AB67F1C-DA81-4ECE-8594-F203B7098D42}" dt="2023-04-17T20:13:08.505" v="889"/>
          <ac:cxnSpMkLst>
            <pc:docMk/>
            <pc:sldMk cId="3754112819" sldId="286"/>
            <ac:cxnSpMk id="40" creationId="{A9E7A222-871B-2FF5-1AC8-CFDA875DD670}"/>
          </ac:cxnSpMkLst>
        </pc:cxnChg>
        <pc:cxnChg chg="mod">
          <ac:chgData name="Miklós Csaplátr" userId="2a7932723a033b0e" providerId="LiveId" clId="{3AB67F1C-DA81-4ECE-8594-F203B7098D42}" dt="2023-04-17T20:13:08.505" v="889"/>
          <ac:cxnSpMkLst>
            <pc:docMk/>
            <pc:sldMk cId="3754112819" sldId="286"/>
            <ac:cxnSpMk id="41" creationId="{A780328C-B853-2876-875B-80CD3B7C57B7}"/>
          </ac:cxnSpMkLst>
        </pc:cxnChg>
        <pc:cxnChg chg="mod">
          <ac:chgData name="Miklós Csaplátr" userId="2a7932723a033b0e" providerId="LiveId" clId="{3AB67F1C-DA81-4ECE-8594-F203B7098D42}" dt="2023-04-17T20:13:08.505" v="889"/>
          <ac:cxnSpMkLst>
            <pc:docMk/>
            <pc:sldMk cId="3754112819" sldId="286"/>
            <ac:cxnSpMk id="42" creationId="{CF48EC46-FD2F-A832-2642-9D0B06FAF273}"/>
          </ac:cxnSpMkLst>
        </pc:cxnChg>
        <pc:cxnChg chg="mod">
          <ac:chgData name="Miklós Csaplátr" userId="2a7932723a033b0e" providerId="LiveId" clId="{3AB67F1C-DA81-4ECE-8594-F203B7098D42}" dt="2023-04-17T20:13:26.886" v="893"/>
          <ac:cxnSpMkLst>
            <pc:docMk/>
            <pc:sldMk cId="3754112819" sldId="286"/>
            <ac:cxnSpMk id="58" creationId="{7CF5E733-A9B6-3F2D-D7B5-50D87F0CD7CF}"/>
          </ac:cxnSpMkLst>
        </pc:cxnChg>
        <pc:cxnChg chg="mod">
          <ac:chgData name="Miklós Csaplátr" userId="2a7932723a033b0e" providerId="LiveId" clId="{3AB67F1C-DA81-4ECE-8594-F203B7098D42}" dt="2023-04-17T20:13:26.886" v="893"/>
          <ac:cxnSpMkLst>
            <pc:docMk/>
            <pc:sldMk cId="3754112819" sldId="286"/>
            <ac:cxnSpMk id="59" creationId="{7C8AB735-30A8-3811-DE12-914F2560CA98}"/>
          </ac:cxnSpMkLst>
        </pc:cxnChg>
        <pc:cxnChg chg="mod">
          <ac:chgData name="Miklós Csaplátr" userId="2a7932723a033b0e" providerId="LiveId" clId="{3AB67F1C-DA81-4ECE-8594-F203B7098D42}" dt="2023-04-17T20:13:26.886" v="893"/>
          <ac:cxnSpMkLst>
            <pc:docMk/>
            <pc:sldMk cId="3754112819" sldId="286"/>
            <ac:cxnSpMk id="61" creationId="{AA4655DE-CA67-5EA2-6E7E-5E4F6187AEE3}"/>
          </ac:cxnSpMkLst>
        </pc:cxnChg>
        <pc:cxnChg chg="mod">
          <ac:chgData name="Miklós Csaplátr" userId="2a7932723a033b0e" providerId="LiveId" clId="{3AB67F1C-DA81-4ECE-8594-F203B7098D42}" dt="2023-04-17T20:13:26.886" v="893"/>
          <ac:cxnSpMkLst>
            <pc:docMk/>
            <pc:sldMk cId="3754112819" sldId="286"/>
            <ac:cxnSpMk id="62" creationId="{86BB0B55-D84D-8E3A-8F25-6D646E9CE26E}"/>
          </ac:cxnSpMkLst>
        </pc:cxnChg>
        <pc:cxnChg chg="mod">
          <ac:chgData name="Miklós Csaplátr" userId="2a7932723a033b0e" providerId="LiveId" clId="{3AB67F1C-DA81-4ECE-8594-F203B7098D42}" dt="2023-04-17T20:13:26.886" v="893"/>
          <ac:cxnSpMkLst>
            <pc:docMk/>
            <pc:sldMk cId="3754112819" sldId="286"/>
            <ac:cxnSpMk id="63" creationId="{0ED4502E-009E-5242-1738-F363FF77EF53}"/>
          </ac:cxnSpMkLst>
        </pc:cxnChg>
        <pc:cxnChg chg="mod">
          <ac:chgData name="Miklós Csaplátr" userId="2a7932723a033b0e" providerId="LiveId" clId="{3AB67F1C-DA81-4ECE-8594-F203B7098D42}" dt="2023-04-17T20:13:26.886" v="893"/>
          <ac:cxnSpMkLst>
            <pc:docMk/>
            <pc:sldMk cId="3754112819" sldId="286"/>
            <ac:cxnSpMk id="64" creationId="{9D1459D0-1AFE-EFE9-1784-1738547A5E39}"/>
          </ac:cxnSpMkLst>
        </pc:cxnChg>
        <pc:cxnChg chg="mod">
          <ac:chgData name="Miklós Csaplátr" userId="2a7932723a033b0e" providerId="LiveId" clId="{3AB67F1C-DA81-4ECE-8594-F203B7098D42}" dt="2023-04-17T20:13:26.886" v="893"/>
          <ac:cxnSpMkLst>
            <pc:docMk/>
            <pc:sldMk cId="3754112819" sldId="286"/>
            <ac:cxnSpMk id="65" creationId="{FCE46E48-5D44-54CF-6B77-BCD8146F0407}"/>
          </ac:cxnSpMkLst>
        </pc:cxnChg>
        <pc:cxnChg chg="mod">
          <ac:chgData name="Miklós Csaplátr" userId="2a7932723a033b0e" providerId="LiveId" clId="{3AB67F1C-DA81-4ECE-8594-F203B7098D42}" dt="2023-04-17T20:13:26.886" v="893"/>
          <ac:cxnSpMkLst>
            <pc:docMk/>
            <pc:sldMk cId="3754112819" sldId="286"/>
            <ac:cxnSpMk id="72" creationId="{5477805E-B654-C7A6-A459-C65FB1506ACE}"/>
          </ac:cxnSpMkLst>
        </pc:cxnChg>
        <pc:cxnChg chg="mod">
          <ac:chgData name="Miklós Csaplátr" userId="2a7932723a033b0e" providerId="LiveId" clId="{3AB67F1C-DA81-4ECE-8594-F203B7098D42}" dt="2023-04-17T20:13:26.886" v="893"/>
          <ac:cxnSpMkLst>
            <pc:docMk/>
            <pc:sldMk cId="3754112819" sldId="286"/>
            <ac:cxnSpMk id="73" creationId="{1D18CBFF-18B3-CFDF-B008-ED2F7AD97B2E}"/>
          </ac:cxnSpMkLst>
        </pc:cxnChg>
        <pc:cxnChg chg="mod">
          <ac:chgData name="Miklós Csaplátr" userId="2a7932723a033b0e" providerId="LiveId" clId="{3AB67F1C-DA81-4ECE-8594-F203B7098D42}" dt="2023-04-17T20:13:26.886" v="893"/>
          <ac:cxnSpMkLst>
            <pc:docMk/>
            <pc:sldMk cId="3754112819" sldId="286"/>
            <ac:cxnSpMk id="75" creationId="{94B01AFC-961F-0D3F-76C1-1B777493ECA9}"/>
          </ac:cxnSpMkLst>
        </pc:cxnChg>
        <pc:cxnChg chg="mod">
          <ac:chgData name="Miklós Csaplátr" userId="2a7932723a033b0e" providerId="LiveId" clId="{3AB67F1C-DA81-4ECE-8594-F203B7098D42}" dt="2023-04-17T20:13:26.886" v="893"/>
          <ac:cxnSpMkLst>
            <pc:docMk/>
            <pc:sldMk cId="3754112819" sldId="286"/>
            <ac:cxnSpMk id="76" creationId="{71272910-2213-4C5B-E477-A94F6A32A808}"/>
          </ac:cxnSpMkLst>
        </pc:cxnChg>
        <pc:cxnChg chg="mod">
          <ac:chgData name="Miklós Csaplátr" userId="2a7932723a033b0e" providerId="LiveId" clId="{3AB67F1C-DA81-4ECE-8594-F203B7098D42}" dt="2023-04-17T20:13:26.886" v="893"/>
          <ac:cxnSpMkLst>
            <pc:docMk/>
            <pc:sldMk cId="3754112819" sldId="286"/>
            <ac:cxnSpMk id="77" creationId="{75DE77D4-571A-5163-B3DA-416765CDF302}"/>
          </ac:cxnSpMkLst>
        </pc:cxnChg>
        <pc:cxnChg chg="mod">
          <ac:chgData name="Miklós Csaplátr" userId="2a7932723a033b0e" providerId="LiveId" clId="{3AB67F1C-DA81-4ECE-8594-F203B7098D42}" dt="2023-04-17T20:13:26.886" v="893"/>
          <ac:cxnSpMkLst>
            <pc:docMk/>
            <pc:sldMk cId="3754112819" sldId="286"/>
            <ac:cxnSpMk id="78" creationId="{0BE7619F-EE32-0BF4-F1AA-4AB4AED31CE0}"/>
          </ac:cxnSpMkLst>
        </pc:cxnChg>
        <pc:cxnChg chg="mod">
          <ac:chgData name="Miklós Csaplátr" userId="2a7932723a033b0e" providerId="LiveId" clId="{3AB67F1C-DA81-4ECE-8594-F203B7098D42}" dt="2023-04-17T20:13:26.886" v="893"/>
          <ac:cxnSpMkLst>
            <pc:docMk/>
            <pc:sldMk cId="3754112819" sldId="286"/>
            <ac:cxnSpMk id="79" creationId="{CCD8DF0E-E6FC-0EAD-AD19-2F55C97606F5}"/>
          </ac:cxnSpMkLst>
        </pc:cxnChg>
        <pc:cxnChg chg="mod">
          <ac:chgData name="Miklós Csaplátr" userId="2a7932723a033b0e" providerId="LiveId" clId="{3AB67F1C-DA81-4ECE-8594-F203B7098D42}" dt="2023-04-17T20:13:26.886" v="893"/>
          <ac:cxnSpMkLst>
            <pc:docMk/>
            <pc:sldMk cId="3754112819" sldId="286"/>
            <ac:cxnSpMk id="82" creationId="{90024209-DB6D-BF9A-B080-36597C71422B}"/>
          </ac:cxnSpMkLst>
        </pc:cxnChg>
        <pc:cxnChg chg="mod">
          <ac:chgData name="Miklós Csaplátr" userId="2a7932723a033b0e" providerId="LiveId" clId="{3AB67F1C-DA81-4ECE-8594-F203B7098D42}" dt="2023-04-17T20:13:26.886" v="893"/>
          <ac:cxnSpMkLst>
            <pc:docMk/>
            <pc:sldMk cId="3754112819" sldId="286"/>
            <ac:cxnSpMk id="83" creationId="{9ED7B5E4-1603-ACE0-069A-F17491CD3BBC}"/>
          </ac:cxnSpMkLst>
        </pc:cxnChg>
        <pc:cxnChg chg="mod">
          <ac:chgData name="Miklós Csaplátr" userId="2a7932723a033b0e" providerId="LiveId" clId="{3AB67F1C-DA81-4ECE-8594-F203B7098D42}" dt="2023-04-17T20:13:26.886" v="893"/>
          <ac:cxnSpMkLst>
            <pc:docMk/>
            <pc:sldMk cId="3754112819" sldId="286"/>
            <ac:cxnSpMk id="84" creationId="{2F6F6A4F-C746-A261-157E-9317FB267097}"/>
          </ac:cxnSpMkLst>
        </pc:cxnChg>
        <pc:cxnChg chg="mod">
          <ac:chgData name="Miklós Csaplátr" userId="2a7932723a033b0e" providerId="LiveId" clId="{3AB67F1C-DA81-4ECE-8594-F203B7098D42}" dt="2023-04-17T20:13:26.886" v="893"/>
          <ac:cxnSpMkLst>
            <pc:docMk/>
            <pc:sldMk cId="3754112819" sldId="286"/>
            <ac:cxnSpMk id="85" creationId="{EA28D61D-C909-446D-6A7B-98E0410E1492}"/>
          </ac:cxnSpMkLst>
        </pc:cxnChg>
        <pc:cxnChg chg="mod">
          <ac:chgData name="Miklós Csaplátr" userId="2a7932723a033b0e" providerId="LiveId" clId="{3AB67F1C-DA81-4ECE-8594-F203B7098D42}" dt="2023-04-17T20:13:26.886" v="893"/>
          <ac:cxnSpMkLst>
            <pc:docMk/>
            <pc:sldMk cId="3754112819" sldId="286"/>
            <ac:cxnSpMk id="86" creationId="{CC2A47BD-8ED4-1FD2-C521-7CEC4384D406}"/>
          </ac:cxnSpMkLst>
        </pc:cxnChg>
        <pc:cxnChg chg="mod">
          <ac:chgData name="Miklós Csaplátr" userId="2a7932723a033b0e" providerId="LiveId" clId="{3AB67F1C-DA81-4ECE-8594-F203B7098D42}" dt="2023-04-17T20:13:26.886" v="893"/>
          <ac:cxnSpMkLst>
            <pc:docMk/>
            <pc:sldMk cId="3754112819" sldId="286"/>
            <ac:cxnSpMk id="87" creationId="{E8A13BB8-F392-8E89-DA92-F3F825C7A7B7}"/>
          </ac:cxnSpMkLst>
        </pc:cxnChg>
        <pc:cxnChg chg="mod">
          <ac:chgData name="Miklós Csaplátr" userId="2a7932723a033b0e" providerId="LiveId" clId="{3AB67F1C-DA81-4ECE-8594-F203B7098D42}" dt="2023-04-17T20:13:26.886" v="893"/>
          <ac:cxnSpMkLst>
            <pc:docMk/>
            <pc:sldMk cId="3754112819" sldId="286"/>
            <ac:cxnSpMk id="88" creationId="{BE94A5E2-0918-1458-3A05-55673C498AE3}"/>
          </ac:cxnSpMkLst>
        </pc:cxnChg>
      </pc:sldChg>
      <pc:sldChg chg="addSp delSp modSp new del mod modAnim">
        <pc:chgData name="Miklós Csaplátr" userId="2a7932723a033b0e" providerId="LiveId" clId="{3AB67F1C-DA81-4ECE-8594-F203B7098D42}" dt="2023-04-17T19:13:04.118" v="173" actId="47"/>
        <pc:sldMkLst>
          <pc:docMk/>
          <pc:sldMk cId="1960407233" sldId="287"/>
        </pc:sldMkLst>
        <pc:spChg chg="del">
          <ac:chgData name="Miklós Csaplátr" userId="2a7932723a033b0e" providerId="LiveId" clId="{3AB67F1C-DA81-4ECE-8594-F203B7098D42}" dt="2023-04-17T19:04:03.766" v="79" actId="478"/>
          <ac:spMkLst>
            <pc:docMk/>
            <pc:sldMk cId="1960407233" sldId="287"/>
            <ac:spMk id="2" creationId="{FC39C1A9-6AA7-1EAE-B7C5-2CABF9D092C8}"/>
          </ac:spMkLst>
        </pc:spChg>
        <pc:spChg chg="del">
          <ac:chgData name="Miklós Csaplátr" userId="2a7932723a033b0e" providerId="LiveId" clId="{3AB67F1C-DA81-4ECE-8594-F203B7098D42}" dt="2023-04-17T19:04:02.672" v="78" actId="478"/>
          <ac:spMkLst>
            <pc:docMk/>
            <pc:sldMk cId="1960407233" sldId="287"/>
            <ac:spMk id="3" creationId="{38E13B2B-05C2-699E-0E51-113C1A1B6095}"/>
          </ac:spMkLst>
        </pc:spChg>
        <pc:spChg chg="add del mod">
          <ac:chgData name="Miklós Csaplátr" userId="2a7932723a033b0e" providerId="LiveId" clId="{3AB67F1C-DA81-4ECE-8594-F203B7098D42}" dt="2023-04-17T19:09:17.073" v="131" actId="12084"/>
          <ac:spMkLst>
            <pc:docMk/>
            <pc:sldMk cId="1960407233" sldId="287"/>
            <ac:spMk id="4" creationId="{C25DE659-4F96-743B-AA16-DF33E0BA1A71}"/>
          </ac:spMkLst>
        </pc:spChg>
        <pc:spChg chg="add del mod">
          <ac:chgData name="Miklós Csaplátr" userId="2a7932723a033b0e" providerId="LiveId" clId="{3AB67F1C-DA81-4ECE-8594-F203B7098D42}" dt="2023-04-17T19:11:00.958" v="155" actId="478"/>
          <ac:spMkLst>
            <pc:docMk/>
            <pc:sldMk cId="1960407233" sldId="287"/>
            <ac:spMk id="7" creationId="{DD2ECC27-8F21-4A49-E98E-6E89ECFF2286}"/>
          </ac:spMkLst>
        </pc:spChg>
        <pc:graphicFrameChg chg="add del mod modGraphic">
          <ac:chgData name="Miklós Csaplátr" userId="2a7932723a033b0e" providerId="LiveId" clId="{3AB67F1C-DA81-4ECE-8594-F203B7098D42}" dt="2023-04-17T19:07:48.851" v="128" actId="12084"/>
          <ac:graphicFrameMkLst>
            <pc:docMk/>
            <pc:sldMk cId="1960407233" sldId="287"/>
            <ac:graphicFrameMk id="5" creationId="{0170B311-C097-ADD4-F565-9DABB57F3F1D}"/>
          </ac:graphicFrameMkLst>
        </pc:graphicFrameChg>
        <pc:graphicFrameChg chg="add mod modGraphic">
          <ac:chgData name="Miklós Csaplátr" userId="2a7932723a033b0e" providerId="LiveId" clId="{3AB67F1C-DA81-4ECE-8594-F203B7098D42}" dt="2023-04-17T19:10:55.346" v="152" actId="207"/>
          <ac:graphicFrameMkLst>
            <pc:docMk/>
            <pc:sldMk cId="1960407233" sldId="287"/>
            <ac:graphicFrameMk id="6" creationId="{2E149C4F-DB50-CA1C-21F1-603C0AF569B0}"/>
          </ac:graphicFrameMkLst>
        </pc:graphicFrameChg>
      </pc:sldChg>
      <pc:sldChg chg="delSp add del mod delAnim modAnim">
        <pc:chgData name="Miklós Csaplátr" userId="2a7932723a033b0e" providerId="LiveId" clId="{3AB67F1C-DA81-4ECE-8594-F203B7098D42}" dt="2023-04-17T19:22:32.698" v="247" actId="47"/>
        <pc:sldMkLst>
          <pc:docMk/>
          <pc:sldMk cId="4199581964" sldId="287"/>
        </pc:sldMkLst>
        <pc:spChg chg="del">
          <ac:chgData name="Miklós Csaplátr" userId="2a7932723a033b0e" providerId="LiveId" clId="{3AB67F1C-DA81-4ECE-8594-F203B7098D42}" dt="2023-04-17T19:21:27.484" v="237" actId="21"/>
          <ac:spMkLst>
            <pc:docMk/>
            <pc:sldMk cId="4199581964" sldId="287"/>
            <ac:spMk id="2" creationId="{70B9C1D1-6385-58E7-E489-8C3F7E969E17}"/>
          </ac:spMkLst>
        </pc:spChg>
        <pc:spChg chg="del">
          <ac:chgData name="Miklós Csaplátr" userId="2a7932723a033b0e" providerId="LiveId" clId="{3AB67F1C-DA81-4ECE-8594-F203B7098D42}" dt="2023-04-17T19:21:27.484" v="237" actId="21"/>
          <ac:spMkLst>
            <pc:docMk/>
            <pc:sldMk cId="4199581964" sldId="287"/>
            <ac:spMk id="4" creationId="{2D8AEA43-C7FD-B799-8A5E-C885B6AB309B}"/>
          </ac:spMkLst>
        </pc:spChg>
        <pc:spChg chg="del">
          <ac:chgData name="Miklós Csaplátr" userId="2a7932723a033b0e" providerId="LiveId" clId="{3AB67F1C-DA81-4ECE-8594-F203B7098D42}" dt="2023-04-17T19:21:27.484" v="237" actId="21"/>
          <ac:spMkLst>
            <pc:docMk/>
            <pc:sldMk cId="4199581964" sldId="287"/>
            <ac:spMk id="10" creationId="{62CF48A1-E41F-6059-DB18-00EC81A3FB41}"/>
          </ac:spMkLst>
        </pc:spChg>
        <pc:spChg chg="del">
          <ac:chgData name="Miklós Csaplátr" userId="2a7932723a033b0e" providerId="LiveId" clId="{3AB67F1C-DA81-4ECE-8594-F203B7098D42}" dt="2023-04-17T19:21:27.484" v="237" actId="21"/>
          <ac:spMkLst>
            <pc:docMk/>
            <pc:sldMk cId="4199581964" sldId="287"/>
            <ac:spMk id="14" creationId="{1A93E878-269A-7B86-E1D9-821057D91442}"/>
          </ac:spMkLst>
        </pc:spChg>
        <pc:spChg chg="del">
          <ac:chgData name="Miklós Csaplátr" userId="2a7932723a033b0e" providerId="LiveId" clId="{3AB67F1C-DA81-4ECE-8594-F203B7098D42}" dt="2023-04-17T19:21:27.484" v="237" actId="21"/>
          <ac:spMkLst>
            <pc:docMk/>
            <pc:sldMk cId="4199581964" sldId="287"/>
            <ac:spMk id="16" creationId="{B5357CA5-F8C4-7A02-34BD-43520ED17D58}"/>
          </ac:spMkLst>
        </pc:spChg>
        <pc:spChg chg="del">
          <ac:chgData name="Miklós Csaplátr" userId="2a7932723a033b0e" providerId="LiveId" clId="{3AB67F1C-DA81-4ECE-8594-F203B7098D42}" dt="2023-04-17T19:21:27.484" v="237" actId="21"/>
          <ac:spMkLst>
            <pc:docMk/>
            <pc:sldMk cId="4199581964" sldId="287"/>
            <ac:spMk id="17" creationId="{AC4AC8E5-2D34-EAB4-34DB-566316AE087F}"/>
          </ac:spMkLst>
        </pc:spChg>
        <pc:graphicFrameChg chg="del">
          <ac:chgData name="Miklós Csaplátr" userId="2a7932723a033b0e" providerId="LiveId" clId="{3AB67F1C-DA81-4ECE-8594-F203B7098D42}" dt="2023-04-17T19:21:27.484" v="237" actId="21"/>
          <ac:graphicFrameMkLst>
            <pc:docMk/>
            <pc:sldMk cId="4199581964" sldId="287"/>
            <ac:graphicFrameMk id="5" creationId="{D4416BD0-A2ED-DF2E-FA82-BE66D31A2E28}"/>
          </ac:graphicFrameMkLst>
        </pc:graphicFrameChg>
      </pc:sldChg>
      <pc:sldChg chg="modSp add mod modTransition">
        <pc:chgData name="Miklós Csaplátr" userId="2a7932723a033b0e" providerId="LiveId" clId="{3AB67F1C-DA81-4ECE-8594-F203B7098D42}" dt="2023-04-17T20:16:46.281" v="926"/>
        <pc:sldMkLst>
          <pc:docMk/>
          <pc:sldMk cId="70921057" sldId="288"/>
        </pc:sldMkLst>
        <pc:spChg chg="mod">
          <ac:chgData name="Miklós Csaplátr" userId="2a7932723a033b0e" providerId="LiveId" clId="{3AB67F1C-DA81-4ECE-8594-F203B7098D42}" dt="2023-04-17T20:09:10.020" v="877" actId="20577"/>
          <ac:spMkLst>
            <pc:docMk/>
            <pc:sldMk cId="70921057" sldId="288"/>
            <ac:spMk id="20" creationId="{9F40800E-E8F0-F6ED-B804-8F43422E339A}"/>
          </ac:spMkLst>
        </pc:spChg>
      </pc:sldChg>
      <pc:sldChg chg="add setBg">
        <pc:chgData name="Miklós Csaplátr" userId="2a7932723a033b0e" providerId="LiveId" clId="{3AB67F1C-DA81-4ECE-8594-F203B7098D42}" dt="2023-04-17T20:11:29.609" v="886"/>
        <pc:sldMkLst>
          <pc:docMk/>
          <pc:sldMk cId="2547415474" sldId="289"/>
        </pc:sldMkLst>
      </pc:sldChg>
      <pc:sldChg chg="modSp add mod modTransition">
        <pc:chgData name="Miklós Csaplátr" userId="2a7932723a033b0e" providerId="LiveId" clId="{3AB67F1C-DA81-4ECE-8594-F203B7098D42}" dt="2023-04-18T15:17:52.413" v="1464" actId="20577"/>
        <pc:sldMkLst>
          <pc:docMk/>
          <pc:sldMk cId="2451731395" sldId="290"/>
        </pc:sldMkLst>
        <pc:spChg chg="mod">
          <ac:chgData name="Miklós Csaplátr" userId="2a7932723a033b0e" providerId="LiveId" clId="{3AB67F1C-DA81-4ECE-8594-F203B7098D42}" dt="2023-04-18T15:17:52.413" v="1464" actId="20577"/>
          <ac:spMkLst>
            <pc:docMk/>
            <pc:sldMk cId="2451731395" sldId="290"/>
            <ac:spMk id="3" creationId="{0C12C015-4F41-BBF0-9D45-4811C26A76C2}"/>
          </ac:spMkLst>
        </pc:spChg>
      </pc:sldChg>
      <pc:sldChg chg="new del">
        <pc:chgData name="Miklós Csaplátr" userId="2a7932723a033b0e" providerId="LiveId" clId="{3AB67F1C-DA81-4ECE-8594-F203B7098D42}" dt="2023-04-17T19:20:51.439" v="232" actId="47"/>
        <pc:sldMkLst>
          <pc:docMk/>
          <pc:sldMk cId="982592206" sldId="291"/>
        </pc:sldMkLst>
      </pc:sldChg>
      <pc:sldChg chg="modSp add mod modTransition">
        <pc:chgData name="Miklós Csaplátr" userId="2a7932723a033b0e" providerId="LiveId" clId="{3AB67F1C-DA81-4ECE-8594-F203B7098D42}" dt="2023-04-17T20:08:59.375" v="873" actId="20577"/>
        <pc:sldMkLst>
          <pc:docMk/>
          <pc:sldMk cId="2315373193" sldId="291"/>
        </pc:sldMkLst>
        <pc:spChg chg="mod">
          <ac:chgData name="Miklós Csaplátr" userId="2a7932723a033b0e" providerId="LiveId" clId="{3AB67F1C-DA81-4ECE-8594-F203B7098D42}" dt="2023-04-17T20:08:59.375" v="873" actId="20577"/>
          <ac:spMkLst>
            <pc:docMk/>
            <pc:sldMk cId="2315373193" sldId="291"/>
            <ac:spMk id="5" creationId="{44860C27-13E3-20B6-B6A7-89CA3D627CBB}"/>
          </ac:spMkLst>
        </pc:spChg>
      </pc:sldChg>
      <pc:sldChg chg="modSp add mod modTransition modAnim">
        <pc:chgData name="Miklós Csaplátr" userId="2a7932723a033b0e" providerId="LiveId" clId="{3AB67F1C-DA81-4ECE-8594-F203B7098D42}" dt="2023-04-17T20:16:27.778" v="924"/>
        <pc:sldMkLst>
          <pc:docMk/>
          <pc:sldMk cId="2143664996" sldId="292"/>
        </pc:sldMkLst>
        <pc:spChg chg="mod">
          <ac:chgData name="Miklós Csaplátr" userId="2a7932723a033b0e" providerId="LiveId" clId="{3AB67F1C-DA81-4ECE-8594-F203B7098D42}" dt="2023-04-17T20:08:53.832" v="871" actId="20577"/>
          <ac:spMkLst>
            <pc:docMk/>
            <pc:sldMk cId="2143664996" sldId="292"/>
            <ac:spMk id="2" creationId="{70B9C1D1-6385-58E7-E489-8C3F7E969E17}"/>
          </ac:spMkLst>
        </pc:spChg>
      </pc:sldChg>
      <pc:sldChg chg="addSp delSp modSp add mod modTransition modAnim">
        <pc:chgData name="Miklós Csaplátr" userId="2a7932723a033b0e" providerId="LiveId" clId="{3AB67F1C-DA81-4ECE-8594-F203B7098D42}" dt="2023-04-17T20:16:05.529" v="922"/>
        <pc:sldMkLst>
          <pc:docMk/>
          <pc:sldMk cId="896849820" sldId="293"/>
        </pc:sldMkLst>
        <pc:spChg chg="mod">
          <ac:chgData name="Miklós Csaplátr" userId="2a7932723a033b0e" providerId="LiveId" clId="{3AB67F1C-DA81-4ECE-8594-F203B7098D42}" dt="2023-04-17T20:08:50.370" v="869" actId="20577"/>
          <ac:spMkLst>
            <pc:docMk/>
            <pc:sldMk cId="896849820" sldId="293"/>
            <ac:spMk id="2" creationId="{11C7501A-F697-9978-1093-C4BF330D9977}"/>
          </ac:spMkLst>
        </pc:spChg>
        <pc:spChg chg="add mod">
          <ac:chgData name="Miklós Csaplátr" userId="2a7932723a033b0e" providerId="LiveId" clId="{3AB67F1C-DA81-4ECE-8594-F203B7098D42}" dt="2023-04-17T19:21:51.664" v="240" actId="1076"/>
          <ac:spMkLst>
            <pc:docMk/>
            <pc:sldMk cId="896849820" sldId="293"/>
            <ac:spMk id="4" creationId="{30F9869B-55D0-C768-A790-85122655A2BB}"/>
          </ac:spMkLst>
        </pc:spChg>
        <pc:spChg chg="add mod">
          <ac:chgData name="Miklós Csaplátr" userId="2a7932723a033b0e" providerId="LiveId" clId="{3AB67F1C-DA81-4ECE-8594-F203B7098D42}" dt="2023-04-17T19:21:51.664" v="240" actId="1076"/>
          <ac:spMkLst>
            <pc:docMk/>
            <pc:sldMk cId="896849820" sldId="293"/>
            <ac:spMk id="6" creationId="{5506F303-6C9B-9476-AAA2-C412EDEB6983}"/>
          </ac:spMkLst>
        </pc:spChg>
        <pc:spChg chg="add mod">
          <ac:chgData name="Miklós Csaplátr" userId="2a7932723a033b0e" providerId="LiveId" clId="{3AB67F1C-DA81-4ECE-8594-F203B7098D42}" dt="2023-04-17T19:21:51.664" v="240" actId="1076"/>
          <ac:spMkLst>
            <pc:docMk/>
            <pc:sldMk cId="896849820" sldId="293"/>
            <ac:spMk id="9" creationId="{AF62F08E-3E42-F2DB-5A7C-914C3141567C}"/>
          </ac:spMkLst>
        </pc:spChg>
        <pc:spChg chg="add del mod">
          <ac:chgData name="Miklós Csaplátr" userId="2a7932723a033b0e" providerId="LiveId" clId="{3AB67F1C-DA81-4ECE-8594-F203B7098D42}" dt="2023-04-17T20:05:40.840" v="812" actId="478"/>
          <ac:spMkLst>
            <pc:docMk/>
            <pc:sldMk cId="896849820" sldId="293"/>
            <ac:spMk id="10" creationId="{66808D51-699F-FA8E-DC14-67BCCD01D5A3}"/>
          </ac:spMkLst>
        </pc:spChg>
        <pc:spChg chg="add del mod">
          <ac:chgData name="Miklós Csaplátr" userId="2a7932723a033b0e" providerId="LiveId" clId="{3AB67F1C-DA81-4ECE-8594-F203B7098D42}" dt="2023-04-17T20:05:40.840" v="812" actId="478"/>
          <ac:spMkLst>
            <pc:docMk/>
            <pc:sldMk cId="896849820" sldId="293"/>
            <ac:spMk id="11" creationId="{179B5303-FB8D-7938-F6DD-C47A4D320F54}"/>
          </ac:spMkLst>
        </pc:spChg>
        <pc:spChg chg="add del mod">
          <ac:chgData name="Miklós Csaplátr" userId="2a7932723a033b0e" providerId="LiveId" clId="{3AB67F1C-DA81-4ECE-8594-F203B7098D42}" dt="2023-04-17T20:05:40.840" v="812" actId="478"/>
          <ac:spMkLst>
            <pc:docMk/>
            <pc:sldMk cId="896849820" sldId="293"/>
            <ac:spMk id="12" creationId="{6BE3C0B8-13F1-80D8-B52E-CBEAC5D5D1F7}"/>
          </ac:spMkLst>
        </pc:spChg>
        <pc:spChg chg="add mod">
          <ac:chgData name="Miklós Csaplátr" userId="2a7932723a033b0e" providerId="LiveId" clId="{3AB67F1C-DA81-4ECE-8594-F203B7098D42}" dt="2023-04-17T20:05:33.460" v="811" actId="1038"/>
          <ac:spMkLst>
            <pc:docMk/>
            <pc:sldMk cId="896849820" sldId="293"/>
            <ac:spMk id="13" creationId="{53D0C164-12CF-A04E-634F-DFE0936CAC13}"/>
          </ac:spMkLst>
        </pc:spChg>
        <pc:spChg chg="add mod">
          <ac:chgData name="Miklós Csaplátr" userId="2a7932723a033b0e" providerId="LiveId" clId="{3AB67F1C-DA81-4ECE-8594-F203B7098D42}" dt="2023-04-17T20:05:33.460" v="811" actId="1038"/>
          <ac:spMkLst>
            <pc:docMk/>
            <pc:sldMk cId="896849820" sldId="293"/>
            <ac:spMk id="14" creationId="{A62EE354-EE06-E45A-2112-08957944EE14}"/>
          </ac:spMkLst>
        </pc:spChg>
        <pc:spChg chg="add mod">
          <ac:chgData name="Miklós Csaplátr" userId="2a7932723a033b0e" providerId="LiveId" clId="{3AB67F1C-DA81-4ECE-8594-F203B7098D42}" dt="2023-04-17T20:05:33.460" v="811" actId="1038"/>
          <ac:spMkLst>
            <pc:docMk/>
            <pc:sldMk cId="896849820" sldId="293"/>
            <ac:spMk id="16" creationId="{A6D95643-7DF6-DDB6-4CD1-CBB8CE4A86D8}"/>
          </ac:spMkLst>
        </pc:spChg>
        <pc:graphicFrameChg chg="add mod">
          <ac:chgData name="Miklós Csaplátr" userId="2a7932723a033b0e" providerId="LiveId" clId="{3AB67F1C-DA81-4ECE-8594-F203B7098D42}" dt="2023-04-17T19:22:07.465" v="244" actId="1076"/>
          <ac:graphicFrameMkLst>
            <pc:docMk/>
            <pc:sldMk cId="896849820" sldId="293"/>
            <ac:graphicFrameMk id="8" creationId="{A997200B-2449-1969-6814-8F308AEF48C4}"/>
          </ac:graphicFrameMkLst>
        </pc:graphicFrameChg>
      </pc:sldChg>
      <pc:sldChg chg="add del">
        <pc:chgData name="Miklós Csaplátr" userId="2a7932723a033b0e" providerId="LiveId" clId="{3AB67F1C-DA81-4ECE-8594-F203B7098D42}" dt="2023-04-17T19:23:37.302" v="251" actId="47"/>
        <pc:sldMkLst>
          <pc:docMk/>
          <pc:sldMk cId="428973637" sldId="294"/>
        </pc:sldMkLst>
      </pc:sldChg>
      <pc:sldChg chg="new del">
        <pc:chgData name="Miklós Csaplátr" userId="2a7932723a033b0e" providerId="LiveId" clId="{3AB67F1C-DA81-4ECE-8594-F203B7098D42}" dt="2023-04-17T19:42:23.727" v="438" actId="47"/>
        <pc:sldMkLst>
          <pc:docMk/>
          <pc:sldMk cId="504918893" sldId="294"/>
        </pc:sldMkLst>
      </pc:sldChg>
      <pc:sldChg chg="addSp delSp modSp add mod modTransition modAnim">
        <pc:chgData name="Miklós Csaplátr" userId="2a7932723a033b0e" providerId="LiveId" clId="{3AB67F1C-DA81-4ECE-8594-F203B7098D42}" dt="2023-04-18T15:16:52.770" v="1441"/>
        <pc:sldMkLst>
          <pc:docMk/>
          <pc:sldMk cId="1757419329" sldId="294"/>
        </pc:sldMkLst>
        <pc:spChg chg="del">
          <ac:chgData name="Miklós Csaplátr" userId="2a7932723a033b0e" providerId="LiveId" clId="{3AB67F1C-DA81-4ECE-8594-F203B7098D42}" dt="2023-04-18T15:04:03.168" v="947" actId="478"/>
          <ac:spMkLst>
            <pc:docMk/>
            <pc:sldMk cId="1757419329" sldId="294"/>
            <ac:spMk id="9" creationId="{74880F5D-F127-66F1-E15A-CDB64461EA66}"/>
          </ac:spMkLst>
        </pc:spChg>
        <pc:spChg chg="add del mod">
          <ac:chgData name="Miklós Csaplátr" userId="2a7932723a033b0e" providerId="LiveId" clId="{3AB67F1C-DA81-4ECE-8594-F203B7098D42}" dt="2023-04-18T15:09:11.431" v="1091" actId="478"/>
          <ac:spMkLst>
            <pc:docMk/>
            <pc:sldMk cId="1757419329" sldId="294"/>
            <ac:spMk id="11" creationId="{4D4B87B6-DAA4-4CD6-0AA5-581EB6262A1A}"/>
          </ac:spMkLst>
        </pc:spChg>
        <pc:spChg chg="add del mod">
          <ac:chgData name="Miklós Csaplátr" userId="2a7932723a033b0e" providerId="LiveId" clId="{3AB67F1C-DA81-4ECE-8594-F203B7098D42}" dt="2023-04-18T15:09:12.602" v="1092" actId="478"/>
          <ac:spMkLst>
            <pc:docMk/>
            <pc:sldMk cId="1757419329" sldId="294"/>
            <ac:spMk id="12" creationId="{DDABC7A5-5940-F913-B8D7-B1577C15C150}"/>
          </ac:spMkLst>
        </pc:spChg>
        <pc:spChg chg="add mod">
          <ac:chgData name="Miklós Csaplátr" userId="2a7932723a033b0e" providerId="LiveId" clId="{3AB67F1C-DA81-4ECE-8594-F203B7098D42}" dt="2023-04-18T15:12:13.275" v="1159" actId="2085"/>
          <ac:spMkLst>
            <pc:docMk/>
            <pc:sldMk cId="1757419329" sldId="294"/>
            <ac:spMk id="14" creationId="{C0BAAB68-A451-8998-200D-8C42A437AD92}"/>
          </ac:spMkLst>
        </pc:spChg>
        <pc:spChg chg="add del mod">
          <ac:chgData name="Miklós Csaplátr" userId="2a7932723a033b0e" providerId="LiveId" clId="{3AB67F1C-DA81-4ECE-8594-F203B7098D42}" dt="2023-04-18T15:10:38.018" v="1124"/>
          <ac:spMkLst>
            <pc:docMk/>
            <pc:sldMk cId="1757419329" sldId="294"/>
            <ac:spMk id="16" creationId="{20DE9C47-00DF-6C4C-FAD3-B424EA7B6D6D}"/>
          </ac:spMkLst>
        </pc:spChg>
        <pc:spChg chg="add mod">
          <ac:chgData name="Miklós Csaplátr" userId="2a7932723a033b0e" providerId="LiveId" clId="{3AB67F1C-DA81-4ECE-8594-F203B7098D42}" dt="2023-04-18T15:14:01.531" v="1428" actId="207"/>
          <ac:spMkLst>
            <pc:docMk/>
            <pc:sldMk cId="1757419329" sldId="294"/>
            <ac:spMk id="17" creationId="{A66126F2-F7BD-04A9-8744-B721AC0BBDB8}"/>
          </ac:spMkLst>
        </pc:spChg>
        <pc:spChg chg="add mod">
          <ac:chgData name="Miklós Csaplátr" userId="2a7932723a033b0e" providerId="LiveId" clId="{3AB67F1C-DA81-4ECE-8594-F203B7098D42}" dt="2023-04-18T15:16:44.092" v="1439" actId="1076"/>
          <ac:spMkLst>
            <pc:docMk/>
            <pc:sldMk cId="1757419329" sldId="294"/>
            <ac:spMk id="18" creationId="{C45557C3-5786-6FF1-7391-ABE2A3BF57C5}"/>
          </ac:spMkLst>
        </pc:spChg>
        <pc:spChg chg="del">
          <ac:chgData name="Miklós Csaplátr" userId="2a7932723a033b0e" providerId="LiveId" clId="{3AB67F1C-DA81-4ECE-8594-F203B7098D42}" dt="2023-04-18T15:04:03.168" v="947" actId="478"/>
          <ac:spMkLst>
            <pc:docMk/>
            <pc:sldMk cId="1757419329" sldId="294"/>
            <ac:spMk id="19" creationId="{3783B700-7E09-7BFF-485C-FBB4C9DDAD7E}"/>
          </ac:spMkLst>
        </pc:spChg>
        <pc:spChg chg="del">
          <ac:chgData name="Miklós Csaplátr" userId="2a7932723a033b0e" providerId="LiveId" clId="{3AB67F1C-DA81-4ECE-8594-F203B7098D42}" dt="2023-04-18T15:04:03.168" v="947" actId="478"/>
          <ac:spMkLst>
            <pc:docMk/>
            <pc:sldMk cId="1757419329" sldId="294"/>
            <ac:spMk id="21" creationId="{C8EA1B5B-EFE1-DAFC-1A36-0B151BB4C3F6}"/>
          </ac:spMkLst>
        </pc:spChg>
        <pc:spChg chg="add mod">
          <ac:chgData name="Miklós Csaplátr" userId="2a7932723a033b0e" providerId="LiveId" clId="{3AB67F1C-DA81-4ECE-8594-F203B7098D42}" dt="2023-04-18T15:16:44.092" v="1439" actId="1076"/>
          <ac:spMkLst>
            <pc:docMk/>
            <pc:sldMk cId="1757419329" sldId="294"/>
            <ac:spMk id="22" creationId="{17EC048E-0019-4EBB-72B9-FD461CB95B25}"/>
          </ac:spMkLst>
        </pc:spChg>
        <pc:spChg chg="add mod">
          <ac:chgData name="Miklós Csaplátr" userId="2a7932723a033b0e" providerId="LiveId" clId="{3AB67F1C-DA81-4ECE-8594-F203B7098D42}" dt="2023-04-18T15:15:15.842" v="1431"/>
          <ac:spMkLst>
            <pc:docMk/>
            <pc:sldMk cId="1757419329" sldId="294"/>
            <ac:spMk id="23" creationId="{CF118A65-BF87-3089-A7FB-2F03569B88F4}"/>
          </ac:spMkLst>
        </pc:spChg>
        <pc:spChg chg="del">
          <ac:chgData name="Miklós Csaplátr" userId="2a7932723a033b0e" providerId="LiveId" clId="{3AB67F1C-DA81-4ECE-8594-F203B7098D42}" dt="2023-04-18T15:04:03.168" v="947" actId="478"/>
          <ac:spMkLst>
            <pc:docMk/>
            <pc:sldMk cId="1757419329" sldId="294"/>
            <ac:spMk id="27" creationId="{19CB8C7B-5F01-1B37-7D6F-6447FC9BCC97}"/>
          </ac:spMkLst>
        </pc:spChg>
        <pc:spChg chg="del">
          <ac:chgData name="Miklós Csaplátr" userId="2a7932723a033b0e" providerId="LiveId" clId="{3AB67F1C-DA81-4ECE-8594-F203B7098D42}" dt="2023-04-18T15:04:03.168" v="947" actId="478"/>
          <ac:spMkLst>
            <pc:docMk/>
            <pc:sldMk cId="1757419329" sldId="294"/>
            <ac:spMk id="28" creationId="{E0C24480-FDD3-FEDF-70C9-5C76B65CA99B}"/>
          </ac:spMkLst>
        </pc:spChg>
        <pc:spChg chg="del">
          <ac:chgData name="Miklós Csaplátr" userId="2a7932723a033b0e" providerId="LiveId" clId="{3AB67F1C-DA81-4ECE-8594-F203B7098D42}" dt="2023-04-18T15:04:03.168" v="947" actId="478"/>
          <ac:spMkLst>
            <pc:docMk/>
            <pc:sldMk cId="1757419329" sldId="294"/>
            <ac:spMk id="57" creationId="{C172FC94-F491-1AF1-DB03-1E3D235454D2}"/>
          </ac:spMkLst>
        </pc:spChg>
        <pc:spChg chg="del">
          <ac:chgData name="Miklós Csaplátr" userId="2a7932723a033b0e" providerId="LiveId" clId="{3AB67F1C-DA81-4ECE-8594-F203B7098D42}" dt="2023-04-18T15:04:03.168" v="947" actId="478"/>
          <ac:spMkLst>
            <pc:docMk/>
            <pc:sldMk cId="1757419329" sldId="294"/>
            <ac:spMk id="103" creationId="{06828ADC-BA7D-0DE1-79F0-E0552B470115}"/>
          </ac:spMkLst>
        </pc:spChg>
        <pc:grpChg chg="del">
          <ac:chgData name="Miklós Csaplátr" userId="2a7932723a033b0e" providerId="LiveId" clId="{3AB67F1C-DA81-4ECE-8594-F203B7098D42}" dt="2023-04-18T15:04:03.168" v="947" actId="478"/>
          <ac:grpSpMkLst>
            <pc:docMk/>
            <pc:sldMk cId="1757419329" sldId="294"/>
            <ac:grpSpMk id="47" creationId="{798557CB-5E7B-C054-AC66-6901DB10A9BC}"/>
          </ac:grpSpMkLst>
        </pc:grpChg>
        <pc:grpChg chg="del">
          <ac:chgData name="Miklós Csaplátr" userId="2a7932723a033b0e" providerId="LiveId" clId="{3AB67F1C-DA81-4ECE-8594-F203B7098D42}" dt="2023-04-18T15:04:03.168" v="947" actId="478"/>
          <ac:grpSpMkLst>
            <pc:docMk/>
            <pc:sldMk cId="1757419329" sldId="294"/>
            <ac:grpSpMk id="48" creationId="{A1F90536-4AEA-0554-5589-C0888EBDDEC7}"/>
          </ac:grpSpMkLst>
        </pc:grpChg>
        <pc:picChg chg="del">
          <ac:chgData name="Miklós Csaplátr" userId="2a7932723a033b0e" providerId="LiveId" clId="{3AB67F1C-DA81-4ECE-8594-F203B7098D42}" dt="2023-04-18T15:04:03.168" v="947" actId="478"/>
          <ac:picMkLst>
            <pc:docMk/>
            <pc:sldMk cId="1757419329" sldId="294"/>
            <ac:picMk id="2" creationId="{60C81E56-9584-9CF8-2D36-29DD30875792}"/>
          </ac:picMkLst>
        </pc:picChg>
        <pc:picChg chg="add mod">
          <ac:chgData name="Miklós Csaplátr" userId="2a7932723a033b0e" providerId="LiveId" clId="{3AB67F1C-DA81-4ECE-8594-F203B7098D42}" dt="2023-04-18T15:04:19.644" v="950" actId="1076"/>
          <ac:picMkLst>
            <pc:docMk/>
            <pc:sldMk cId="1757419329" sldId="294"/>
            <ac:picMk id="10" creationId="{B183DF29-2258-037A-2FA7-224859407EDB}"/>
          </ac:picMkLst>
        </pc:picChg>
        <pc:picChg chg="del">
          <ac:chgData name="Miklós Csaplátr" userId="2a7932723a033b0e" providerId="LiveId" clId="{3AB67F1C-DA81-4ECE-8594-F203B7098D42}" dt="2023-04-18T15:04:03.168" v="947" actId="478"/>
          <ac:picMkLst>
            <pc:docMk/>
            <pc:sldMk cId="1757419329" sldId="294"/>
            <ac:picMk id="20" creationId="{486B3CE2-41DF-33BE-2588-1710B457CF3B}"/>
          </ac:picMkLst>
        </pc:picChg>
        <pc:cxnChg chg="del">
          <ac:chgData name="Miklós Csaplátr" userId="2a7932723a033b0e" providerId="LiveId" clId="{3AB67F1C-DA81-4ECE-8594-F203B7098D42}" dt="2023-04-18T15:04:03.168" v="947" actId="478"/>
          <ac:cxnSpMkLst>
            <pc:docMk/>
            <pc:sldMk cId="1757419329" sldId="294"/>
            <ac:cxnSpMk id="24" creationId="{CD25A373-E118-C456-8183-4D29E59E0D90}"/>
          </ac:cxnSpMkLst>
        </pc:cxnChg>
        <pc:cxnChg chg="del">
          <ac:chgData name="Miklós Csaplátr" userId="2a7932723a033b0e" providerId="LiveId" clId="{3AB67F1C-DA81-4ECE-8594-F203B7098D42}" dt="2023-04-18T15:04:03.168" v="947" actId="478"/>
          <ac:cxnSpMkLst>
            <pc:docMk/>
            <pc:sldMk cId="1757419329" sldId="294"/>
            <ac:cxnSpMk id="26" creationId="{528E1251-F6F0-5707-8471-0CBF2664D3EF}"/>
          </ac:cxnSpMkLst>
        </pc:cxnChg>
        <pc:cxnChg chg="mod">
          <ac:chgData name="Miklós Csaplátr" userId="2a7932723a033b0e" providerId="LiveId" clId="{3AB67F1C-DA81-4ECE-8594-F203B7098D42}" dt="2023-04-18T15:04:03.168" v="947" actId="478"/>
          <ac:cxnSpMkLst>
            <pc:docMk/>
            <pc:sldMk cId="1757419329" sldId="294"/>
            <ac:cxnSpMk id="52" creationId="{37D12D76-7BCF-86DC-BA0B-F530E987E637}"/>
          </ac:cxnSpMkLst>
        </pc:cxnChg>
        <pc:cxnChg chg="mod">
          <ac:chgData name="Miklós Csaplátr" userId="2a7932723a033b0e" providerId="LiveId" clId="{3AB67F1C-DA81-4ECE-8594-F203B7098D42}" dt="2023-04-18T15:04:03.168" v="947" actId="478"/>
          <ac:cxnSpMkLst>
            <pc:docMk/>
            <pc:sldMk cId="1757419329" sldId="294"/>
            <ac:cxnSpMk id="53" creationId="{3636823D-98F6-5773-F51B-7C8C8CF2CCD7}"/>
          </ac:cxnSpMkLst>
        </pc:cxnChg>
      </pc:sldChg>
      <pc:sldChg chg="addSp delSp modSp new del mod">
        <pc:chgData name="Miklós Csaplátr" userId="2a7932723a033b0e" providerId="LiveId" clId="{3AB67F1C-DA81-4ECE-8594-F203B7098D42}" dt="2023-04-17T19:53:33.865" v="608" actId="47"/>
        <pc:sldMkLst>
          <pc:docMk/>
          <pc:sldMk cId="3454420407" sldId="294"/>
        </pc:sldMkLst>
        <pc:spChg chg="del">
          <ac:chgData name="Miklós Csaplátr" userId="2a7932723a033b0e" providerId="LiveId" clId="{3AB67F1C-DA81-4ECE-8594-F203B7098D42}" dt="2023-04-17T19:42:52.537" v="446" actId="478"/>
          <ac:spMkLst>
            <pc:docMk/>
            <pc:sldMk cId="3454420407" sldId="294"/>
            <ac:spMk id="2" creationId="{F83B5F46-AA22-AA46-72C7-F14967DF47DF}"/>
          </ac:spMkLst>
        </pc:spChg>
        <pc:spChg chg="del">
          <ac:chgData name="Miklós Csaplátr" userId="2a7932723a033b0e" providerId="LiveId" clId="{3AB67F1C-DA81-4ECE-8594-F203B7098D42}" dt="2023-04-17T19:42:51.450" v="445" actId="478"/>
          <ac:spMkLst>
            <pc:docMk/>
            <pc:sldMk cId="3454420407" sldId="294"/>
            <ac:spMk id="3" creationId="{38910131-ED7C-6CF9-B5F1-5BE0F6B19DF8}"/>
          </ac:spMkLst>
        </pc:spChg>
        <pc:spChg chg="add del mod">
          <ac:chgData name="Miklós Csaplátr" userId="2a7932723a033b0e" providerId="LiveId" clId="{3AB67F1C-DA81-4ECE-8594-F203B7098D42}" dt="2023-04-17T19:45:14.623" v="469"/>
          <ac:spMkLst>
            <pc:docMk/>
            <pc:sldMk cId="3454420407" sldId="294"/>
            <ac:spMk id="4" creationId="{BD289410-2ABB-A320-9ADD-0B7673A64A9C}"/>
          </ac:spMkLst>
        </pc:spChg>
        <pc:spChg chg="add del mod">
          <ac:chgData name="Miklós Csaplátr" userId="2a7932723a033b0e" providerId="LiveId" clId="{3AB67F1C-DA81-4ECE-8594-F203B7098D42}" dt="2023-04-17T19:45:14.623" v="469"/>
          <ac:spMkLst>
            <pc:docMk/>
            <pc:sldMk cId="3454420407" sldId="294"/>
            <ac:spMk id="5" creationId="{D458BA88-E69B-8369-C994-D1F27B15D8A8}"/>
          </ac:spMkLst>
        </pc:spChg>
        <pc:spChg chg="add del">
          <ac:chgData name="Miklós Csaplátr" userId="2a7932723a033b0e" providerId="LiveId" clId="{3AB67F1C-DA81-4ECE-8594-F203B7098D42}" dt="2023-04-17T19:44:10.833" v="463"/>
          <ac:spMkLst>
            <pc:docMk/>
            <pc:sldMk cId="3454420407" sldId="294"/>
            <ac:spMk id="7" creationId="{A18588AB-6D90-9783-96F2-22DA0E2A2B1F}"/>
          </ac:spMkLst>
        </pc:spChg>
        <pc:spChg chg="del mod">
          <ac:chgData name="Miklós Csaplátr" userId="2a7932723a033b0e" providerId="LiveId" clId="{3AB67F1C-DA81-4ECE-8594-F203B7098D42}" dt="2023-04-17T19:47:19.584" v="513" actId="478"/>
          <ac:spMkLst>
            <pc:docMk/>
            <pc:sldMk cId="3454420407" sldId="294"/>
            <ac:spMk id="8" creationId="{34EEADAE-2B6C-F956-43F2-70F1956C9E7B}"/>
          </ac:spMkLst>
        </pc:spChg>
        <pc:spChg chg="add del mod">
          <ac:chgData name="Miklós Csaplátr" userId="2a7932723a033b0e" providerId="LiveId" clId="{3AB67F1C-DA81-4ECE-8594-F203B7098D42}" dt="2023-04-17T19:52:03.616" v="591"/>
          <ac:spMkLst>
            <pc:docMk/>
            <pc:sldMk cId="3454420407" sldId="294"/>
            <ac:spMk id="9" creationId="{36ABB606-6904-5B07-BCA1-B450BC75E0F2}"/>
          </ac:spMkLst>
        </pc:spChg>
        <pc:spChg chg="add del mod ord">
          <ac:chgData name="Miklós Csaplátr" userId="2a7932723a033b0e" providerId="LiveId" clId="{3AB67F1C-DA81-4ECE-8594-F203B7098D42}" dt="2023-04-17T19:52:03.616" v="591"/>
          <ac:spMkLst>
            <pc:docMk/>
            <pc:sldMk cId="3454420407" sldId="294"/>
            <ac:spMk id="10" creationId="{1955A4A8-ECAF-7F20-3064-DC765862C768}"/>
          </ac:spMkLst>
        </pc:spChg>
        <pc:spChg chg="add del">
          <ac:chgData name="Miklós Csaplátr" userId="2a7932723a033b0e" providerId="LiveId" clId="{3AB67F1C-DA81-4ECE-8594-F203B7098D42}" dt="2023-04-17T19:49:39.090" v="562"/>
          <ac:spMkLst>
            <pc:docMk/>
            <pc:sldMk cId="3454420407" sldId="294"/>
            <ac:spMk id="11" creationId="{C60E1ACE-7C46-4EC9-DCD6-D0AC980CB7A4}"/>
          </ac:spMkLst>
        </pc:spChg>
        <pc:spChg chg="mod">
          <ac:chgData name="Miklós Csaplátr" userId="2a7932723a033b0e" providerId="LiveId" clId="{3AB67F1C-DA81-4ECE-8594-F203B7098D42}" dt="2023-04-17T19:52:03.616" v="591"/>
          <ac:spMkLst>
            <pc:docMk/>
            <pc:sldMk cId="3454420407" sldId="294"/>
            <ac:spMk id="12" creationId="{488D8D4B-42A7-3308-459B-4A4D7091119C}"/>
          </ac:spMkLst>
        </pc:spChg>
        <pc:picChg chg="add mod ord">
          <ac:chgData name="Miklós Csaplátr" userId="2a7932723a033b0e" providerId="LiveId" clId="{3AB67F1C-DA81-4ECE-8594-F203B7098D42}" dt="2023-04-17T19:47:26.531" v="516" actId="12789"/>
          <ac:picMkLst>
            <pc:docMk/>
            <pc:sldMk cId="3454420407" sldId="294"/>
            <ac:picMk id="6" creationId="{A3DAC101-24F8-901E-310E-8F76A51276F4}"/>
          </ac:picMkLst>
        </pc:picChg>
      </pc:sldChg>
      <pc:sldChg chg="new del">
        <pc:chgData name="Miklós Csaplátr" userId="2a7932723a033b0e" providerId="LiveId" clId="{3AB67F1C-DA81-4ECE-8594-F203B7098D42}" dt="2023-04-18T15:17:20.152" v="1443" actId="47"/>
        <pc:sldMkLst>
          <pc:docMk/>
          <pc:sldMk cId="2916138090" sldId="295"/>
        </pc:sldMkLst>
      </pc:sldChg>
      <pc:sldChg chg="addSp delSp modSp add mod modNotesTx">
        <pc:chgData name="Miklós Csaplátr" userId="2a7932723a033b0e" providerId="LiveId" clId="{3AB67F1C-DA81-4ECE-8594-F203B7098D42}" dt="2023-04-18T15:23:07.117" v="1707" actId="20577"/>
        <pc:sldMkLst>
          <pc:docMk/>
          <pc:sldMk cId="3036525001" sldId="295"/>
        </pc:sldMkLst>
        <pc:spChg chg="mod">
          <ac:chgData name="Miklós Csaplátr" userId="2a7932723a033b0e" providerId="LiveId" clId="{3AB67F1C-DA81-4ECE-8594-F203B7098D42}" dt="2023-04-18T15:17:47.162" v="1460" actId="20577"/>
          <ac:spMkLst>
            <pc:docMk/>
            <pc:sldMk cId="3036525001" sldId="295"/>
            <ac:spMk id="2" creationId="{3E518BF6-2C33-8950-41C0-E90B086EA692}"/>
          </ac:spMkLst>
        </pc:spChg>
        <pc:spChg chg="mod">
          <ac:chgData name="Miklós Csaplátr" userId="2a7932723a033b0e" providerId="LiveId" clId="{3AB67F1C-DA81-4ECE-8594-F203B7098D42}" dt="2023-04-18T15:17:37.914" v="1457" actId="20577"/>
          <ac:spMkLst>
            <pc:docMk/>
            <pc:sldMk cId="3036525001" sldId="295"/>
            <ac:spMk id="4" creationId="{7748E08E-E538-39B6-168A-E4B53F2A72E3}"/>
          </ac:spMkLst>
        </pc:spChg>
        <pc:spChg chg="mod">
          <ac:chgData name="Miklós Csaplátr" userId="2a7932723a033b0e" providerId="LiveId" clId="{3AB67F1C-DA81-4ECE-8594-F203B7098D42}" dt="2023-04-18T15:21:10.654" v="1698"/>
          <ac:spMkLst>
            <pc:docMk/>
            <pc:sldMk cId="3036525001" sldId="295"/>
            <ac:spMk id="8" creationId="{8ABF792B-8C5B-58AE-9324-24E22F7EF0A8}"/>
          </ac:spMkLst>
        </pc:spChg>
        <pc:spChg chg="mod">
          <ac:chgData name="Miklós Csaplátr" userId="2a7932723a033b0e" providerId="LiveId" clId="{3AB67F1C-DA81-4ECE-8594-F203B7098D42}" dt="2023-04-18T15:21:10.654" v="1698"/>
          <ac:spMkLst>
            <pc:docMk/>
            <pc:sldMk cId="3036525001" sldId="295"/>
            <ac:spMk id="9" creationId="{22407DDE-01C8-C7BB-F47E-D83AD6C6E7C1}"/>
          </ac:spMkLst>
        </pc:spChg>
        <pc:spChg chg="mod">
          <ac:chgData name="Miklós Csaplátr" userId="2a7932723a033b0e" providerId="LiveId" clId="{3AB67F1C-DA81-4ECE-8594-F203B7098D42}" dt="2023-04-18T15:21:10.654" v="1698"/>
          <ac:spMkLst>
            <pc:docMk/>
            <pc:sldMk cId="3036525001" sldId="295"/>
            <ac:spMk id="10" creationId="{7170843F-2D4C-FE28-5847-3F998CBFB8C1}"/>
          </ac:spMkLst>
        </pc:spChg>
        <pc:spChg chg="mod">
          <ac:chgData name="Miklós Csaplátr" userId="2a7932723a033b0e" providerId="LiveId" clId="{3AB67F1C-DA81-4ECE-8594-F203B7098D42}" dt="2023-04-18T15:19:02.554" v="1571" actId="20577"/>
          <ac:spMkLst>
            <pc:docMk/>
            <pc:sldMk cId="3036525001" sldId="295"/>
            <ac:spMk id="13" creationId="{29739577-70FE-10F8-368F-8D633F6A7F29}"/>
          </ac:spMkLst>
        </pc:spChg>
        <pc:spChg chg="mod">
          <ac:chgData name="Miklós Csaplátr" userId="2a7932723a033b0e" providerId="LiveId" clId="{3AB67F1C-DA81-4ECE-8594-F203B7098D42}" dt="2023-04-18T15:20:15.521" v="1649" actId="20577"/>
          <ac:spMkLst>
            <pc:docMk/>
            <pc:sldMk cId="3036525001" sldId="295"/>
            <ac:spMk id="16" creationId="{1E123F95-AC6A-8721-6ACC-2124CEFEA256}"/>
          </ac:spMkLst>
        </pc:spChg>
        <pc:spChg chg="mod">
          <ac:chgData name="Miklós Csaplátr" userId="2a7932723a033b0e" providerId="LiveId" clId="{3AB67F1C-DA81-4ECE-8594-F203B7098D42}" dt="2023-04-18T15:19:16.376" v="1616" actId="20577"/>
          <ac:spMkLst>
            <pc:docMk/>
            <pc:sldMk cId="3036525001" sldId="295"/>
            <ac:spMk id="19" creationId="{0C0A5A70-EC9A-B7A4-5E5D-E8089C98962D}"/>
          </ac:spMkLst>
        </pc:spChg>
        <pc:spChg chg="add del mod topLvl">
          <ac:chgData name="Miklós Csaplátr" userId="2a7932723a033b0e" providerId="LiveId" clId="{3AB67F1C-DA81-4ECE-8594-F203B7098D42}" dt="2023-04-18T15:20:38.477" v="1697" actId="20577"/>
          <ac:spMkLst>
            <pc:docMk/>
            <pc:sldMk cId="3036525001" sldId="295"/>
            <ac:spMk id="22" creationId="{2E26A018-0C4E-0C4B-105D-D07F4BB49E35}"/>
          </ac:spMkLst>
        </pc:spChg>
        <pc:spChg chg="add del mod topLvl">
          <ac:chgData name="Miklós Csaplátr" userId="2a7932723a033b0e" providerId="LiveId" clId="{3AB67F1C-DA81-4ECE-8594-F203B7098D42}" dt="2023-04-18T15:20:05.014" v="1630" actId="478"/>
          <ac:spMkLst>
            <pc:docMk/>
            <pc:sldMk cId="3036525001" sldId="295"/>
            <ac:spMk id="23" creationId="{9D521084-7D8D-AB38-5E87-CA1D790B144C}"/>
          </ac:spMkLst>
        </pc:spChg>
        <pc:spChg chg="mod">
          <ac:chgData name="Miklós Csaplátr" userId="2a7932723a033b0e" providerId="LiveId" clId="{3AB67F1C-DA81-4ECE-8594-F203B7098D42}" dt="2023-04-18T15:21:10.654" v="1698"/>
          <ac:spMkLst>
            <pc:docMk/>
            <pc:sldMk cId="3036525001" sldId="295"/>
            <ac:spMk id="24" creationId="{63BA1193-4782-E71D-72F4-692812EC5430}"/>
          </ac:spMkLst>
        </pc:spChg>
        <pc:grpChg chg="add del mod">
          <ac:chgData name="Miklós Csaplátr" userId="2a7932723a033b0e" providerId="LiveId" clId="{3AB67F1C-DA81-4ECE-8594-F203B7098D42}" dt="2023-04-18T15:21:33.076" v="1704" actId="478"/>
          <ac:grpSpMkLst>
            <pc:docMk/>
            <pc:sldMk cId="3036525001" sldId="295"/>
            <ac:grpSpMk id="3" creationId="{84994B04-8E60-71C9-E7B0-CA6C633C3368}"/>
          </ac:grpSpMkLst>
        </pc:grpChg>
        <pc:grpChg chg="mod">
          <ac:chgData name="Miklós Csaplátr" userId="2a7932723a033b0e" providerId="LiveId" clId="{3AB67F1C-DA81-4ECE-8594-F203B7098D42}" dt="2023-04-18T15:21:10.654" v="1698"/>
          <ac:grpSpMkLst>
            <pc:docMk/>
            <pc:sldMk cId="3036525001" sldId="295"/>
            <ac:grpSpMk id="6" creationId="{0BB60823-4192-8475-AC20-0A60C85F6579}"/>
          </ac:grpSpMkLst>
        </pc:grpChg>
        <pc:grpChg chg="mod">
          <ac:chgData name="Miklós Csaplátr" userId="2a7932723a033b0e" providerId="LiveId" clId="{3AB67F1C-DA81-4ECE-8594-F203B7098D42}" dt="2023-04-18T15:21:10.654" v="1698"/>
          <ac:grpSpMkLst>
            <pc:docMk/>
            <pc:sldMk cId="3036525001" sldId="295"/>
            <ac:grpSpMk id="7" creationId="{9C79833A-77BD-9A33-4BFC-39177B1D34AD}"/>
          </ac:grpSpMkLst>
        </pc:grpChg>
        <pc:grpChg chg="mod">
          <ac:chgData name="Miklós Csaplátr" userId="2a7932723a033b0e" providerId="LiveId" clId="{3AB67F1C-DA81-4ECE-8594-F203B7098D42}" dt="2023-04-18T15:19:43.630" v="1624" actId="14100"/>
          <ac:grpSpMkLst>
            <pc:docMk/>
            <pc:sldMk cId="3036525001" sldId="295"/>
            <ac:grpSpMk id="12" creationId="{587EB079-FDDD-038B-0832-5725259A0175}"/>
          </ac:grpSpMkLst>
        </pc:grpChg>
        <pc:grpChg chg="mod">
          <ac:chgData name="Miklós Csaplátr" userId="2a7932723a033b0e" providerId="LiveId" clId="{3AB67F1C-DA81-4ECE-8594-F203B7098D42}" dt="2023-04-18T15:19:43.630" v="1624" actId="14100"/>
          <ac:grpSpMkLst>
            <pc:docMk/>
            <pc:sldMk cId="3036525001" sldId="295"/>
            <ac:grpSpMk id="15" creationId="{B314DC30-05BD-123F-1708-686E8D3A3F28}"/>
          </ac:grpSpMkLst>
        </pc:grpChg>
        <pc:grpChg chg="mod">
          <ac:chgData name="Miklós Csaplátr" userId="2a7932723a033b0e" providerId="LiveId" clId="{3AB67F1C-DA81-4ECE-8594-F203B7098D42}" dt="2023-04-18T15:21:17.980" v="1702" actId="1076"/>
          <ac:grpSpMkLst>
            <pc:docMk/>
            <pc:sldMk cId="3036525001" sldId="295"/>
            <ac:grpSpMk id="18" creationId="{47B2DB91-0432-99BC-8BF3-D6FCA30DADF2}"/>
          </ac:grpSpMkLst>
        </pc:grpChg>
        <pc:grpChg chg="add del">
          <ac:chgData name="Miklós Csaplátr" userId="2a7932723a033b0e" providerId="LiveId" clId="{3AB67F1C-DA81-4ECE-8594-F203B7098D42}" dt="2023-04-18T15:20:05.014" v="1630" actId="478"/>
          <ac:grpSpMkLst>
            <pc:docMk/>
            <pc:sldMk cId="3036525001" sldId="295"/>
            <ac:grpSpMk id="21" creationId="{7DD4B2C9-ACF2-3691-C97B-ABAABA37A11C}"/>
          </ac:grpSpMkLst>
        </pc:grpChg>
        <pc:grpChg chg="del">
          <ac:chgData name="Miklós Csaplátr" userId="2a7932723a033b0e" providerId="LiveId" clId="{3AB67F1C-DA81-4ECE-8594-F203B7098D42}" dt="2023-04-18T15:18:04.358" v="1470" actId="478"/>
          <ac:grpSpMkLst>
            <pc:docMk/>
            <pc:sldMk cId="3036525001" sldId="295"/>
            <ac:grpSpMk id="53" creationId="{F5193074-2B94-4468-2A0D-C93A54FAB916}"/>
          </ac:grpSpMkLst>
        </pc:grpChg>
        <pc:picChg chg="del">
          <ac:chgData name="Miklós Csaplátr" userId="2a7932723a033b0e" providerId="LiveId" clId="{3AB67F1C-DA81-4ECE-8594-F203B7098D42}" dt="2023-04-18T15:18:02.135" v="1468" actId="478"/>
          <ac:picMkLst>
            <pc:docMk/>
            <pc:sldMk cId="3036525001" sldId="295"/>
            <ac:picMk id="27" creationId="{BF0D1BF3-E59B-C36A-D971-9F4ECE0D2105}"/>
          </ac:picMkLst>
        </pc:picChg>
        <pc:picChg chg="del">
          <ac:chgData name="Miklós Csaplátr" userId="2a7932723a033b0e" providerId="LiveId" clId="{3AB67F1C-DA81-4ECE-8594-F203B7098D42}" dt="2023-04-18T15:18:07.077" v="1472" actId="478"/>
          <ac:picMkLst>
            <pc:docMk/>
            <pc:sldMk cId="3036525001" sldId="295"/>
            <ac:picMk id="28" creationId="{A9D56D0B-99DC-1A4D-F772-020AFE10D6DA}"/>
          </ac:picMkLst>
        </pc:picChg>
        <pc:picChg chg="del">
          <ac:chgData name="Miklós Csaplátr" userId="2a7932723a033b0e" providerId="LiveId" clId="{3AB67F1C-DA81-4ECE-8594-F203B7098D42}" dt="2023-04-18T15:17:59.704" v="1466" actId="478"/>
          <ac:picMkLst>
            <pc:docMk/>
            <pc:sldMk cId="3036525001" sldId="295"/>
            <ac:picMk id="32" creationId="{0BA1B8EE-4F08-55B8-6452-CE9562E16737}"/>
          </ac:picMkLst>
        </pc:picChg>
        <pc:cxnChg chg="mod">
          <ac:chgData name="Miklós Csaplátr" userId="2a7932723a033b0e" providerId="LiveId" clId="{3AB67F1C-DA81-4ECE-8594-F203B7098D42}" dt="2023-04-18T15:21:33.076" v="1704" actId="478"/>
          <ac:cxnSpMkLst>
            <pc:docMk/>
            <pc:sldMk cId="3036525001" sldId="295"/>
            <ac:cxnSpMk id="5" creationId="{BC881B0B-6B81-2E43-F56A-E138F2816156}"/>
          </ac:cxnSpMkLst>
        </pc:cxnChg>
        <pc:cxnChg chg="mod">
          <ac:chgData name="Miklós Csaplátr" userId="2a7932723a033b0e" providerId="LiveId" clId="{3AB67F1C-DA81-4ECE-8594-F203B7098D42}" dt="2023-04-18T15:21:33.076" v="1704" actId="478"/>
          <ac:cxnSpMkLst>
            <pc:docMk/>
            <pc:sldMk cId="3036525001" sldId="295"/>
            <ac:cxnSpMk id="25" creationId="{EB5237A6-5408-1C27-DA91-01EDC822568B}"/>
          </ac:cxnSpMkLst>
        </pc:cxnChg>
        <pc:cxnChg chg="mod">
          <ac:chgData name="Miklós Csaplátr" userId="2a7932723a033b0e" providerId="LiveId" clId="{3AB67F1C-DA81-4ECE-8594-F203B7098D42}" dt="2023-04-18T15:21:10.654" v="1698"/>
          <ac:cxnSpMkLst>
            <pc:docMk/>
            <pc:sldMk cId="3036525001" sldId="295"/>
            <ac:cxnSpMk id="26" creationId="{73B0ECF0-50AD-D7C0-7DA2-1E564A7CB4D0}"/>
          </ac:cxnSpMkLst>
        </pc:cxnChg>
        <pc:cxnChg chg="mod">
          <ac:chgData name="Miklós Csaplátr" userId="2a7932723a033b0e" providerId="LiveId" clId="{3AB67F1C-DA81-4ECE-8594-F203B7098D42}" dt="2023-04-18T15:21:10.654" v="1698"/>
          <ac:cxnSpMkLst>
            <pc:docMk/>
            <pc:sldMk cId="3036525001" sldId="295"/>
            <ac:cxnSpMk id="29" creationId="{3FACD188-9BA9-2A00-C0A5-0FDA807822F4}"/>
          </ac:cxnSpMkLst>
        </pc:cxnChg>
        <pc:cxnChg chg="mod">
          <ac:chgData name="Miklós Csaplátr" userId="2a7932723a033b0e" providerId="LiveId" clId="{3AB67F1C-DA81-4ECE-8594-F203B7098D42}" dt="2023-04-18T15:21:33.076" v="1704" actId="478"/>
          <ac:cxnSpMkLst>
            <pc:docMk/>
            <pc:sldMk cId="3036525001" sldId="295"/>
            <ac:cxnSpMk id="30" creationId="{0685BB7C-A5CD-3DAE-A4F2-3845448AE616}"/>
          </ac:cxnSpMkLst>
        </pc:cxnChg>
        <pc:cxnChg chg="mod">
          <ac:chgData name="Miklós Csaplátr" userId="2a7932723a033b0e" providerId="LiveId" clId="{3AB67F1C-DA81-4ECE-8594-F203B7098D42}" dt="2023-04-18T15:21:10.654" v="1698"/>
          <ac:cxnSpMkLst>
            <pc:docMk/>
            <pc:sldMk cId="3036525001" sldId="295"/>
            <ac:cxnSpMk id="31" creationId="{63307B56-B82F-C360-9EEB-E494A2AF8CB2}"/>
          </ac:cxnSpMkLst>
        </pc:cxnChg>
        <pc:cxnChg chg="mod">
          <ac:chgData name="Miklós Csaplátr" userId="2a7932723a033b0e" providerId="LiveId" clId="{3AB67F1C-DA81-4ECE-8594-F203B7098D42}" dt="2023-04-18T15:18:04.358" v="1470" actId="478"/>
          <ac:cxnSpMkLst>
            <pc:docMk/>
            <pc:sldMk cId="3036525001" sldId="295"/>
            <ac:cxnSpMk id="43" creationId="{DD2C1BF0-6337-FB11-9EA0-671187F79C99}"/>
          </ac:cxnSpMkLst>
        </pc:cxnChg>
        <pc:cxnChg chg="mod">
          <ac:chgData name="Miklós Csaplátr" userId="2a7932723a033b0e" providerId="LiveId" clId="{3AB67F1C-DA81-4ECE-8594-F203B7098D42}" dt="2023-04-18T15:18:04.358" v="1470" actId="478"/>
          <ac:cxnSpMkLst>
            <pc:docMk/>
            <pc:sldMk cId="3036525001" sldId="295"/>
            <ac:cxnSpMk id="48" creationId="{4DE8BB44-04AB-BF73-1288-DA5C4C03B174}"/>
          </ac:cxnSpMkLst>
        </pc:cxnChg>
        <pc:cxnChg chg="mod">
          <ac:chgData name="Miklós Csaplátr" userId="2a7932723a033b0e" providerId="LiveId" clId="{3AB67F1C-DA81-4ECE-8594-F203B7098D42}" dt="2023-04-18T15:18:04.358" v="1470" actId="478"/>
          <ac:cxnSpMkLst>
            <pc:docMk/>
            <pc:sldMk cId="3036525001" sldId="295"/>
            <ac:cxnSpMk id="52" creationId="{F0A01E86-2A9E-5788-D863-D36D7BFFFF6E}"/>
          </ac:cxnSpMkLst>
        </pc:cxnChg>
      </pc:sldChg>
      <pc:sldChg chg="addSp delSp modSp add mod modAnim">
        <pc:chgData name="Miklós Csaplátr" userId="2a7932723a033b0e" providerId="LiveId" clId="{3AB67F1C-DA81-4ECE-8594-F203B7098D42}" dt="2023-04-18T15:26:01.253" v="1742"/>
        <pc:sldMkLst>
          <pc:docMk/>
          <pc:sldMk cId="1866071506" sldId="296"/>
        </pc:sldMkLst>
        <pc:spChg chg="add del mod">
          <ac:chgData name="Miklós Csaplátr" userId="2a7932723a033b0e" providerId="LiveId" clId="{3AB67F1C-DA81-4ECE-8594-F203B7098D42}" dt="2023-04-18T15:23:41.255" v="1716"/>
          <ac:spMkLst>
            <pc:docMk/>
            <pc:sldMk cId="1866071506" sldId="296"/>
            <ac:spMk id="3" creationId="{0912E4F4-145B-3444-7D8F-ADD305F263A2}"/>
          </ac:spMkLst>
        </pc:spChg>
        <pc:spChg chg="mod">
          <ac:chgData name="Miklós Csaplátr" userId="2a7932723a033b0e" providerId="LiveId" clId="{3AB67F1C-DA81-4ECE-8594-F203B7098D42}" dt="2023-04-18T15:23:26.541" v="1712" actId="1076"/>
          <ac:spMkLst>
            <pc:docMk/>
            <pc:sldMk cId="1866071506" sldId="296"/>
            <ac:spMk id="4" creationId="{7748E08E-E538-39B6-168A-E4B53F2A72E3}"/>
          </ac:spMkLst>
        </pc:spChg>
        <pc:spChg chg="add del mod">
          <ac:chgData name="Miklós Csaplátr" userId="2a7932723a033b0e" providerId="LiveId" clId="{3AB67F1C-DA81-4ECE-8594-F203B7098D42}" dt="2023-04-18T15:24:17.287" v="1724" actId="12084"/>
          <ac:spMkLst>
            <pc:docMk/>
            <pc:sldMk cId="1866071506" sldId="296"/>
            <ac:spMk id="5" creationId="{4DFFDF74-26B7-91D2-6F59-2BD1839BAF40}"/>
          </ac:spMkLst>
        </pc:spChg>
        <pc:spChg chg="del">
          <ac:chgData name="Miklós Csaplátr" userId="2a7932723a033b0e" providerId="LiveId" clId="{3AB67F1C-DA81-4ECE-8594-F203B7098D42}" dt="2023-04-18T15:23:30.409" v="1713" actId="478"/>
          <ac:spMkLst>
            <pc:docMk/>
            <pc:sldMk cId="1866071506" sldId="296"/>
            <ac:spMk id="11" creationId="{642F18AF-EE65-77F2-D7D1-CF4667934007}"/>
          </ac:spMkLst>
        </pc:spChg>
        <pc:grpChg chg="del">
          <ac:chgData name="Miklós Csaplátr" userId="2a7932723a033b0e" providerId="LiveId" clId="{3AB67F1C-DA81-4ECE-8594-F203B7098D42}" dt="2023-04-18T15:23:30.409" v="1713" actId="478"/>
          <ac:grpSpMkLst>
            <pc:docMk/>
            <pc:sldMk cId="1866071506" sldId="296"/>
            <ac:grpSpMk id="12" creationId="{587EB079-FDDD-038B-0832-5725259A0175}"/>
          </ac:grpSpMkLst>
        </pc:grpChg>
        <pc:grpChg chg="del">
          <ac:chgData name="Miklós Csaplátr" userId="2a7932723a033b0e" providerId="LiveId" clId="{3AB67F1C-DA81-4ECE-8594-F203B7098D42}" dt="2023-04-18T15:23:30.409" v="1713" actId="478"/>
          <ac:grpSpMkLst>
            <pc:docMk/>
            <pc:sldMk cId="1866071506" sldId="296"/>
            <ac:grpSpMk id="15" creationId="{B314DC30-05BD-123F-1708-686E8D3A3F28}"/>
          </ac:grpSpMkLst>
        </pc:grpChg>
        <pc:grpChg chg="del">
          <ac:chgData name="Miklós Csaplátr" userId="2a7932723a033b0e" providerId="LiveId" clId="{3AB67F1C-DA81-4ECE-8594-F203B7098D42}" dt="2023-04-18T15:23:30.409" v="1713" actId="478"/>
          <ac:grpSpMkLst>
            <pc:docMk/>
            <pc:sldMk cId="1866071506" sldId="296"/>
            <ac:grpSpMk id="18" creationId="{47B2DB91-0432-99BC-8BF3-D6FCA30DADF2}"/>
          </ac:grpSpMkLst>
        </pc:grpChg>
        <pc:grpChg chg="del">
          <ac:chgData name="Miklós Csaplátr" userId="2a7932723a033b0e" providerId="LiveId" clId="{3AB67F1C-DA81-4ECE-8594-F203B7098D42}" dt="2023-04-18T15:23:30.409" v="1713" actId="478"/>
          <ac:grpSpMkLst>
            <pc:docMk/>
            <pc:sldMk cId="1866071506" sldId="296"/>
            <ac:grpSpMk id="21" creationId="{7DD4B2C9-ACF2-3691-C97B-ABAABA37A11C}"/>
          </ac:grpSpMkLst>
        </pc:grpChg>
        <pc:graphicFrameChg chg="add mod modGraphic">
          <ac:chgData name="Miklós Csaplátr" userId="2a7932723a033b0e" providerId="LiveId" clId="{3AB67F1C-DA81-4ECE-8594-F203B7098D42}" dt="2023-04-18T15:25:08.470" v="1737" actId="14100"/>
          <ac:graphicFrameMkLst>
            <pc:docMk/>
            <pc:sldMk cId="1866071506" sldId="296"/>
            <ac:graphicFrameMk id="6" creationId="{0ECD05FD-2C67-8027-BBF3-B7D37BE8047A}"/>
          </ac:graphicFrameMkLst>
        </pc:graphicFrameChg>
      </pc:sldChg>
      <pc:sldChg chg="new del">
        <pc:chgData name="Miklós Csaplátr" userId="2a7932723a033b0e" providerId="LiveId" clId="{3AB67F1C-DA81-4ECE-8594-F203B7098D42}" dt="2023-04-18T15:23:17.414" v="1709" actId="47"/>
        <pc:sldMkLst>
          <pc:docMk/>
          <pc:sldMk cId="2039869961" sldId="296"/>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ifjko\Desktop\B92\b92_AB_diagram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ifjko\Desktop\B92\b92_AB_diagram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ifjko\Desktop\B92\B92Kimutat&#225;sok.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ifjko\Desktop\B92\B92Kimutat&#225;sok.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ifjko\Desktop\B92\B92Kimutat&#225;sok.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ifjko\Desktop\B92\B92Kimutat&#225;sok.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ifjko\Desktop\B92\b92_AB_diagram1.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ifjko\Desktop\B92\B92Kimutat&#225;sok.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ifjko\Desktop\B92\B92Kimutat&#225;sok.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u-H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hu-HU" dirty="0"/>
              <a:t>Elégtelen</a:t>
            </a:r>
            <a:r>
              <a:rPr lang="hu-HU" baseline="0" dirty="0"/>
              <a:t> bitmennyiség</a:t>
            </a:r>
            <a:endParaRPr lang="hu-HU" dirty="0"/>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hu-HU"/>
        </a:p>
      </c:txPr>
    </c:title>
    <c:autoTitleDeleted val="0"/>
    <c:plotArea>
      <c:layout>
        <c:manualLayout>
          <c:layoutTarget val="inner"/>
          <c:xMode val="edge"/>
          <c:yMode val="edge"/>
          <c:x val="9.9538322098226925E-2"/>
          <c:y val="0.24300833408622516"/>
          <c:w val="0.86808757718234864"/>
          <c:h val="0.52671757351775494"/>
        </c:manualLayout>
      </c:layout>
      <c:scatterChart>
        <c:scatterStyle val="lineMarker"/>
        <c:varyColors val="0"/>
        <c:ser>
          <c:idx val="0"/>
          <c:order val="0"/>
          <c:tx>
            <c:strRef>
              <c:f>'b92Alice-Bob'!$G$1</c:f>
              <c:strCache>
                <c:ptCount val="1"/>
                <c:pt idx="0">
                  <c:v>Error</c:v>
                </c:pt>
              </c:strCache>
            </c:strRef>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rnd">
                <a:solidFill>
                  <a:schemeClr val="accent1"/>
                </a:solidFill>
                <a:round/>
              </a:ln>
              <a:effectLst>
                <a:outerShdw blurRad="57150" dist="19050" dir="5400000" algn="ctr" rotWithShape="0">
                  <a:srgbClr val="000000">
                    <a:alpha val="63000"/>
                  </a:srgbClr>
                </a:outerShdw>
              </a:effectLst>
            </c:spPr>
          </c:marker>
          <c:xVal>
            <c:numRef>
              <c:f>'b92Alice-Bob'!$F$2:$F$10001</c:f>
              <c:numCache>
                <c:formatCode>General</c:formatCode>
                <c:ptCount val="10000"/>
                <c:pt idx="0">
                  <c:v>0.1</c:v>
                </c:pt>
                <c:pt idx="1">
                  <c:v>9.0999999999999998E-2</c:v>
                </c:pt>
                <c:pt idx="2">
                  <c:v>8.3000000000000004E-2</c:v>
                </c:pt>
                <c:pt idx="3">
                  <c:v>7.6999999999999999E-2</c:v>
                </c:pt>
                <c:pt idx="4">
                  <c:v>7.0999999999999994E-2</c:v>
                </c:pt>
                <c:pt idx="5">
                  <c:v>6.7000000000000004E-2</c:v>
                </c:pt>
                <c:pt idx="6">
                  <c:v>6.3E-2</c:v>
                </c:pt>
                <c:pt idx="7">
                  <c:v>5.8999999999999997E-2</c:v>
                </c:pt>
                <c:pt idx="8">
                  <c:v>5.6000000000000001E-2</c:v>
                </c:pt>
                <c:pt idx="9">
                  <c:v>5.2999999999999999E-2</c:v>
                </c:pt>
                <c:pt idx="10">
                  <c:v>0.05</c:v>
                </c:pt>
                <c:pt idx="11">
                  <c:v>4.8000000000000001E-2</c:v>
                </c:pt>
                <c:pt idx="12">
                  <c:v>4.4999999999999998E-2</c:v>
                </c:pt>
                <c:pt idx="13">
                  <c:v>4.2999999999999997E-2</c:v>
                </c:pt>
                <c:pt idx="14">
                  <c:v>4.2000000000000003E-2</c:v>
                </c:pt>
                <c:pt idx="15">
                  <c:v>0.04</c:v>
                </c:pt>
                <c:pt idx="16">
                  <c:v>3.7999999999999999E-2</c:v>
                </c:pt>
                <c:pt idx="17">
                  <c:v>3.6999999999999998E-2</c:v>
                </c:pt>
                <c:pt idx="18">
                  <c:v>3.5999999999999997E-2</c:v>
                </c:pt>
                <c:pt idx="19">
                  <c:v>3.4000000000000002E-2</c:v>
                </c:pt>
                <c:pt idx="20">
                  <c:v>3.3000000000000002E-2</c:v>
                </c:pt>
                <c:pt idx="21">
                  <c:v>3.2000000000000001E-2</c:v>
                </c:pt>
                <c:pt idx="22">
                  <c:v>3.1E-2</c:v>
                </c:pt>
                <c:pt idx="23">
                  <c:v>0.03</c:v>
                </c:pt>
                <c:pt idx="24">
                  <c:v>2.9000000000000001E-2</c:v>
                </c:pt>
                <c:pt idx="25">
                  <c:v>2.9000000000000001E-2</c:v>
                </c:pt>
                <c:pt idx="26">
                  <c:v>2.8000000000000001E-2</c:v>
                </c:pt>
                <c:pt idx="27">
                  <c:v>2.7E-2</c:v>
                </c:pt>
                <c:pt idx="28">
                  <c:v>2.5999999999999999E-2</c:v>
                </c:pt>
                <c:pt idx="29">
                  <c:v>2.5999999999999999E-2</c:v>
                </c:pt>
                <c:pt idx="30">
                  <c:v>2.5000000000000001E-2</c:v>
                </c:pt>
                <c:pt idx="31">
                  <c:v>2.4E-2</c:v>
                </c:pt>
                <c:pt idx="32">
                  <c:v>2.4E-2</c:v>
                </c:pt>
                <c:pt idx="33">
                  <c:v>2.3E-2</c:v>
                </c:pt>
                <c:pt idx="34">
                  <c:v>2.3E-2</c:v>
                </c:pt>
                <c:pt idx="35">
                  <c:v>2.1999999999999999E-2</c:v>
                </c:pt>
                <c:pt idx="36">
                  <c:v>2.1999999999999999E-2</c:v>
                </c:pt>
                <c:pt idx="37">
                  <c:v>2.1000000000000001E-2</c:v>
                </c:pt>
                <c:pt idx="38">
                  <c:v>2.1000000000000001E-2</c:v>
                </c:pt>
                <c:pt idx="39">
                  <c:v>0.02</c:v>
                </c:pt>
                <c:pt idx="40">
                  <c:v>0.02</c:v>
                </c:pt>
                <c:pt idx="41">
                  <c:v>0.02</c:v>
                </c:pt>
                <c:pt idx="42">
                  <c:v>1.9E-2</c:v>
                </c:pt>
                <c:pt idx="43">
                  <c:v>1.9E-2</c:v>
                </c:pt>
                <c:pt idx="44">
                  <c:v>1.9E-2</c:v>
                </c:pt>
                <c:pt idx="45">
                  <c:v>1.7999999999999999E-2</c:v>
                </c:pt>
                <c:pt idx="46">
                  <c:v>1.7999999999999999E-2</c:v>
                </c:pt>
                <c:pt idx="47">
                  <c:v>1.7999999999999999E-2</c:v>
                </c:pt>
                <c:pt idx="48">
                  <c:v>1.7000000000000001E-2</c:v>
                </c:pt>
                <c:pt idx="49">
                  <c:v>1.7000000000000001E-2</c:v>
                </c:pt>
                <c:pt idx="50">
                  <c:v>1.7000000000000001E-2</c:v>
                </c:pt>
                <c:pt idx="51">
                  <c:v>1.6E-2</c:v>
                </c:pt>
                <c:pt idx="52">
                  <c:v>1.6E-2</c:v>
                </c:pt>
                <c:pt idx="53">
                  <c:v>1.6E-2</c:v>
                </c:pt>
                <c:pt idx="54">
                  <c:v>1.6E-2</c:v>
                </c:pt>
                <c:pt idx="55">
                  <c:v>1.4999999999999999E-2</c:v>
                </c:pt>
                <c:pt idx="56">
                  <c:v>1.4999999999999999E-2</c:v>
                </c:pt>
                <c:pt idx="57">
                  <c:v>1.4999999999999999E-2</c:v>
                </c:pt>
                <c:pt idx="58">
                  <c:v>1.4999999999999999E-2</c:v>
                </c:pt>
                <c:pt idx="59">
                  <c:v>1.4E-2</c:v>
                </c:pt>
                <c:pt idx="60">
                  <c:v>1.4E-2</c:v>
                </c:pt>
                <c:pt idx="61">
                  <c:v>1.4E-2</c:v>
                </c:pt>
                <c:pt idx="62">
                  <c:v>1.4E-2</c:v>
                </c:pt>
                <c:pt idx="63">
                  <c:v>1.4E-2</c:v>
                </c:pt>
                <c:pt idx="64">
                  <c:v>1.4E-2</c:v>
                </c:pt>
                <c:pt idx="65">
                  <c:v>1.2999999999999999E-2</c:v>
                </c:pt>
                <c:pt idx="66">
                  <c:v>1.2999999999999999E-2</c:v>
                </c:pt>
                <c:pt idx="67">
                  <c:v>1.2999999999999999E-2</c:v>
                </c:pt>
                <c:pt idx="68">
                  <c:v>1.2999999999999999E-2</c:v>
                </c:pt>
                <c:pt idx="69">
                  <c:v>1.2999999999999999E-2</c:v>
                </c:pt>
                <c:pt idx="70">
                  <c:v>1.2999999999999999E-2</c:v>
                </c:pt>
                <c:pt idx="71">
                  <c:v>1.2E-2</c:v>
                </c:pt>
                <c:pt idx="72">
                  <c:v>1.2E-2</c:v>
                </c:pt>
                <c:pt idx="73">
                  <c:v>1.2E-2</c:v>
                </c:pt>
                <c:pt idx="74">
                  <c:v>1.2E-2</c:v>
                </c:pt>
                <c:pt idx="75">
                  <c:v>1.2E-2</c:v>
                </c:pt>
                <c:pt idx="76">
                  <c:v>1.2E-2</c:v>
                </c:pt>
                <c:pt idx="77">
                  <c:v>1.0999999999999999E-2</c:v>
                </c:pt>
                <c:pt idx="78">
                  <c:v>1.0999999999999999E-2</c:v>
                </c:pt>
                <c:pt idx="79">
                  <c:v>1.0999999999999999E-2</c:v>
                </c:pt>
                <c:pt idx="80">
                  <c:v>1.0999999999999999E-2</c:v>
                </c:pt>
                <c:pt idx="81">
                  <c:v>1.0999999999999999E-2</c:v>
                </c:pt>
                <c:pt idx="82">
                  <c:v>1.0999999999999999E-2</c:v>
                </c:pt>
                <c:pt idx="83">
                  <c:v>1.0999999999999999E-2</c:v>
                </c:pt>
                <c:pt idx="84">
                  <c:v>1.0999999999999999E-2</c:v>
                </c:pt>
                <c:pt idx="85">
                  <c:v>1.0999999999999999E-2</c:v>
                </c:pt>
                <c:pt idx="86">
                  <c:v>0.01</c:v>
                </c:pt>
                <c:pt idx="87">
                  <c:v>0.01</c:v>
                </c:pt>
                <c:pt idx="88">
                  <c:v>0.01</c:v>
                </c:pt>
                <c:pt idx="89">
                  <c:v>0.01</c:v>
                </c:pt>
                <c:pt idx="90">
                  <c:v>0.01</c:v>
                </c:pt>
                <c:pt idx="91">
                  <c:v>0.01</c:v>
                </c:pt>
                <c:pt idx="92">
                  <c:v>0.01</c:v>
                </c:pt>
                <c:pt idx="93">
                  <c:v>0.01</c:v>
                </c:pt>
                <c:pt idx="94">
                  <c:v>0.01</c:v>
                </c:pt>
                <c:pt idx="95">
                  <c:v>0.01</c:v>
                </c:pt>
                <c:pt idx="96">
                  <c:v>8.9999999999999993E-3</c:v>
                </c:pt>
                <c:pt idx="97">
                  <c:v>8.9999999999999993E-3</c:v>
                </c:pt>
                <c:pt idx="98">
                  <c:v>8.9999999999999993E-3</c:v>
                </c:pt>
                <c:pt idx="99">
                  <c:v>8.9999999999999993E-3</c:v>
                </c:pt>
                <c:pt idx="100">
                  <c:v>0.11</c:v>
                </c:pt>
                <c:pt idx="101">
                  <c:v>0.1</c:v>
                </c:pt>
                <c:pt idx="102">
                  <c:v>9.1999999999999998E-2</c:v>
                </c:pt>
                <c:pt idx="103">
                  <c:v>8.5000000000000006E-2</c:v>
                </c:pt>
                <c:pt idx="104">
                  <c:v>7.9000000000000001E-2</c:v>
                </c:pt>
                <c:pt idx="105">
                  <c:v>7.2999999999999995E-2</c:v>
                </c:pt>
                <c:pt idx="106">
                  <c:v>6.9000000000000006E-2</c:v>
                </c:pt>
                <c:pt idx="107">
                  <c:v>6.5000000000000002E-2</c:v>
                </c:pt>
                <c:pt idx="108">
                  <c:v>6.0999999999999999E-2</c:v>
                </c:pt>
                <c:pt idx="109">
                  <c:v>5.8000000000000003E-2</c:v>
                </c:pt>
                <c:pt idx="110">
                  <c:v>5.5E-2</c:v>
                </c:pt>
                <c:pt idx="111">
                  <c:v>5.1999999999999998E-2</c:v>
                </c:pt>
                <c:pt idx="112">
                  <c:v>0.05</c:v>
                </c:pt>
                <c:pt idx="113">
                  <c:v>4.8000000000000001E-2</c:v>
                </c:pt>
                <c:pt idx="114">
                  <c:v>4.5999999999999999E-2</c:v>
                </c:pt>
                <c:pt idx="115">
                  <c:v>4.3999999999999997E-2</c:v>
                </c:pt>
                <c:pt idx="116">
                  <c:v>4.2000000000000003E-2</c:v>
                </c:pt>
                <c:pt idx="117">
                  <c:v>4.1000000000000002E-2</c:v>
                </c:pt>
                <c:pt idx="118">
                  <c:v>3.9E-2</c:v>
                </c:pt>
                <c:pt idx="119">
                  <c:v>3.7999999999999999E-2</c:v>
                </c:pt>
                <c:pt idx="120">
                  <c:v>3.6999999999999998E-2</c:v>
                </c:pt>
                <c:pt idx="121">
                  <c:v>3.5000000000000003E-2</c:v>
                </c:pt>
                <c:pt idx="122">
                  <c:v>3.4000000000000002E-2</c:v>
                </c:pt>
                <c:pt idx="123">
                  <c:v>3.3000000000000002E-2</c:v>
                </c:pt>
                <c:pt idx="124">
                  <c:v>3.2000000000000001E-2</c:v>
                </c:pt>
                <c:pt idx="125">
                  <c:v>3.1E-2</c:v>
                </c:pt>
                <c:pt idx="126">
                  <c:v>3.1E-2</c:v>
                </c:pt>
                <c:pt idx="127">
                  <c:v>0.03</c:v>
                </c:pt>
                <c:pt idx="128">
                  <c:v>2.9000000000000001E-2</c:v>
                </c:pt>
                <c:pt idx="129">
                  <c:v>2.8000000000000001E-2</c:v>
                </c:pt>
                <c:pt idx="130">
                  <c:v>2.8000000000000001E-2</c:v>
                </c:pt>
                <c:pt idx="131">
                  <c:v>2.7E-2</c:v>
                </c:pt>
                <c:pt idx="132">
                  <c:v>2.5999999999999999E-2</c:v>
                </c:pt>
                <c:pt idx="133">
                  <c:v>2.5999999999999999E-2</c:v>
                </c:pt>
                <c:pt idx="134">
                  <c:v>2.5000000000000001E-2</c:v>
                </c:pt>
                <c:pt idx="135">
                  <c:v>2.4E-2</c:v>
                </c:pt>
                <c:pt idx="136">
                  <c:v>2.4E-2</c:v>
                </c:pt>
                <c:pt idx="137">
                  <c:v>2.3E-2</c:v>
                </c:pt>
                <c:pt idx="138">
                  <c:v>2.3E-2</c:v>
                </c:pt>
                <c:pt idx="139">
                  <c:v>2.1999999999999999E-2</c:v>
                </c:pt>
                <c:pt idx="140">
                  <c:v>2.1999999999999999E-2</c:v>
                </c:pt>
                <c:pt idx="141">
                  <c:v>2.1999999999999999E-2</c:v>
                </c:pt>
                <c:pt idx="142">
                  <c:v>2.1000000000000001E-2</c:v>
                </c:pt>
                <c:pt idx="143">
                  <c:v>2.1000000000000001E-2</c:v>
                </c:pt>
                <c:pt idx="144">
                  <c:v>0.02</c:v>
                </c:pt>
                <c:pt idx="145">
                  <c:v>0.02</c:v>
                </c:pt>
                <c:pt idx="146">
                  <c:v>0.02</c:v>
                </c:pt>
                <c:pt idx="147">
                  <c:v>1.9E-2</c:v>
                </c:pt>
                <c:pt idx="148">
                  <c:v>1.9E-2</c:v>
                </c:pt>
                <c:pt idx="149">
                  <c:v>1.9E-2</c:v>
                </c:pt>
                <c:pt idx="150">
                  <c:v>1.7999999999999999E-2</c:v>
                </c:pt>
                <c:pt idx="151">
                  <c:v>1.7999999999999999E-2</c:v>
                </c:pt>
                <c:pt idx="152">
                  <c:v>1.7999999999999999E-2</c:v>
                </c:pt>
                <c:pt idx="153">
                  <c:v>1.7000000000000001E-2</c:v>
                </c:pt>
                <c:pt idx="154">
                  <c:v>1.7000000000000001E-2</c:v>
                </c:pt>
                <c:pt idx="155">
                  <c:v>1.7000000000000001E-2</c:v>
                </c:pt>
                <c:pt idx="156">
                  <c:v>1.7000000000000001E-2</c:v>
                </c:pt>
                <c:pt idx="157">
                  <c:v>1.6E-2</c:v>
                </c:pt>
                <c:pt idx="158">
                  <c:v>1.6E-2</c:v>
                </c:pt>
                <c:pt idx="159">
                  <c:v>1.6E-2</c:v>
                </c:pt>
                <c:pt idx="160">
                  <c:v>1.6E-2</c:v>
                </c:pt>
                <c:pt idx="161">
                  <c:v>1.4999999999999999E-2</c:v>
                </c:pt>
                <c:pt idx="162">
                  <c:v>1.4999999999999999E-2</c:v>
                </c:pt>
                <c:pt idx="163">
                  <c:v>1.4999999999999999E-2</c:v>
                </c:pt>
                <c:pt idx="164">
                  <c:v>1.4999999999999999E-2</c:v>
                </c:pt>
                <c:pt idx="165">
                  <c:v>1.4999999999999999E-2</c:v>
                </c:pt>
                <c:pt idx="166">
                  <c:v>1.4E-2</c:v>
                </c:pt>
                <c:pt idx="167">
                  <c:v>1.4E-2</c:v>
                </c:pt>
                <c:pt idx="168">
                  <c:v>1.4E-2</c:v>
                </c:pt>
                <c:pt idx="169">
                  <c:v>1.4E-2</c:v>
                </c:pt>
                <c:pt idx="170">
                  <c:v>1.4E-2</c:v>
                </c:pt>
                <c:pt idx="171">
                  <c:v>1.4E-2</c:v>
                </c:pt>
                <c:pt idx="172">
                  <c:v>1.2999999999999999E-2</c:v>
                </c:pt>
                <c:pt idx="173">
                  <c:v>1.2999999999999999E-2</c:v>
                </c:pt>
                <c:pt idx="174">
                  <c:v>1.2999999999999999E-2</c:v>
                </c:pt>
                <c:pt idx="175">
                  <c:v>1.2999999999999999E-2</c:v>
                </c:pt>
                <c:pt idx="176">
                  <c:v>1.2999999999999999E-2</c:v>
                </c:pt>
                <c:pt idx="177">
                  <c:v>1.2999999999999999E-2</c:v>
                </c:pt>
                <c:pt idx="178">
                  <c:v>1.2999999999999999E-2</c:v>
                </c:pt>
                <c:pt idx="179">
                  <c:v>1.2E-2</c:v>
                </c:pt>
                <c:pt idx="180">
                  <c:v>1.2E-2</c:v>
                </c:pt>
                <c:pt idx="181">
                  <c:v>1.2E-2</c:v>
                </c:pt>
                <c:pt idx="182">
                  <c:v>1.2E-2</c:v>
                </c:pt>
                <c:pt idx="183">
                  <c:v>1.2E-2</c:v>
                </c:pt>
                <c:pt idx="184">
                  <c:v>1.2E-2</c:v>
                </c:pt>
                <c:pt idx="185">
                  <c:v>1.2E-2</c:v>
                </c:pt>
                <c:pt idx="186">
                  <c:v>1.0999999999999999E-2</c:v>
                </c:pt>
                <c:pt idx="187">
                  <c:v>1.0999999999999999E-2</c:v>
                </c:pt>
                <c:pt idx="188">
                  <c:v>1.0999999999999999E-2</c:v>
                </c:pt>
                <c:pt idx="189">
                  <c:v>1.0999999999999999E-2</c:v>
                </c:pt>
                <c:pt idx="190">
                  <c:v>1.0999999999999999E-2</c:v>
                </c:pt>
                <c:pt idx="191">
                  <c:v>1.0999999999999999E-2</c:v>
                </c:pt>
                <c:pt idx="192">
                  <c:v>1.0999999999999999E-2</c:v>
                </c:pt>
                <c:pt idx="193">
                  <c:v>1.0999999999999999E-2</c:v>
                </c:pt>
                <c:pt idx="194">
                  <c:v>1.0999999999999999E-2</c:v>
                </c:pt>
                <c:pt idx="195">
                  <c:v>0.01</c:v>
                </c:pt>
                <c:pt idx="196">
                  <c:v>0.01</c:v>
                </c:pt>
                <c:pt idx="197">
                  <c:v>0.01</c:v>
                </c:pt>
                <c:pt idx="198">
                  <c:v>0.01</c:v>
                </c:pt>
                <c:pt idx="199">
                  <c:v>0.01</c:v>
                </c:pt>
                <c:pt idx="200">
                  <c:v>0.12</c:v>
                </c:pt>
                <c:pt idx="201">
                  <c:v>0.109</c:v>
                </c:pt>
                <c:pt idx="202">
                  <c:v>0.1</c:v>
                </c:pt>
                <c:pt idx="203">
                  <c:v>9.1999999999999998E-2</c:v>
                </c:pt>
                <c:pt idx="204">
                  <c:v>8.5999999999999993E-2</c:v>
                </c:pt>
                <c:pt idx="205">
                  <c:v>0.08</c:v>
                </c:pt>
                <c:pt idx="206">
                  <c:v>7.4999999999999997E-2</c:v>
                </c:pt>
                <c:pt idx="207">
                  <c:v>7.0999999999999994E-2</c:v>
                </c:pt>
                <c:pt idx="208">
                  <c:v>6.7000000000000004E-2</c:v>
                </c:pt>
                <c:pt idx="209">
                  <c:v>6.3E-2</c:v>
                </c:pt>
                <c:pt idx="210">
                  <c:v>0.06</c:v>
                </c:pt>
                <c:pt idx="211">
                  <c:v>5.7000000000000002E-2</c:v>
                </c:pt>
                <c:pt idx="212">
                  <c:v>5.5E-2</c:v>
                </c:pt>
                <c:pt idx="213">
                  <c:v>5.1999999999999998E-2</c:v>
                </c:pt>
                <c:pt idx="214">
                  <c:v>0.05</c:v>
                </c:pt>
                <c:pt idx="215">
                  <c:v>4.8000000000000001E-2</c:v>
                </c:pt>
                <c:pt idx="216">
                  <c:v>4.5999999999999999E-2</c:v>
                </c:pt>
                <c:pt idx="217">
                  <c:v>4.3999999999999997E-2</c:v>
                </c:pt>
                <c:pt idx="218">
                  <c:v>4.2999999999999997E-2</c:v>
                </c:pt>
                <c:pt idx="219">
                  <c:v>4.1000000000000002E-2</c:v>
                </c:pt>
                <c:pt idx="220">
                  <c:v>0.04</c:v>
                </c:pt>
                <c:pt idx="221">
                  <c:v>3.9E-2</c:v>
                </c:pt>
                <c:pt idx="222">
                  <c:v>3.7999999999999999E-2</c:v>
                </c:pt>
                <c:pt idx="223">
                  <c:v>3.5999999999999997E-2</c:v>
                </c:pt>
                <c:pt idx="224">
                  <c:v>3.5000000000000003E-2</c:v>
                </c:pt>
                <c:pt idx="225">
                  <c:v>3.4000000000000002E-2</c:v>
                </c:pt>
                <c:pt idx="226">
                  <c:v>3.3000000000000002E-2</c:v>
                </c:pt>
                <c:pt idx="227">
                  <c:v>3.2000000000000001E-2</c:v>
                </c:pt>
                <c:pt idx="228">
                  <c:v>3.2000000000000001E-2</c:v>
                </c:pt>
                <c:pt idx="229">
                  <c:v>3.1E-2</c:v>
                </c:pt>
                <c:pt idx="230">
                  <c:v>0.03</c:v>
                </c:pt>
                <c:pt idx="231">
                  <c:v>2.9000000000000001E-2</c:v>
                </c:pt>
                <c:pt idx="232">
                  <c:v>2.9000000000000001E-2</c:v>
                </c:pt>
                <c:pt idx="233">
                  <c:v>2.8000000000000001E-2</c:v>
                </c:pt>
                <c:pt idx="234">
                  <c:v>2.7E-2</c:v>
                </c:pt>
                <c:pt idx="235">
                  <c:v>2.7E-2</c:v>
                </c:pt>
                <c:pt idx="236">
                  <c:v>2.5999999999999999E-2</c:v>
                </c:pt>
                <c:pt idx="237">
                  <c:v>2.5999999999999999E-2</c:v>
                </c:pt>
                <c:pt idx="238">
                  <c:v>2.5000000000000001E-2</c:v>
                </c:pt>
                <c:pt idx="239">
                  <c:v>2.4E-2</c:v>
                </c:pt>
                <c:pt idx="240">
                  <c:v>2.4E-2</c:v>
                </c:pt>
                <c:pt idx="241">
                  <c:v>2.4E-2</c:v>
                </c:pt>
                <c:pt idx="242">
                  <c:v>2.3E-2</c:v>
                </c:pt>
                <c:pt idx="243">
                  <c:v>2.3E-2</c:v>
                </c:pt>
                <c:pt idx="244">
                  <c:v>2.1999999999999999E-2</c:v>
                </c:pt>
                <c:pt idx="245">
                  <c:v>2.1999999999999999E-2</c:v>
                </c:pt>
                <c:pt idx="246">
                  <c:v>2.1000000000000001E-2</c:v>
                </c:pt>
                <c:pt idx="247">
                  <c:v>2.1000000000000001E-2</c:v>
                </c:pt>
                <c:pt idx="248">
                  <c:v>2.1000000000000001E-2</c:v>
                </c:pt>
                <c:pt idx="249">
                  <c:v>0.02</c:v>
                </c:pt>
                <c:pt idx="250">
                  <c:v>0.02</c:v>
                </c:pt>
                <c:pt idx="251">
                  <c:v>0.02</c:v>
                </c:pt>
                <c:pt idx="252">
                  <c:v>1.9E-2</c:v>
                </c:pt>
                <c:pt idx="253">
                  <c:v>1.9E-2</c:v>
                </c:pt>
                <c:pt idx="254">
                  <c:v>1.9E-2</c:v>
                </c:pt>
                <c:pt idx="255">
                  <c:v>1.7999999999999999E-2</c:v>
                </c:pt>
                <c:pt idx="256">
                  <c:v>1.7999999999999999E-2</c:v>
                </c:pt>
                <c:pt idx="257">
                  <c:v>1.7999999999999999E-2</c:v>
                </c:pt>
                <c:pt idx="258">
                  <c:v>1.7999999999999999E-2</c:v>
                </c:pt>
                <c:pt idx="259">
                  <c:v>1.7000000000000001E-2</c:v>
                </c:pt>
                <c:pt idx="260">
                  <c:v>1.7000000000000001E-2</c:v>
                </c:pt>
                <c:pt idx="261">
                  <c:v>1.7000000000000001E-2</c:v>
                </c:pt>
                <c:pt idx="262">
                  <c:v>1.7000000000000001E-2</c:v>
                </c:pt>
                <c:pt idx="263">
                  <c:v>1.6E-2</c:v>
                </c:pt>
                <c:pt idx="264">
                  <c:v>1.6E-2</c:v>
                </c:pt>
                <c:pt idx="265">
                  <c:v>1.6E-2</c:v>
                </c:pt>
                <c:pt idx="266">
                  <c:v>1.6E-2</c:v>
                </c:pt>
                <c:pt idx="267">
                  <c:v>1.6E-2</c:v>
                </c:pt>
                <c:pt idx="268">
                  <c:v>1.4999999999999999E-2</c:v>
                </c:pt>
                <c:pt idx="269">
                  <c:v>1.4999999999999999E-2</c:v>
                </c:pt>
                <c:pt idx="270">
                  <c:v>1.4999999999999999E-2</c:v>
                </c:pt>
                <c:pt idx="271">
                  <c:v>1.4999999999999999E-2</c:v>
                </c:pt>
                <c:pt idx="272">
                  <c:v>1.4999999999999999E-2</c:v>
                </c:pt>
                <c:pt idx="273">
                  <c:v>1.4E-2</c:v>
                </c:pt>
                <c:pt idx="274">
                  <c:v>1.4E-2</c:v>
                </c:pt>
                <c:pt idx="275">
                  <c:v>1.4E-2</c:v>
                </c:pt>
                <c:pt idx="276">
                  <c:v>1.4E-2</c:v>
                </c:pt>
                <c:pt idx="277">
                  <c:v>1.4E-2</c:v>
                </c:pt>
                <c:pt idx="278">
                  <c:v>1.4E-2</c:v>
                </c:pt>
                <c:pt idx="279">
                  <c:v>1.2999999999999999E-2</c:v>
                </c:pt>
                <c:pt idx="280">
                  <c:v>1.2999999999999999E-2</c:v>
                </c:pt>
                <c:pt idx="281">
                  <c:v>1.2999999999999999E-2</c:v>
                </c:pt>
                <c:pt idx="282">
                  <c:v>1.2999999999999999E-2</c:v>
                </c:pt>
                <c:pt idx="283">
                  <c:v>1.2999999999999999E-2</c:v>
                </c:pt>
                <c:pt idx="284">
                  <c:v>1.2999999999999999E-2</c:v>
                </c:pt>
                <c:pt idx="285">
                  <c:v>1.2999999999999999E-2</c:v>
                </c:pt>
                <c:pt idx="286">
                  <c:v>1.2999999999999999E-2</c:v>
                </c:pt>
                <c:pt idx="287">
                  <c:v>1.2E-2</c:v>
                </c:pt>
                <c:pt idx="288">
                  <c:v>1.2E-2</c:v>
                </c:pt>
                <c:pt idx="289">
                  <c:v>1.2E-2</c:v>
                </c:pt>
                <c:pt idx="290">
                  <c:v>1.2E-2</c:v>
                </c:pt>
                <c:pt idx="291">
                  <c:v>1.2E-2</c:v>
                </c:pt>
                <c:pt idx="292">
                  <c:v>1.2E-2</c:v>
                </c:pt>
                <c:pt idx="293">
                  <c:v>1.2E-2</c:v>
                </c:pt>
                <c:pt idx="294">
                  <c:v>1.2E-2</c:v>
                </c:pt>
                <c:pt idx="295">
                  <c:v>1.0999999999999999E-2</c:v>
                </c:pt>
                <c:pt idx="296">
                  <c:v>1.0999999999999999E-2</c:v>
                </c:pt>
                <c:pt idx="297">
                  <c:v>1.0999999999999999E-2</c:v>
                </c:pt>
                <c:pt idx="298">
                  <c:v>1.0999999999999999E-2</c:v>
                </c:pt>
                <c:pt idx="299">
                  <c:v>1.0999999999999999E-2</c:v>
                </c:pt>
                <c:pt idx="300">
                  <c:v>0.13</c:v>
                </c:pt>
                <c:pt idx="301">
                  <c:v>0.11799999999999999</c:v>
                </c:pt>
                <c:pt idx="302">
                  <c:v>0.108</c:v>
                </c:pt>
                <c:pt idx="303">
                  <c:v>0.1</c:v>
                </c:pt>
                <c:pt idx="304">
                  <c:v>9.2999999999999999E-2</c:v>
                </c:pt>
                <c:pt idx="305">
                  <c:v>8.6999999999999994E-2</c:v>
                </c:pt>
                <c:pt idx="306">
                  <c:v>8.1000000000000003E-2</c:v>
                </c:pt>
                <c:pt idx="307">
                  <c:v>7.5999999999999998E-2</c:v>
                </c:pt>
                <c:pt idx="308">
                  <c:v>7.1999999999999995E-2</c:v>
                </c:pt>
                <c:pt idx="309">
                  <c:v>6.8000000000000005E-2</c:v>
                </c:pt>
                <c:pt idx="310">
                  <c:v>6.5000000000000002E-2</c:v>
                </c:pt>
                <c:pt idx="311">
                  <c:v>6.2E-2</c:v>
                </c:pt>
                <c:pt idx="312">
                  <c:v>5.8999999999999997E-2</c:v>
                </c:pt>
                <c:pt idx="313">
                  <c:v>5.7000000000000002E-2</c:v>
                </c:pt>
                <c:pt idx="314">
                  <c:v>5.3999999999999999E-2</c:v>
                </c:pt>
                <c:pt idx="315">
                  <c:v>5.1999999999999998E-2</c:v>
                </c:pt>
                <c:pt idx="316">
                  <c:v>0.05</c:v>
                </c:pt>
                <c:pt idx="317">
                  <c:v>4.8000000000000001E-2</c:v>
                </c:pt>
                <c:pt idx="318">
                  <c:v>4.5999999999999999E-2</c:v>
                </c:pt>
                <c:pt idx="319">
                  <c:v>4.4999999999999998E-2</c:v>
                </c:pt>
                <c:pt idx="320">
                  <c:v>4.2999999999999997E-2</c:v>
                </c:pt>
                <c:pt idx="321">
                  <c:v>4.2000000000000003E-2</c:v>
                </c:pt>
                <c:pt idx="322">
                  <c:v>4.1000000000000002E-2</c:v>
                </c:pt>
                <c:pt idx="323">
                  <c:v>3.9E-2</c:v>
                </c:pt>
                <c:pt idx="324">
                  <c:v>3.7999999999999999E-2</c:v>
                </c:pt>
                <c:pt idx="325">
                  <c:v>3.6999999999999998E-2</c:v>
                </c:pt>
                <c:pt idx="326">
                  <c:v>3.5999999999999997E-2</c:v>
                </c:pt>
                <c:pt idx="327">
                  <c:v>3.5000000000000003E-2</c:v>
                </c:pt>
                <c:pt idx="328">
                  <c:v>3.4000000000000002E-2</c:v>
                </c:pt>
                <c:pt idx="329">
                  <c:v>3.3000000000000002E-2</c:v>
                </c:pt>
                <c:pt idx="330">
                  <c:v>3.3000000000000002E-2</c:v>
                </c:pt>
                <c:pt idx="331">
                  <c:v>3.2000000000000001E-2</c:v>
                </c:pt>
                <c:pt idx="332">
                  <c:v>3.1E-2</c:v>
                </c:pt>
                <c:pt idx="333">
                  <c:v>0.03</c:v>
                </c:pt>
                <c:pt idx="334">
                  <c:v>0.03</c:v>
                </c:pt>
                <c:pt idx="335">
                  <c:v>2.9000000000000001E-2</c:v>
                </c:pt>
                <c:pt idx="336">
                  <c:v>2.8000000000000001E-2</c:v>
                </c:pt>
                <c:pt idx="337">
                  <c:v>2.8000000000000001E-2</c:v>
                </c:pt>
                <c:pt idx="338">
                  <c:v>2.7E-2</c:v>
                </c:pt>
                <c:pt idx="339">
                  <c:v>2.7E-2</c:v>
                </c:pt>
                <c:pt idx="340">
                  <c:v>2.5999999999999999E-2</c:v>
                </c:pt>
                <c:pt idx="341">
                  <c:v>2.5000000000000001E-2</c:v>
                </c:pt>
                <c:pt idx="342">
                  <c:v>2.5000000000000001E-2</c:v>
                </c:pt>
                <c:pt idx="343">
                  <c:v>2.5000000000000001E-2</c:v>
                </c:pt>
                <c:pt idx="344">
                  <c:v>2.4E-2</c:v>
                </c:pt>
                <c:pt idx="345">
                  <c:v>2.4E-2</c:v>
                </c:pt>
                <c:pt idx="346">
                  <c:v>2.3E-2</c:v>
                </c:pt>
                <c:pt idx="347">
                  <c:v>2.3E-2</c:v>
                </c:pt>
                <c:pt idx="348">
                  <c:v>2.1999999999999999E-2</c:v>
                </c:pt>
                <c:pt idx="349">
                  <c:v>2.1999999999999999E-2</c:v>
                </c:pt>
                <c:pt idx="350">
                  <c:v>2.1999999999999999E-2</c:v>
                </c:pt>
                <c:pt idx="351">
                  <c:v>2.1000000000000001E-2</c:v>
                </c:pt>
                <c:pt idx="352">
                  <c:v>2.1000000000000001E-2</c:v>
                </c:pt>
                <c:pt idx="353">
                  <c:v>2.1000000000000001E-2</c:v>
                </c:pt>
                <c:pt idx="354">
                  <c:v>0.02</c:v>
                </c:pt>
                <c:pt idx="355">
                  <c:v>0.02</c:v>
                </c:pt>
                <c:pt idx="356">
                  <c:v>0.02</c:v>
                </c:pt>
                <c:pt idx="357">
                  <c:v>1.9E-2</c:v>
                </c:pt>
                <c:pt idx="358">
                  <c:v>1.9E-2</c:v>
                </c:pt>
                <c:pt idx="359">
                  <c:v>1.9E-2</c:v>
                </c:pt>
                <c:pt idx="360">
                  <c:v>1.9E-2</c:v>
                </c:pt>
                <c:pt idx="361">
                  <c:v>1.7999999999999999E-2</c:v>
                </c:pt>
                <c:pt idx="362">
                  <c:v>1.7999999999999999E-2</c:v>
                </c:pt>
                <c:pt idx="363">
                  <c:v>1.7999999999999999E-2</c:v>
                </c:pt>
                <c:pt idx="364">
                  <c:v>1.7999999999999999E-2</c:v>
                </c:pt>
                <c:pt idx="365">
                  <c:v>1.7000000000000001E-2</c:v>
                </c:pt>
                <c:pt idx="366">
                  <c:v>1.7000000000000001E-2</c:v>
                </c:pt>
                <c:pt idx="367">
                  <c:v>1.7000000000000001E-2</c:v>
                </c:pt>
                <c:pt idx="368">
                  <c:v>1.7000000000000001E-2</c:v>
                </c:pt>
                <c:pt idx="369">
                  <c:v>1.6E-2</c:v>
                </c:pt>
                <c:pt idx="370">
                  <c:v>1.6E-2</c:v>
                </c:pt>
                <c:pt idx="371">
                  <c:v>1.6E-2</c:v>
                </c:pt>
                <c:pt idx="372">
                  <c:v>1.6E-2</c:v>
                </c:pt>
                <c:pt idx="373">
                  <c:v>1.6E-2</c:v>
                </c:pt>
                <c:pt idx="374">
                  <c:v>1.4999999999999999E-2</c:v>
                </c:pt>
                <c:pt idx="375">
                  <c:v>1.4999999999999999E-2</c:v>
                </c:pt>
                <c:pt idx="376">
                  <c:v>1.4999999999999999E-2</c:v>
                </c:pt>
                <c:pt idx="377">
                  <c:v>1.4999999999999999E-2</c:v>
                </c:pt>
                <c:pt idx="378">
                  <c:v>1.4999999999999999E-2</c:v>
                </c:pt>
                <c:pt idx="379">
                  <c:v>1.4999999999999999E-2</c:v>
                </c:pt>
                <c:pt idx="380">
                  <c:v>1.4E-2</c:v>
                </c:pt>
                <c:pt idx="381">
                  <c:v>1.4E-2</c:v>
                </c:pt>
                <c:pt idx="382">
                  <c:v>1.4E-2</c:v>
                </c:pt>
                <c:pt idx="383">
                  <c:v>1.4E-2</c:v>
                </c:pt>
                <c:pt idx="384">
                  <c:v>1.4E-2</c:v>
                </c:pt>
                <c:pt idx="385">
                  <c:v>1.4E-2</c:v>
                </c:pt>
                <c:pt idx="386">
                  <c:v>1.4E-2</c:v>
                </c:pt>
                <c:pt idx="387">
                  <c:v>1.2999999999999999E-2</c:v>
                </c:pt>
                <c:pt idx="388">
                  <c:v>1.2999999999999999E-2</c:v>
                </c:pt>
                <c:pt idx="389">
                  <c:v>1.2999999999999999E-2</c:v>
                </c:pt>
                <c:pt idx="390">
                  <c:v>1.2999999999999999E-2</c:v>
                </c:pt>
                <c:pt idx="391">
                  <c:v>1.2999999999999999E-2</c:v>
                </c:pt>
                <c:pt idx="392">
                  <c:v>1.2999999999999999E-2</c:v>
                </c:pt>
                <c:pt idx="393">
                  <c:v>1.2999999999999999E-2</c:v>
                </c:pt>
                <c:pt idx="394">
                  <c:v>1.2999999999999999E-2</c:v>
                </c:pt>
                <c:pt idx="395">
                  <c:v>1.2E-2</c:v>
                </c:pt>
                <c:pt idx="396">
                  <c:v>1.2E-2</c:v>
                </c:pt>
                <c:pt idx="397">
                  <c:v>1.2E-2</c:v>
                </c:pt>
                <c:pt idx="398">
                  <c:v>1.2E-2</c:v>
                </c:pt>
                <c:pt idx="399">
                  <c:v>1.2E-2</c:v>
                </c:pt>
                <c:pt idx="400">
                  <c:v>0.14000000000000001</c:v>
                </c:pt>
                <c:pt idx="401">
                  <c:v>0.127</c:v>
                </c:pt>
                <c:pt idx="402">
                  <c:v>0.11700000000000001</c:v>
                </c:pt>
                <c:pt idx="403">
                  <c:v>0.108</c:v>
                </c:pt>
                <c:pt idx="404">
                  <c:v>0.1</c:v>
                </c:pt>
                <c:pt idx="405">
                  <c:v>9.2999999999999999E-2</c:v>
                </c:pt>
                <c:pt idx="406">
                  <c:v>8.7999999999999995E-2</c:v>
                </c:pt>
                <c:pt idx="407">
                  <c:v>8.2000000000000003E-2</c:v>
                </c:pt>
                <c:pt idx="408">
                  <c:v>7.8E-2</c:v>
                </c:pt>
                <c:pt idx="409">
                  <c:v>7.3999999999999996E-2</c:v>
                </c:pt>
                <c:pt idx="410">
                  <c:v>7.0000000000000007E-2</c:v>
                </c:pt>
                <c:pt idx="411">
                  <c:v>6.7000000000000004E-2</c:v>
                </c:pt>
                <c:pt idx="412">
                  <c:v>6.4000000000000001E-2</c:v>
                </c:pt>
                <c:pt idx="413">
                  <c:v>6.0999999999999999E-2</c:v>
                </c:pt>
                <c:pt idx="414">
                  <c:v>5.8000000000000003E-2</c:v>
                </c:pt>
                <c:pt idx="415">
                  <c:v>5.6000000000000001E-2</c:v>
                </c:pt>
                <c:pt idx="416">
                  <c:v>5.3999999999999999E-2</c:v>
                </c:pt>
                <c:pt idx="417">
                  <c:v>5.1999999999999998E-2</c:v>
                </c:pt>
                <c:pt idx="418">
                  <c:v>0.05</c:v>
                </c:pt>
                <c:pt idx="419">
                  <c:v>4.8000000000000001E-2</c:v>
                </c:pt>
                <c:pt idx="420">
                  <c:v>4.7E-2</c:v>
                </c:pt>
                <c:pt idx="421">
                  <c:v>4.4999999999999998E-2</c:v>
                </c:pt>
                <c:pt idx="422">
                  <c:v>4.3999999999999997E-2</c:v>
                </c:pt>
                <c:pt idx="423">
                  <c:v>4.2000000000000003E-2</c:v>
                </c:pt>
                <c:pt idx="424">
                  <c:v>4.1000000000000002E-2</c:v>
                </c:pt>
                <c:pt idx="425">
                  <c:v>0.04</c:v>
                </c:pt>
                <c:pt idx="426">
                  <c:v>3.9E-2</c:v>
                </c:pt>
                <c:pt idx="427">
                  <c:v>3.7999999999999999E-2</c:v>
                </c:pt>
                <c:pt idx="428">
                  <c:v>3.6999999999999998E-2</c:v>
                </c:pt>
                <c:pt idx="429">
                  <c:v>3.5999999999999997E-2</c:v>
                </c:pt>
                <c:pt idx="430">
                  <c:v>3.5000000000000003E-2</c:v>
                </c:pt>
                <c:pt idx="431">
                  <c:v>3.4000000000000002E-2</c:v>
                </c:pt>
                <c:pt idx="432">
                  <c:v>3.3000000000000002E-2</c:v>
                </c:pt>
                <c:pt idx="433">
                  <c:v>3.3000000000000002E-2</c:v>
                </c:pt>
                <c:pt idx="434">
                  <c:v>3.2000000000000001E-2</c:v>
                </c:pt>
                <c:pt idx="435">
                  <c:v>3.1E-2</c:v>
                </c:pt>
                <c:pt idx="436">
                  <c:v>0.03</c:v>
                </c:pt>
                <c:pt idx="437">
                  <c:v>0.03</c:v>
                </c:pt>
                <c:pt idx="438">
                  <c:v>2.9000000000000001E-2</c:v>
                </c:pt>
                <c:pt idx="439">
                  <c:v>2.9000000000000001E-2</c:v>
                </c:pt>
                <c:pt idx="440">
                  <c:v>2.8000000000000001E-2</c:v>
                </c:pt>
                <c:pt idx="441">
                  <c:v>2.7E-2</c:v>
                </c:pt>
                <c:pt idx="442">
                  <c:v>2.7E-2</c:v>
                </c:pt>
                <c:pt idx="443">
                  <c:v>2.5999999999999999E-2</c:v>
                </c:pt>
                <c:pt idx="444">
                  <c:v>2.5999999999999999E-2</c:v>
                </c:pt>
                <c:pt idx="445">
                  <c:v>2.5000000000000001E-2</c:v>
                </c:pt>
                <c:pt idx="446">
                  <c:v>2.5000000000000001E-2</c:v>
                </c:pt>
                <c:pt idx="447">
                  <c:v>2.5000000000000001E-2</c:v>
                </c:pt>
                <c:pt idx="448">
                  <c:v>2.4E-2</c:v>
                </c:pt>
                <c:pt idx="449">
                  <c:v>2.4E-2</c:v>
                </c:pt>
                <c:pt idx="450">
                  <c:v>2.3E-2</c:v>
                </c:pt>
                <c:pt idx="451">
                  <c:v>2.3E-2</c:v>
                </c:pt>
                <c:pt idx="452">
                  <c:v>2.3E-2</c:v>
                </c:pt>
                <c:pt idx="453">
                  <c:v>2.1999999999999999E-2</c:v>
                </c:pt>
                <c:pt idx="454">
                  <c:v>2.1999999999999999E-2</c:v>
                </c:pt>
                <c:pt idx="455">
                  <c:v>2.1999999999999999E-2</c:v>
                </c:pt>
                <c:pt idx="456">
                  <c:v>2.1000000000000001E-2</c:v>
                </c:pt>
                <c:pt idx="457">
                  <c:v>2.1000000000000001E-2</c:v>
                </c:pt>
                <c:pt idx="458">
                  <c:v>2.1000000000000001E-2</c:v>
                </c:pt>
                <c:pt idx="459">
                  <c:v>0.02</c:v>
                </c:pt>
                <c:pt idx="460">
                  <c:v>0.02</c:v>
                </c:pt>
                <c:pt idx="461">
                  <c:v>0.02</c:v>
                </c:pt>
                <c:pt idx="462">
                  <c:v>1.9E-2</c:v>
                </c:pt>
                <c:pt idx="463">
                  <c:v>1.9E-2</c:v>
                </c:pt>
                <c:pt idx="464">
                  <c:v>1.9E-2</c:v>
                </c:pt>
                <c:pt idx="465">
                  <c:v>1.9E-2</c:v>
                </c:pt>
                <c:pt idx="466">
                  <c:v>1.7999999999999999E-2</c:v>
                </c:pt>
                <c:pt idx="467">
                  <c:v>1.7999999999999999E-2</c:v>
                </c:pt>
                <c:pt idx="468">
                  <c:v>1.7999999999999999E-2</c:v>
                </c:pt>
                <c:pt idx="469">
                  <c:v>1.7999999999999999E-2</c:v>
                </c:pt>
                <c:pt idx="470">
                  <c:v>1.7999999999999999E-2</c:v>
                </c:pt>
                <c:pt idx="471">
                  <c:v>1.7000000000000001E-2</c:v>
                </c:pt>
                <c:pt idx="472">
                  <c:v>1.7000000000000001E-2</c:v>
                </c:pt>
                <c:pt idx="473">
                  <c:v>1.7000000000000001E-2</c:v>
                </c:pt>
                <c:pt idx="474">
                  <c:v>1.7000000000000001E-2</c:v>
                </c:pt>
                <c:pt idx="475">
                  <c:v>1.6E-2</c:v>
                </c:pt>
                <c:pt idx="476">
                  <c:v>1.6E-2</c:v>
                </c:pt>
                <c:pt idx="477">
                  <c:v>1.6E-2</c:v>
                </c:pt>
                <c:pt idx="478">
                  <c:v>1.6E-2</c:v>
                </c:pt>
                <c:pt idx="479">
                  <c:v>1.6E-2</c:v>
                </c:pt>
                <c:pt idx="480">
                  <c:v>1.6E-2</c:v>
                </c:pt>
                <c:pt idx="481">
                  <c:v>1.4999999999999999E-2</c:v>
                </c:pt>
                <c:pt idx="482">
                  <c:v>1.4999999999999999E-2</c:v>
                </c:pt>
                <c:pt idx="483">
                  <c:v>1.4999999999999999E-2</c:v>
                </c:pt>
                <c:pt idx="484">
                  <c:v>1.4999999999999999E-2</c:v>
                </c:pt>
                <c:pt idx="485">
                  <c:v>1.4999999999999999E-2</c:v>
                </c:pt>
                <c:pt idx="486">
                  <c:v>1.4999999999999999E-2</c:v>
                </c:pt>
                <c:pt idx="487">
                  <c:v>1.4E-2</c:v>
                </c:pt>
                <c:pt idx="488">
                  <c:v>1.4E-2</c:v>
                </c:pt>
                <c:pt idx="489">
                  <c:v>1.4E-2</c:v>
                </c:pt>
                <c:pt idx="490">
                  <c:v>1.4E-2</c:v>
                </c:pt>
                <c:pt idx="491">
                  <c:v>1.4E-2</c:v>
                </c:pt>
                <c:pt idx="492">
                  <c:v>1.4E-2</c:v>
                </c:pt>
                <c:pt idx="493">
                  <c:v>1.4E-2</c:v>
                </c:pt>
                <c:pt idx="494">
                  <c:v>1.2999999999999999E-2</c:v>
                </c:pt>
                <c:pt idx="495">
                  <c:v>1.2999999999999999E-2</c:v>
                </c:pt>
                <c:pt idx="496">
                  <c:v>1.2999999999999999E-2</c:v>
                </c:pt>
                <c:pt idx="497">
                  <c:v>1.2999999999999999E-2</c:v>
                </c:pt>
                <c:pt idx="498">
                  <c:v>1.2999999999999999E-2</c:v>
                </c:pt>
                <c:pt idx="499">
                  <c:v>1.2999999999999999E-2</c:v>
                </c:pt>
                <c:pt idx="500">
                  <c:v>0.15</c:v>
                </c:pt>
                <c:pt idx="501">
                  <c:v>0.13600000000000001</c:v>
                </c:pt>
                <c:pt idx="502">
                  <c:v>0.125</c:v>
                </c:pt>
                <c:pt idx="503">
                  <c:v>0.115</c:v>
                </c:pt>
                <c:pt idx="504">
                  <c:v>0.107</c:v>
                </c:pt>
                <c:pt idx="505">
                  <c:v>0.1</c:v>
                </c:pt>
                <c:pt idx="506">
                  <c:v>9.4E-2</c:v>
                </c:pt>
                <c:pt idx="507">
                  <c:v>8.7999999999999995E-2</c:v>
                </c:pt>
                <c:pt idx="508">
                  <c:v>8.3000000000000004E-2</c:v>
                </c:pt>
                <c:pt idx="509">
                  <c:v>7.9000000000000001E-2</c:v>
                </c:pt>
                <c:pt idx="510">
                  <c:v>7.4999999999999997E-2</c:v>
                </c:pt>
                <c:pt idx="511">
                  <c:v>7.0999999999999994E-2</c:v>
                </c:pt>
                <c:pt idx="512">
                  <c:v>6.8000000000000005E-2</c:v>
                </c:pt>
                <c:pt idx="513">
                  <c:v>6.5000000000000002E-2</c:v>
                </c:pt>
                <c:pt idx="514">
                  <c:v>6.3E-2</c:v>
                </c:pt>
                <c:pt idx="515">
                  <c:v>0.06</c:v>
                </c:pt>
                <c:pt idx="516">
                  <c:v>5.8000000000000003E-2</c:v>
                </c:pt>
                <c:pt idx="517">
                  <c:v>5.6000000000000001E-2</c:v>
                </c:pt>
                <c:pt idx="518">
                  <c:v>5.3999999999999999E-2</c:v>
                </c:pt>
                <c:pt idx="519">
                  <c:v>5.1999999999999998E-2</c:v>
                </c:pt>
                <c:pt idx="520">
                  <c:v>0.05</c:v>
                </c:pt>
                <c:pt idx="521">
                  <c:v>4.8000000000000001E-2</c:v>
                </c:pt>
                <c:pt idx="522">
                  <c:v>4.7E-2</c:v>
                </c:pt>
                <c:pt idx="523">
                  <c:v>4.4999999999999998E-2</c:v>
                </c:pt>
                <c:pt idx="524">
                  <c:v>4.3999999999999997E-2</c:v>
                </c:pt>
                <c:pt idx="525">
                  <c:v>4.2999999999999997E-2</c:v>
                </c:pt>
                <c:pt idx="526">
                  <c:v>4.2000000000000003E-2</c:v>
                </c:pt>
                <c:pt idx="527">
                  <c:v>4.1000000000000002E-2</c:v>
                </c:pt>
                <c:pt idx="528">
                  <c:v>3.9E-2</c:v>
                </c:pt>
                <c:pt idx="529">
                  <c:v>3.7999999999999999E-2</c:v>
                </c:pt>
                <c:pt idx="530">
                  <c:v>3.7999999999999999E-2</c:v>
                </c:pt>
                <c:pt idx="531">
                  <c:v>3.6999999999999998E-2</c:v>
                </c:pt>
                <c:pt idx="532">
                  <c:v>3.5999999999999997E-2</c:v>
                </c:pt>
                <c:pt idx="533">
                  <c:v>3.5000000000000003E-2</c:v>
                </c:pt>
                <c:pt idx="534">
                  <c:v>3.4000000000000002E-2</c:v>
                </c:pt>
                <c:pt idx="535">
                  <c:v>3.3000000000000002E-2</c:v>
                </c:pt>
                <c:pt idx="536">
                  <c:v>3.3000000000000002E-2</c:v>
                </c:pt>
                <c:pt idx="537">
                  <c:v>3.2000000000000001E-2</c:v>
                </c:pt>
                <c:pt idx="538">
                  <c:v>3.1E-2</c:v>
                </c:pt>
                <c:pt idx="539">
                  <c:v>3.1E-2</c:v>
                </c:pt>
                <c:pt idx="540">
                  <c:v>0.03</c:v>
                </c:pt>
                <c:pt idx="541">
                  <c:v>2.9000000000000001E-2</c:v>
                </c:pt>
                <c:pt idx="542">
                  <c:v>2.9000000000000001E-2</c:v>
                </c:pt>
                <c:pt idx="543">
                  <c:v>2.8000000000000001E-2</c:v>
                </c:pt>
                <c:pt idx="544">
                  <c:v>2.8000000000000001E-2</c:v>
                </c:pt>
                <c:pt idx="545">
                  <c:v>2.7E-2</c:v>
                </c:pt>
                <c:pt idx="546">
                  <c:v>2.7E-2</c:v>
                </c:pt>
                <c:pt idx="547">
                  <c:v>2.5999999999999999E-2</c:v>
                </c:pt>
                <c:pt idx="548">
                  <c:v>2.5999999999999999E-2</c:v>
                </c:pt>
                <c:pt idx="549">
                  <c:v>2.5000000000000001E-2</c:v>
                </c:pt>
                <c:pt idx="550">
                  <c:v>2.5000000000000001E-2</c:v>
                </c:pt>
                <c:pt idx="551">
                  <c:v>2.5000000000000001E-2</c:v>
                </c:pt>
                <c:pt idx="552">
                  <c:v>2.4E-2</c:v>
                </c:pt>
                <c:pt idx="553">
                  <c:v>2.4E-2</c:v>
                </c:pt>
                <c:pt idx="554">
                  <c:v>2.3E-2</c:v>
                </c:pt>
                <c:pt idx="555">
                  <c:v>2.3E-2</c:v>
                </c:pt>
                <c:pt idx="556">
                  <c:v>2.3E-2</c:v>
                </c:pt>
                <c:pt idx="557">
                  <c:v>2.1999999999999999E-2</c:v>
                </c:pt>
                <c:pt idx="558">
                  <c:v>2.1999999999999999E-2</c:v>
                </c:pt>
                <c:pt idx="559">
                  <c:v>2.1999999999999999E-2</c:v>
                </c:pt>
                <c:pt idx="560">
                  <c:v>2.1000000000000001E-2</c:v>
                </c:pt>
                <c:pt idx="561">
                  <c:v>2.1000000000000001E-2</c:v>
                </c:pt>
                <c:pt idx="562">
                  <c:v>2.1000000000000001E-2</c:v>
                </c:pt>
                <c:pt idx="563">
                  <c:v>2.1000000000000001E-2</c:v>
                </c:pt>
                <c:pt idx="564">
                  <c:v>0.02</c:v>
                </c:pt>
                <c:pt idx="565">
                  <c:v>0.02</c:v>
                </c:pt>
                <c:pt idx="566">
                  <c:v>0.02</c:v>
                </c:pt>
                <c:pt idx="567">
                  <c:v>1.9E-2</c:v>
                </c:pt>
                <c:pt idx="568">
                  <c:v>1.9E-2</c:v>
                </c:pt>
                <c:pt idx="569">
                  <c:v>1.9E-2</c:v>
                </c:pt>
                <c:pt idx="570">
                  <c:v>1.9E-2</c:v>
                </c:pt>
                <c:pt idx="571">
                  <c:v>1.9E-2</c:v>
                </c:pt>
                <c:pt idx="572">
                  <c:v>1.7999999999999999E-2</c:v>
                </c:pt>
                <c:pt idx="573">
                  <c:v>1.7999999999999999E-2</c:v>
                </c:pt>
                <c:pt idx="574">
                  <c:v>1.7999999999999999E-2</c:v>
                </c:pt>
                <c:pt idx="575">
                  <c:v>1.7999999999999999E-2</c:v>
                </c:pt>
                <c:pt idx="576">
                  <c:v>1.7000000000000001E-2</c:v>
                </c:pt>
                <c:pt idx="577">
                  <c:v>1.7000000000000001E-2</c:v>
                </c:pt>
                <c:pt idx="578">
                  <c:v>1.7000000000000001E-2</c:v>
                </c:pt>
                <c:pt idx="579">
                  <c:v>1.7000000000000001E-2</c:v>
                </c:pt>
                <c:pt idx="580">
                  <c:v>1.7000000000000001E-2</c:v>
                </c:pt>
                <c:pt idx="581">
                  <c:v>1.6E-2</c:v>
                </c:pt>
                <c:pt idx="582">
                  <c:v>1.6E-2</c:v>
                </c:pt>
                <c:pt idx="583">
                  <c:v>1.6E-2</c:v>
                </c:pt>
                <c:pt idx="584">
                  <c:v>1.6E-2</c:v>
                </c:pt>
                <c:pt idx="585">
                  <c:v>1.6E-2</c:v>
                </c:pt>
                <c:pt idx="586">
                  <c:v>1.6E-2</c:v>
                </c:pt>
                <c:pt idx="587">
                  <c:v>1.4999999999999999E-2</c:v>
                </c:pt>
                <c:pt idx="588">
                  <c:v>1.4999999999999999E-2</c:v>
                </c:pt>
                <c:pt idx="589">
                  <c:v>1.4999999999999999E-2</c:v>
                </c:pt>
                <c:pt idx="590">
                  <c:v>1.4999999999999999E-2</c:v>
                </c:pt>
                <c:pt idx="591">
                  <c:v>1.4999999999999999E-2</c:v>
                </c:pt>
                <c:pt idx="592">
                  <c:v>1.4999999999999999E-2</c:v>
                </c:pt>
                <c:pt idx="593">
                  <c:v>1.4999999999999999E-2</c:v>
                </c:pt>
                <c:pt idx="594">
                  <c:v>1.4E-2</c:v>
                </c:pt>
                <c:pt idx="595">
                  <c:v>1.4E-2</c:v>
                </c:pt>
                <c:pt idx="596">
                  <c:v>1.4E-2</c:v>
                </c:pt>
                <c:pt idx="597">
                  <c:v>1.4E-2</c:v>
                </c:pt>
                <c:pt idx="598">
                  <c:v>1.4E-2</c:v>
                </c:pt>
                <c:pt idx="599">
                  <c:v>1.4E-2</c:v>
                </c:pt>
                <c:pt idx="600">
                  <c:v>0.16</c:v>
                </c:pt>
                <c:pt idx="601">
                  <c:v>0.14499999999999999</c:v>
                </c:pt>
                <c:pt idx="602">
                  <c:v>0.13300000000000001</c:v>
                </c:pt>
                <c:pt idx="603">
                  <c:v>0.123</c:v>
                </c:pt>
                <c:pt idx="604">
                  <c:v>0.114</c:v>
                </c:pt>
                <c:pt idx="605">
                  <c:v>0.107</c:v>
                </c:pt>
                <c:pt idx="606">
                  <c:v>0.1</c:v>
                </c:pt>
                <c:pt idx="607">
                  <c:v>9.4E-2</c:v>
                </c:pt>
                <c:pt idx="608">
                  <c:v>8.8999999999999996E-2</c:v>
                </c:pt>
                <c:pt idx="609">
                  <c:v>8.4000000000000005E-2</c:v>
                </c:pt>
                <c:pt idx="610">
                  <c:v>0.08</c:v>
                </c:pt>
                <c:pt idx="611">
                  <c:v>7.5999999999999998E-2</c:v>
                </c:pt>
                <c:pt idx="612">
                  <c:v>7.2999999999999995E-2</c:v>
                </c:pt>
                <c:pt idx="613">
                  <c:v>7.0000000000000007E-2</c:v>
                </c:pt>
                <c:pt idx="614">
                  <c:v>6.7000000000000004E-2</c:v>
                </c:pt>
                <c:pt idx="615">
                  <c:v>6.4000000000000001E-2</c:v>
                </c:pt>
                <c:pt idx="616">
                  <c:v>6.2E-2</c:v>
                </c:pt>
                <c:pt idx="617">
                  <c:v>5.8999999999999997E-2</c:v>
                </c:pt>
                <c:pt idx="618">
                  <c:v>5.7000000000000002E-2</c:v>
                </c:pt>
                <c:pt idx="619">
                  <c:v>5.5E-2</c:v>
                </c:pt>
                <c:pt idx="620">
                  <c:v>5.2999999999999999E-2</c:v>
                </c:pt>
                <c:pt idx="621">
                  <c:v>5.1999999999999998E-2</c:v>
                </c:pt>
                <c:pt idx="622">
                  <c:v>0.05</c:v>
                </c:pt>
                <c:pt idx="623">
                  <c:v>4.8000000000000001E-2</c:v>
                </c:pt>
                <c:pt idx="624">
                  <c:v>4.7E-2</c:v>
                </c:pt>
                <c:pt idx="625">
                  <c:v>4.5999999999999999E-2</c:v>
                </c:pt>
                <c:pt idx="626">
                  <c:v>4.3999999999999997E-2</c:v>
                </c:pt>
                <c:pt idx="627">
                  <c:v>4.2999999999999997E-2</c:v>
                </c:pt>
                <c:pt idx="628">
                  <c:v>4.2000000000000003E-2</c:v>
                </c:pt>
                <c:pt idx="629">
                  <c:v>4.1000000000000002E-2</c:v>
                </c:pt>
                <c:pt idx="630">
                  <c:v>0.04</c:v>
                </c:pt>
                <c:pt idx="631">
                  <c:v>3.9E-2</c:v>
                </c:pt>
                <c:pt idx="632">
                  <c:v>3.7999999999999999E-2</c:v>
                </c:pt>
                <c:pt idx="633">
                  <c:v>3.6999999999999998E-2</c:v>
                </c:pt>
                <c:pt idx="634">
                  <c:v>3.5999999999999997E-2</c:v>
                </c:pt>
                <c:pt idx="635">
                  <c:v>3.5999999999999997E-2</c:v>
                </c:pt>
                <c:pt idx="636">
                  <c:v>3.5000000000000003E-2</c:v>
                </c:pt>
                <c:pt idx="637">
                  <c:v>3.4000000000000002E-2</c:v>
                </c:pt>
                <c:pt idx="638">
                  <c:v>3.3000000000000002E-2</c:v>
                </c:pt>
                <c:pt idx="639">
                  <c:v>3.3000000000000002E-2</c:v>
                </c:pt>
                <c:pt idx="640">
                  <c:v>3.2000000000000001E-2</c:v>
                </c:pt>
                <c:pt idx="641">
                  <c:v>3.1E-2</c:v>
                </c:pt>
                <c:pt idx="642">
                  <c:v>3.1E-2</c:v>
                </c:pt>
                <c:pt idx="643">
                  <c:v>0.03</c:v>
                </c:pt>
                <c:pt idx="644">
                  <c:v>0.03</c:v>
                </c:pt>
                <c:pt idx="645">
                  <c:v>2.9000000000000001E-2</c:v>
                </c:pt>
                <c:pt idx="646">
                  <c:v>2.9000000000000001E-2</c:v>
                </c:pt>
                <c:pt idx="647">
                  <c:v>2.8000000000000001E-2</c:v>
                </c:pt>
                <c:pt idx="648">
                  <c:v>2.8000000000000001E-2</c:v>
                </c:pt>
                <c:pt idx="649">
                  <c:v>2.7E-2</c:v>
                </c:pt>
                <c:pt idx="650">
                  <c:v>2.7E-2</c:v>
                </c:pt>
                <c:pt idx="651">
                  <c:v>2.5999999999999999E-2</c:v>
                </c:pt>
                <c:pt idx="652">
                  <c:v>2.5999999999999999E-2</c:v>
                </c:pt>
                <c:pt idx="653">
                  <c:v>2.5000000000000001E-2</c:v>
                </c:pt>
                <c:pt idx="654">
                  <c:v>2.5000000000000001E-2</c:v>
                </c:pt>
                <c:pt idx="655">
                  <c:v>2.5000000000000001E-2</c:v>
                </c:pt>
                <c:pt idx="656">
                  <c:v>2.4E-2</c:v>
                </c:pt>
                <c:pt idx="657">
                  <c:v>2.4E-2</c:v>
                </c:pt>
                <c:pt idx="658">
                  <c:v>2.4E-2</c:v>
                </c:pt>
                <c:pt idx="659">
                  <c:v>2.3E-2</c:v>
                </c:pt>
                <c:pt idx="660">
                  <c:v>2.3E-2</c:v>
                </c:pt>
                <c:pt idx="661">
                  <c:v>2.3E-2</c:v>
                </c:pt>
                <c:pt idx="662">
                  <c:v>2.1999999999999999E-2</c:v>
                </c:pt>
                <c:pt idx="663">
                  <c:v>2.1999999999999999E-2</c:v>
                </c:pt>
                <c:pt idx="664">
                  <c:v>2.1999999999999999E-2</c:v>
                </c:pt>
                <c:pt idx="665">
                  <c:v>2.1000000000000001E-2</c:v>
                </c:pt>
                <c:pt idx="666">
                  <c:v>2.1000000000000001E-2</c:v>
                </c:pt>
                <c:pt idx="667">
                  <c:v>2.1000000000000001E-2</c:v>
                </c:pt>
                <c:pt idx="668">
                  <c:v>2.1000000000000001E-2</c:v>
                </c:pt>
                <c:pt idx="669">
                  <c:v>0.02</c:v>
                </c:pt>
                <c:pt idx="670">
                  <c:v>0.02</c:v>
                </c:pt>
                <c:pt idx="671">
                  <c:v>0.02</c:v>
                </c:pt>
                <c:pt idx="672">
                  <c:v>0.02</c:v>
                </c:pt>
                <c:pt idx="673">
                  <c:v>1.9E-2</c:v>
                </c:pt>
                <c:pt idx="674">
                  <c:v>1.9E-2</c:v>
                </c:pt>
                <c:pt idx="675">
                  <c:v>1.9E-2</c:v>
                </c:pt>
                <c:pt idx="676">
                  <c:v>1.9E-2</c:v>
                </c:pt>
                <c:pt idx="677">
                  <c:v>1.7999999999999999E-2</c:v>
                </c:pt>
                <c:pt idx="678">
                  <c:v>1.7999999999999999E-2</c:v>
                </c:pt>
                <c:pt idx="679">
                  <c:v>1.7999999999999999E-2</c:v>
                </c:pt>
                <c:pt idx="680">
                  <c:v>1.7999999999999999E-2</c:v>
                </c:pt>
                <c:pt idx="681">
                  <c:v>1.7999999999999999E-2</c:v>
                </c:pt>
                <c:pt idx="682">
                  <c:v>1.7000000000000001E-2</c:v>
                </c:pt>
                <c:pt idx="683">
                  <c:v>1.7000000000000001E-2</c:v>
                </c:pt>
                <c:pt idx="684">
                  <c:v>1.7000000000000001E-2</c:v>
                </c:pt>
                <c:pt idx="685">
                  <c:v>1.7000000000000001E-2</c:v>
                </c:pt>
                <c:pt idx="686">
                  <c:v>1.7000000000000001E-2</c:v>
                </c:pt>
                <c:pt idx="687">
                  <c:v>1.6E-2</c:v>
                </c:pt>
                <c:pt idx="688">
                  <c:v>1.6E-2</c:v>
                </c:pt>
                <c:pt idx="689">
                  <c:v>1.6E-2</c:v>
                </c:pt>
                <c:pt idx="690">
                  <c:v>1.6E-2</c:v>
                </c:pt>
                <c:pt idx="691">
                  <c:v>1.6E-2</c:v>
                </c:pt>
                <c:pt idx="692">
                  <c:v>1.6E-2</c:v>
                </c:pt>
                <c:pt idx="693">
                  <c:v>1.6E-2</c:v>
                </c:pt>
                <c:pt idx="694">
                  <c:v>1.4999999999999999E-2</c:v>
                </c:pt>
                <c:pt idx="695">
                  <c:v>1.4999999999999999E-2</c:v>
                </c:pt>
                <c:pt idx="696">
                  <c:v>1.4999999999999999E-2</c:v>
                </c:pt>
                <c:pt idx="697">
                  <c:v>1.4999999999999999E-2</c:v>
                </c:pt>
                <c:pt idx="698">
                  <c:v>1.4999999999999999E-2</c:v>
                </c:pt>
                <c:pt idx="699">
                  <c:v>1.4999999999999999E-2</c:v>
                </c:pt>
                <c:pt idx="700">
                  <c:v>0.17</c:v>
                </c:pt>
                <c:pt idx="701">
                  <c:v>0.155</c:v>
                </c:pt>
                <c:pt idx="702">
                  <c:v>0.14199999999999999</c:v>
                </c:pt>
                <c:pt idx="703">
                  <c:v>0.13100000000000001</c:v>
                </c:pt>
                <c:pt idx="704">
                  <c:v>0.121</c:v>
                </c:pt>
                <c:pt idx="705">
                  <c:v>0.113</c:v>
                </c:pt>
                <c:pt idx="706">
                  <c:v>0.106</c:v>
                </c:pt>
                <c:pt idx="707">
                  <c:v>0.1</c:v>
                </c:pt>
                <c:pt idx="708">
                  <c:v>9.4E-2</c:v>
                </c:pt>
                <c:pt idx="709">
                  <c:v>8.8999999999999996E-2</c:v>
                </c:pt>
                <c:pt idx="710">
                  <c:v>8.5000000000000006E-2</c:v>
                </c:pt>
                <c:pt idx="711">
                  <c:v>8.1000000000000003E-2</c:v>
                </c:pt>
                <c:pt idx="712">
                  <c:v>7.6999999999999999E-2</c:v>
                </c:pt>
                <c:pt idx="713">
                  <c:v>7.3999999999999996E-2</c:v>
                </c:pt>
                <c:pt idx="714">
                  <c:v>7.0999999999999994E-2</c:v>
                </c:pt>
                <c:pt idx="715">
                  <c:v>6.8000000000000005E-2</c:v>
                </c:pt>
                <c:pt idx="716">
                  <c:v>6.5000000000000002E-2</c:v>
                </c:pt>
                <c:pt idx="717">
                  <c:v>6.3E-2</c:v>
                </c:pt>
                <c:pt idx="718">
                  <c:v>6.0999999999999999E-2</c:v>
                </c:pt>
                <c:pt idx="719">
                  <c:v>5.8999999999999997E-2</c:v>
                </c:pt>
                <c:pt idx="720">
                  <c:v>5.7000000000000002E-2</c:v>
                </c:pt>
                <c:pt idx="721">
                  <c:v>5.5E-2</c:v>
                </c:pt>
                <c:pt idx="722">
                  <c:v>5.2999999999999999E-2</c:v>
                </c:pt>
                <c:pt idx="723">
                  <c:v>5.1999999999999998E-2</c:v>
                </c:pt>
                <c:pt idx="724">
                  <c:v>0.05</c:v>
                </c:pt>
                <c:pt idx="725">
                  <c:v>4.9000000000000002E-2</c:v>
                </c:pt>
                <c:pt idx="726">
                  <c:v>4.7E-2</c:v>
                </c:pt>
                <c:pt idx="727">
                  <c:v>4.5999999999999999E-2</c:v>
                </c:pt>
                <c:pt idx="728">
                  <c:v>4.4999999999999998E-2</c:v>
                </c:pt>
                <c:pt idx="729">
                  <c:v>4.3999999999999997E-2</c:v>
                </c:pt>
                <c:pt idx="730">
                  <c:v>4.2999999999999997E-2</c:v>
                </c:pt>
                <c:pt idx="731">
                  <c:v>4.1000000000000002E-2</c:v>
                </c:pt>
                <c:pt idx="732">
                  <c:v>0.04</c:v>
                </c:pt>
                <c:pt idx="733">
                  <c:v>0.04</c:v>
                </c:pt>
                <c:pt idx="734">
                  <c:v>3.9E-2</c:v>
                </c:pt>
                <c:pt idx="735">
                  <c:v>3.7999999999999999E-2</c:v>
                </c:pt>
                <c:pt idx="736">
                  <c:v>3.6999999999999998E-2</c:v>
                </c:pt>
                <c:pt idx="737">
                  <c:v>3.5999999999999997E-2</c:v>
                </c:pt>
                <c:pt idx="738">
                  <c:v>3.5000000000000003E-2</c:v>
                </c:pt>
                <c:pt idx="739">
                  <c:v>3.5000000000000003E-2</c:v>
                </c:pt>
                <c:pt idx="740">
                  <c:v>3.4000000000000002E-2</c:v>
                </c:pt>
                <c:pt idx="741">
                  <c:v>3.3000000000000002E-2</c:v>
                </c:pt>
                <c:pt idx="742">
                  <c:v>3.3000000000000002E-2</c:v>
                </c:pt>
                <c:pt idx="743">
                  <c:v>3.2000000000000001E-2</c:v>
                </c:pt>
                <c:pt idx="744">
                  <c:v>3.1E-2</c:v>
                </c:pt>
                <c:pt idx="745">
                  <c:v>3.1E-2</c:v>
                </c:pt>
                <c:pt idx="746">
                  <c:v>0.03</c:v>
                </c:pt>
                <c:pt idx="747">
                  <c:v>0.03</c:v>
                </c:pt>
                <c:pt idx="748">
                  <c:v>2.9000000000000001E-2</c:v>
                </c:pt>
                <c:pt idx="749">
                  <c:v>2.9000000000000001E-2</c:v>
                </c:pt>
                <c:pt idx="750">
                  <c:v>2.8000000000000001E-2</c:v>
                </c:pt>
                <c:pt idx="751">
                  <c:v>2.8000000000000001E-2</c:v>
                </c:pt>
                <c:pt idx="752">
                  <c:v>2.7E-2</c:v>
                </c:pt>
                <c:pt idx="753">
                  <c:v>2.7E-2</c:v>
                </c:pt>
                <c:pt idx="754">
                  <c:v>2.7E-2</c:v>
                </c:pt>
                <c:pt idx="755">
                  <c:v>2.5999999999999999E-2</c:v>
                </c:pt>
                <c:pt idx="756">
                  <c:v>2.5999999999999999E-2</c:v>
                </c:pt>
                <c:pt idx="757">
                  <c:v>2.5000000000000001E-2</c:v>
                </c:pt>
                <c:pt idx="758">
                  <c:v>2.5000000000000001E-2</c:v>
                </c:pt>
                <c:pt idx="759">
                  <c:v>2.5000000000000001E-2</c:v>
                </c:pt>
                <c:pt idx="760">
                  <c:v>2.4E-2</c:v>
                </c:pt>
                <c:pt idx="761">
                  <c:v>2.4E-2</c:v>
                </c:pt>
                <c:pt idx="762">
                  <c:v>2.4E-2</c:v>
                </c:pt>
                <c:pt idx="763">
                  <c:v>2.3E-2</c:v>
                </c:pt>
                <c:pt idx="764">
                  <c:v>2.3E-2</c:v>
                </c:pt>
                <c:pt idx="765">
                  <c:v>2.3E-2</c:v>
                </c:pt>
                <c:pt idx="766">
                  <c:v>2.1999999999999999E-2</c:v>
                </c:pt>
                <c:pt idx="767">
                  <c:v>2.1999999999999999E-2</c:v>
                </c:pt>
                <c:pt idx="768">
                  <c:v>2.1999999999999999E-2</c:v>
                </c:pt>
                <c:pt idx="769">
                  <c:v>2.1999999999999999E-2</c:v>
                </c:pt>
                <c:pt idx="770">
                  <c:v>2.1000000000000001E-2</c:v>
                </c:pt>
                <c:pt idx="771">
                  <c:v>2.1000000000000001E-2</c:v>
                </c:pt>
                <c:pt idx="772">
                  <c:v>2.1000000000000001E-2</c:v>
                </c:pt>
                <c:pt idx="773">
                  <c:v>0.02</c:v>
                </c:pt>
                <c:pt idx="774">
                  <c:v>0.02</c:v>
                </c:pt>
                <c:pt idx="775">
                  <c:v>0.02</c:v>
                </c:pt>
                <c:pt idx="776">
                  <c:v>0.02</c:v>
                </c:pt>
                <c:pt idx="777">
                  <c:v>0.02</c:v>
                </c:pt>
                <c:pt idx="778">
                  <c:v>1.9E-2</c:v>
                </c:pt>
                <c:pt idx="779">
                  <c:v>1.9E-2</c:v>
                </c:pt>
                <c:pt idx="780">
                  <c:v>1.9E-2</c:v>
                </c:pt>
                <c:pt idx="781">
                  <c:v>1.9E-2</c:v>
                </c:pt>
                <c:pt idx="782">
                  <c:v>1.7999999999999999E-2</c:v>
                </c:pt>
                <c:pt idx="783">
                  <c:v>1.7999999999999999E-2</c:v>
                </c:pt>
                <c:pt idx="784">
                  <c:v>1.7999999999999999E-2</c:v>
                </c:pt>
                <c:pt idx="785">
                  <c:v>1.7999999999999999E-2</c:v>
                </c:pt>
                <c:pt idx="786">
                  <c:v>1.7999999999999999E-2</c:v>
                </c:pt>
                <c:pt idx="787">
                  <c:v>1.7999999999999999E-2</c:v>
                </c:pt>
                <c:pt idx="788">
                  <c:v>1.7000000000000001E-2</c:v>
                </c:pt>
                <c:pt idx="789">
                  <c:v>1.7000000000000001E-2</c:v>
                </c:pt>
                <c:pt idx="790">
                  <c:v>1.7000000000000001E-2</c:v>
                </c:pt>
                <c:pt idx="791">
                  <c:v>1.7000000000000001E-2</c:v>
                </c:pt>
                <c:pt idx="792">
                  <c:v>1.7000000000000001E-2</c:v>
                </c:pt>
                <c:pt idx="793">
                  <c:v>1.7000000000000001E-2</c:v>
                </c:pt>
                <c:pt idx="794">
                  <c:v>1.6E-2</c:v>
                </c:pt>
                <c:pt idx="795">
                  <c:v>1.6E-2</c:v>
                </c:pt>
                <c:pt idx="796">
                  <c:v>1.6E-2</c:v>
                </c:pt>
                <c:pt idx="797">
                  <c:v>1.6E-2</c:v>
                </c:pt>
                <c:pt idx="798">
                  <c:v>1.6E-2</c:v>
                </c:pt>
                <c:pt idx="799">
                  <c:v>1.6E-2</c:v>
                </c:pt>
                <c:pt idx="800">
                  <c:v>0.18</c:v>
                </c:pt>
                <c:pt idx="801">
                  <c:v>0.16400000000000001</c:v>
                </c:pt>
                <c:pt idx="802">
                  <c:v>0.15</c:v>
                </c:pt>
                <c:pt idx="803">
                  <c:v>0.13800000000000001</c:v>
                </c:pt>
                <c:pt idx="804">
                  <c:v>0.129</c:v>
                </c:pt>
                <c:pt idx="805">
                  <c:v>0.12</c:v>
                </c:pt>
                <c:pt idx="806">
                  <c:v>0.113</c:v>
                </c:pt>
                <c:pt idx="807">
                  <c:v>0.106</c:v>
                </c:pt>
                <c:pt idx="808">
                  <c:v>0.1</c:v>
                </c:pt>
                <c:pt idx="809">
                  <c:v>9.5000000000000001E-2</c:v>
                </c:pt>
                <c:pt idx="810">
                  <c:v>0.09</c:v>
                </c:pt>
                <c:pt idx="811">
                  <c:v>8.5999999999999993E-2</c:v>
                </c:pt>
                <c:pt idx="812">
                  <c:v>8.2000000000000003E-2</c:v>
                </c:pt>
                <c:pt idx="813">
                  <c:v>7.8E-2</c:v>
                </c:pt>
                <c:pt idx="814">
                  <c:v>7.4999999999999997E-2</c:v>
                </c:pt>
                <c:pt idx="815">
                  <c:v>7.1999999999999995E-2</c:v>
                </c:pt>
                <c:pt idx="816">
                  <c:v>6.9000000000000006E-2</c:v>
                </c:pt>
                <c:pt idx="817">
                  <c:v>6.7000000000000004E-2</c:v>
                </c:pt>
                <c:pt idx="818">
                  <c:v>6.4000000000000001E-2</c:v>
                </c:pt>
                <c:pt idx="819">
                  <c:v>6.2E-2</c:v>
                </c:pt>
                <c:pt idx="820">
                  <c:v>0.06</c:v>
                </c:pt>
                <c:pt idx="821">
                  <c:v>5.8000000000000003E-2</c:v>
                </c:pt>
                <c:pt idx="822">
                  <c:v>5.6000000000000001E-2</c:v>
                </c:pt>
                <c:pt idx="823">
                  <c:v>5.5E-2</c:v>
                </c:pt>
                <c:pt idx="824">
                  <c:v>5.2999999999999999E-2</c:v>
                </c:pt>
                <c:pt idx="825">
                  <c:v>5.0999999999999997E-2</c:v>
                </c:pt>
                <c:pt idx="826">
                  <c:v>0.05</c:v>
                </c:pt>
                <c:pt idx="827">
                  <c:v>4.9000000000000002E-2</c:v>
                </c:pt>
                <c:pt idx="828">
                  <c:v>4.7E-2</c:v>
                </c:pt>
                <c:pt idx="829">
                  <c:v>4.5999999999999999E-2</c:v>
                </c:pt>
                <c:pt idx="830">
                  <c:v>4.4999999999999998E-2</c:v>
                </c:pt>
                <c:pt idx="831">
                  <c:v>4.3999999999999997E-2</c:v>
                </c:pt>
                <c:pt idx="832">
                  <c:v>4.2999999999999997E-2</c:v>
                </c:pt>
                <c:pt idx="833">
                  <c:v>4.2000000000000003E-2</c:v>
                </c:pt>
                <c:pt idx="834">
                  <c:v>4.1000000000000002E-2</c:v>
                </c:pt>
                <c:pt idx="835">
                  <c:v>0.04</c:v>
                </c:pt>
                <c:pt idx="836">
                  <c:v>3.9E-2</c:v>
                </c:pt>
                <c:pt idx="837">
                  <c:v>3.7999999999999999E-2</c:v>
                </c:pt>
                <c:pt idx="838">
                  <c:v>3.7999999999999999E-2</c:v>
                </c:pt>
                <c:pt idx="839">
                  <c:v>3.6999999999999998E-2</c:v>
                </c:pt>
                <c:pt idx="840">
                  <c:v>3.5999999999999997E-2</c:v>
                </c:pt>
                <c:pt idx="841">
                  <c:v>3.5000000000000003E-2</c:v>
                </c:pt>
                <c:pt idx="842">
                  <c:v>3.5000000000000003E-2</c:v>
                </c:pt>
                <c:pt idx="843">
                  <c:v>3.4000000000000002E-2</c:v>
                </c:pt>
                <c:pt idx="844">
                  <c:v>3.3000000000000002E-2</c:v>
                </c:pt>
                <c:pt idx="845">
                  <c:v>3.3000000000000002E-2</c:v>
                </c:pt>
                <c:pt idx="846">
                  <c:v>3.2000000000000001E-2</c:v>
                </c:pt>
                <c:pt idx="847">
                  <c:v>3.2000000000000001E-2</c:v>
                </c:pt>
                <c:pt idx="848">
                  <c:v>3.1E-2</c:v>
                </c:pt>
                <c:pt idx="849">
                  <c:v>3.1E-2</c:v>
                </c:pt>
                <c:pt idx="850">
                  <c:v>0.03</c:v>
                </c:pt>
                <c:pt idx="851">
                  <c:v>0.03</c:v>
                </c:pt>
                <c:pt idx="852">
                  <c:v>2.9000000000000001E-2</c:v>
                </c:pt>
                <c:pt idx="853">
                  <c:v>2.9000000000000001E-2</c:v>
                </c:pt>
                <c:pt idx="854">
                  <c:v>2.8000000000000001E-2</c:v>
                </c:pt>
                <c:pt idx="855">
                  <c:v>2.8000000000000001E-2</c:v>
                </c:pt>
                <c:pt idx="856">
                  <c:v>2.7E-2</c:v>
                </c:pt>
                <c:pt idx="857">
                  <c:v>2.7E-2</c:v>
                </c:pt>
                <c:pt idx="858">
                  <c:v>2.5999999999999999E-2</c:v>
                </c:pt>
                <c:pt idx="859">
                  <c:v>2.5999999999999999E-2</c:v>
                </c:pt>
                <c:pt idx="860">
                  <c:v>2.5999999999999999E-2</c:v>
                </c:pt>
                <c:pt idx="861">
                  <c:v>2.5000000000000001E-2</c:v>
                </c:pt>
                <c:pt idx="862">
                  <c:v>2.5000000000000001E-2</c:v>
                </c:pt>
                <c:pt idx="863">
                  <c:v>2.5000000000000001E-2</c:v>
                </c:pt>
                <c:pt idx="864">
                  <c:v>2.4E-2</c:v>
                </c:pt>
                <c:pt idx="865">
                  <c:v>2.4E-2</c:v>
                </c:pt>
                <c:pt idx="866">
                  <c:v>2.4E-2</c:v>
                </c:pt>
                <c:pt idx="867">
                  <c:v>2.3E-2</c:v>
                </c:pt>
                <c:pt idx="868">
                  <c:v>2.3E-2</c:v>
                </c:pt>
                <c:pt idx="869">
                  <c:v>2.3E-2</c:v>
                </c:pt>
                <c:pt idx="870">
                  <c:v>2.3E-2</c:v>
                </c:pt>
                <c:pt idx="871">
                  <c:v>2.1999999999999999E-2</c:v>
                </c:pt>
                <c:pt idx="872">
                  <c:v>2.1999999999999999E-2</c:v>
                </c:pt>
                <c:pt idx="873">
                  <c:v>2.1999999999999999E-2</c:v>
                </c:pt>
                <c:pt idx="874">
                  <c:v>2.1000000000000001E-2</c:v>
                </c:pt>
                <c:pt idx="875">
                  <c:v>2.1000000000000001E-2</c:v>
                </c:pt>
                <c:pt idx="876">
                  <c:v>2.1000000000000001E-2</c:v>
                </c:pt>
                <c:pt idx="877">
                  <c:v>2.1000000000000001E-2</c:v>
                </c:pt>
                <c:pt idx="878">
                  <c:v>0.02</c:v>
                </c:pt>
                <c:pt idx="879">
                  <c:v>0.02</c:v>
                </c:pt>
                <c:pt idx="880">
                  <c:v>0.02</c:v>
                </c:pt>
                <c:pt idx="881">
                  <c:v>0.02</c:v>
                </c:pt>
                <c:pt idx="882">
                  <c:v>0.02</c:v>
                </c:pt>
                <c:pt idx="883">
                  <c:v>1.9E-2</c:v>
                </c:pt>
                <c:pt idx="884">
                  <c:v>1.9E-2</c:v>
                </c:pt>
                <c:pt idx="885">
                  <c:v>1.9E-2</c:v>
                </c:pt>
                <c:pt idx="886">
                  <c:v>1.9E-2</c:v>
                </c:pt>
                <c:pt idx="887">
                  <c:v>1.9E-2</c:v>
                </c:pt>
                <c:pt idx="888">
                  <c:v>1.7999999999999999E-2</c:v>
                </c:pt>
                <c:pt idx="889">
                  <c:v>1.7999999999999999E-2</c:v>
                </c:pt>
                <c:pt idx="890">
                  <c:v>1.7999999999999999E-2</c:v>
                </c:pt>
                <c:pt idx="891">
                  <c:v>1.7999999999999999E-2</c:v>
                </c:pt>
                <c:pt idx="892">
                  <c:v>1.7999999999999999E-2</c:v>
                </c:pt>
                <c:pt idx="893">
                  <c:v>1.7000000000000001E-2</c:v>
                </c:pt>
                <c:pt idx="894">
                  <c:v>1.7000000000000001E-2</c:v>
                </c:pt>
                <c:pt idx="895">
                  <c:v>1.7000000000000001E-2</c:v>
                </c:pt>
                <c:pt idx="896">
                  <c:v>1.7000000000000001E-2</c:v>
                </c:pt>
                <c:pt idx="897">
                  <c:v>1.7000000000000001E-2</c:v>
                </c:pt>
                <c:pt idx="898">
                  <c:v>1.7000000000000001E-2</c:v>
                </c:pt>
                <c:pt idx="899">
                  <c:v>1.7000000000000001E-2</c:v>
                </c:pt>
                <c:pt idx="900">
                  <c:v>0.19</c:v>
                </c:pt>
                <c:pt idx="901">
                  <c:v>0.17299999999999999</c:v>
                </c:pt>
                <c:pt idx="902">
                  <c:v>0.158</c:v>
                </c:pt>
                <c:pt idx="903">
                  <c:v>0.14599999999999999</c:v>
                </c:pt>
                <c:pt idx="904">
                  <c:v>0.13600000000000001</c:v>
                </c:pt>
                <c:pt idx="905">
                  <c:v>0.127</c:v>
                </c:pt>
                <c:pt idx="906">
                  <c:v>0.11899999999999999</c:v>
                </c:pt>
                <c:pt idx="907">
                  <c:v>0.112</c:v>
                </c:pt>
                <c:pt idx="908">
                  <c:v>0.106</c:v>
                </c:pt>
                <c:pt idx="909">
                  <c:v>0.1</c:v>
                </c:pt>
                <c:pt idx="910">
                  <c:v>9.5000000000000001E-2</c:v>
                </c:pt>
                <c:pt idx="911">
                  <c:v>0.09</c:v>
                </c:pt>
                <c:pt idx="912">
                  <c:v>8.5999999999999993E-2</c:v>
                </c:pt>
                <c:pt idx="913">
                  <c:v>8.3000000000000004E-2</c:v>
                </c:pt>
                <c:pt idx="914">
                  <c:v>7.9000000000000001E-2</c:v>
                </c:pt>
                <c:pt idx="915">
                  <c:v>7.5999999999999998E-2</c:v>
                </c:pt>
                <c:pt idx="916">
                  <c:v>7.2999999999999995E-2</c:v>
                </c:pt>
                <c:pt idx="917">
                  <c:v>7.0000000000000007E-2</c:v>
                </c:pt>
                <c:pt idx="918">
                  <c:v>6.8000000000000005E-2</c:v>
                </c:pt>
                <c:pt idx="919">
                  <c:v>6.6000000000000003E-2</c:v>
                </c:pt>
                <c:pt idx="920">
                  <c:v>6.3E-2</c:v>
                </c:pt>
                <c:pt idx="921">
                  <c:v>6.0999999999999999E-2</c:v>
                </c:pt>
                <c:pt idx="922">
                  <c:v>5.8999999999999997E-2</c:v>
                </c:pt>
                <c:pt idx="923">
                  <c:v>5.8000000000000003E-2</c:v>
                </c:pt>
                <c:pt idx="924">
                  <c:v>5.6000000000000001E-2</c:v>
                </c:pt>
                <c:pt idx="925">
                  <c:v>5.3999999999999999E-2</c:v>
                </c:pt>
                <c:pt idx="926">
                  <c:v>5.2999999999999999E-2</c:v>
                </c:pt>
                <c:pt idx="927">
                  <c:v>5.0999999999999997E-2</c:v>
                </c:pt>
                <c:pt idx="928">
                  <c:v>0.05</c:v>
                </c:pt>
                <c:pt idx="929">
                  <c:v>4.9000000000000002E-2</c:v>
                </c:pt>
                <c:pt idx="930">
                  <c:v>4.8000000000000001E-2</c:v>
                </c:pt>
                <c:pt idx="931">
                  <c:v>4.5999999999999999E-2</c:v>
                </c:pt>
                <c:pt idx="932">
                  <c:v>4.4999999999999998E-2</c:v>
                </c:pt>
                <c:pt idx="933">
                  <c:v>4.3999999999999997E-2</c:v>
                </c:pt>
                <c:pt idx="934">
                  <c:v>4.2999999999999997E-2</c:v>
                </c:pt>
                <c:pt idx="935">
                  <c:v>4.2000000000000003E-2</c:v>
                </c:pt>
                <c:pt idx="936">
                  <c:v>4.1000000000000002E-2</c:v>
                </c:pt>
                <c:pt idx="937">
                  <c:v>0.04</c:v>
                </c:pt>
                <c:pt idx="938">
                  <c:v>0.04</c:v>
                </c:pt>
                <c:pt idx="939">
                  <c:v>3.9E-2</c:v>
                </c:pt>
                <c:pt idx="940">
                  <c:v>3.7999999999999999E-2</c:v>
                </c:pt>
                <c:pt idx="941">
                  <c:v>3.6999999999999998E-2</c:v>
                </c:pt>
                <c:pt idx="942">
                  <c:v>3.6999999999999998E-2</c:v>
                </c:pt>
                <c:pt idx="943">
                  <c:v>3.5999999999999997E-2</c:v>
                </c:pt>
                <c:pt idx="944">
                  <c:v>3.5000000000000003E-2</c:v>
                </c:pt>
                <c:pt idx="945">
                  <c:v>3.5000000000000003E-2</c:v>
                </c:pt>
                <c:pt idx="946">
                  <c:v>3.4000000000000002E-2</c:v>
                </c:pt>
                <c:pt idx="947">
                  <c:v>3.3000000000000002E-2</c:v>
                </c:pt>
                <c:pt idx="948">
                  <c:v>3.3000000000000002E-2</c:v>
                </c:pt>
                <c:pt idx="949">
                  <c:v>3.2000000000000001E-2</c:v>
                </c:pt>
                <c:pt idx="950">
                  <c:v>3.2000000000000001E-2</c:v>
                </c:pt>
                <c:pt idx="951">
                  <c:v>3.1E-2</c:v>
                </c:pt>
                <c:pt idx="952">
                  <c:v>3.1E-2</c:v>
                </c:pt>
                <c:pt idx="953">
                  <c:v>0.03</c:v>
                </c:pt>
                <c:pt idx="954">
                  <c:v>0.03</c:v>
                </c:pt>
                <c:pt idx="955">
                  <c:v>2.9000000000000001E-2</c:v>
                </c:pt>
                <c:pt idx="956">
                  <c:v>2.9000000000000001E-2</c:v>
                </c:pt>
                <c:pt idx="957">
                  <c:v>2.8000000000000001E-2</c:v>
                </c:pt>
                <c:pt idx="958">
                  <c:v>2.8000000000000001E-2</c:v>
                </c:pt>
                <c:pt idx="959">
                  <c:v>2.8000000000000001E-2</c:v>
                </c:pt>
                <c:pt idx="960">
                  <c:v>2.7E-2</c:v>
                </c:pt>
                <c:pt idx="961">
                  <c:v>2.7E-2</c:v>
                </c:pt>
                <c:pt idx="962">
                  <c:v>2.5999999999999999E-2</c:v>
                </c:pt>
                <c:pt idx="963">
                  <c:v>2.5999999999999999E-2</c:v>
                </c:pt>
                <c:pt idx="964">
                  <c:v>2.5999999999999999E-2</c:v>
                </c:pt>
                <c:pt idx="965">
                  <c:v>2.5000000000000001E-2</c:v>
                </c:pt>
                <c:pt idx="966">
                  <c:v>2.5000000000000001E-2</c:v>
                </c:pt>
                <c:pt idx="967">
                  <c:v>2.5000000000000001E-2</c:v>
                </c:pt>
                <c:pt idx="968">
                  <c:v>2.4E-2</c:v>
                </c:pt>
                <c:pt idx="969">
                  <c:v>2.4E-2</c:v>
                </c:pt>
                <c:pt idx="970">
                  <c:v>2.4E-2</c:v>
                </c:pt>
                <c:pt idx="971">
                  <c:v>2.3E-2</c:v>
                </c:pt>
                <c:pt idx="972">
                  <c:v>2.3E-2</c:v>
                </c:pt>
                <c:pt idx="973">
                  <c:v>2.3E-2</c:v>
                </c:pt>
                <c:pt idx="974">
                  <c:v>2.3E-2</c:v>
                </c:pt>
                <c:pt idx="975">
                  <c:v>2.1999999999999999E-2</c:v>
                </c:pt>
                <c:pt idx="976">
                  <c:v>2.1999999999999999E-2</c:v>
                </c:pt>
                <c:pt idx="977">
                  <c:v>2.1999999999999999E-2</c:v>
                </c:pt>
                <c:pt idx="978">
                  <c:v>2.1999999999999999E-2</c:v>
                </c:pt>
                <c:pt idx="979">
                  <c:v>2.1000000000000001E-2</c:v>
                </c:pt>
                <c:pt idx="980">
                  <c:v>2.1000000000000001E-2</c:v>
                </c:pt>
                <c:pt idx="981">
                  <c:v>2.1000000000000001E-2</c:v>
                </c:pt>
                <c:pt idx="982">
                  <c:v>2.1000000000000001E-2</c:v>
                </c:pt>
                <c:pt idx="983">
                  <c:v>0.02</c:v>
                </c:pt>
                <c:pt idx="984">
                  <c:v>0.02</c:v>
                </c:pt>
                <c:pt idx="985">
                  <c:v>0.02</c:v>
                </c:pt>
                <c:pt idx="986">
                  <c:v>0.02</c:v>
                </c:pt>
                <c:pt idx="987">
                  <c:v>0.02</c:v>
                </c:pt>
                <c:pt idx="988">
                  <c:v>1.9E-2</c:v>
                </c:pt>
                <c:pt idx="989">
                  <c:v>1.9E-2</c:v>
                </c:pt>
                <c:pt idx="990">
                  <c:v>1.9E-2</c:v>
                </c:pt>
                <c:pt idx="991">
                  <c:v>1.9E-2</c:v>
                </c:pt>
                <c:pt idx="992">
                  <c:v>1.9E-2</c:v>
                </c:pt>
                <c:pt idx="993">
                  <c:v>1.7999999999999999E-2</c:v>
                </c:pt>
                <c:pt idx="994">
                  <c:v>1.7999999999999999E-2</c:v>
                </c:pt>
                <c:pt idx="995">
                  <c:v>1.7999999999999999E-2</c:v>
                </c:pt>
                <c:pt idx="996">
                  <c:v>1.7999999999999999E-2</c:v>
                </c:pt>
                <c:pt idx="997">
                  <c:v>1.7999999999999999E-2</c:v>
                </c:pt>
                <c:pt idx="998">
                  <c:v>1.7999999999999999E-2</c:v>
                </c:pt>
                <c:pt idx="999">
                  <c:v>1.7000000000000001E-2</c:v>
                </c:pt>
                <c:pt idx="1000">
                  <c:v>0.2</c:v>
                </c:pt>
                <c:pt idx="1001">
                  <c:v>0.182</c:v>
                </c:pt>
                <c:pt idx="1002">
                  <c:v>0.16700000000000001</c:v>
                </c:pt>
                <c:pt idx="1003">
                  <c:v>0.154</c:v>
                </c:pt>
                <c:pt idx="1004">
                  <c:v>0.14299999999999999</c:v>
                </c:pt>
                <c:pt idx="1005">
                  <c:v>0.13300000000000001</c:v>
                </c:pt>
                <c:pt idx="1006">
                  <c:v>0.125</c:v>
                </c:pt>
                <c:pt idx="1007">
                  <c:v>0.11799999999999999</c:v>
                </c:pt>
                <c:pt idx="1008">
                  <c:v>0.111</c:v>
                </c:pt>
                <c:pt idx="1009">
                  <c:v>0.105</c:v>
                </c:pt>
                <c:pt idx="1010">
                  <c:v>0.1</c:v>
                </c:pt>
                <c:pt idx="1011">
                  <c:v>9.5000000000000001E-2</c:v>
                </c:pt>
                <c:pt idx="1012">
                  <c:v>9.0999999999999998E-2</c:v>
                </c:pt>
                <c:pt idx="1013">
                  <c:v>8.6999999999999994E-2</c:v>
                </c:pt>
                <c:pt idx="1014">
                  <c:v>8.3000000000000004E-2</c:v>
                </c:pt>
                <c:pt idx="1015">
                  <c:v>0.08</c:v>
                </c:pt>
                <c:pt idx="1016">
                  <c:v>7.6999999999999999E-2</c:v>
                </c:pt>
                <c:pt idx="1017">
                  <c:v>7.3999999999999996E-2</c:v>
                </c:pt>
                <c:pt idx="1018">
                  <c:v>7.0999999999999994E-2</c:v>
                </c:pt>
                <c:pt idx="1019">
                  <c:v>6.9000000000000006E-2</c:v>
                </c:pt>
                <c:pt idx="1020">
                  <c:v>6.7000000000000004E-2</c:v>
                </c:pt>
                <c:pt idx="1021">
                  <c:v>6.5000000000000002E-2</c:v>
                </c:pt>
                <c:pt idx="1022">
                  <c:v>6.3E-2</c:v>
                </c:pt>
                <c:pt idx="1023">
                  <c:v>6.0999999999999999E-2</c:v>
                </c:pt>
                <c:pt idx="1024">
                  <c:v>5.8999999999999997E-2</c:v>
                </c:pt>
                <c:pt idx="1025">
                  <c:v>5.7000000000000002E-2</c:v>
                </c:pt>
                <c:pt idx="1026">
                  <c:v>5.6000000000000001E-2</c:v>
                </c:pt>
                <c:pt idx="1027">
                  <c:v>5.3999999999999999E-2</c:v>
                </c:pt>
                <c:pt idx="1028">
                  <c:v>5.2999999999999999E-2</c:v>
                </c:pt>
                <c:pt idx="1029">
                  <c:v>5.0999999999999997E-2</c:v>
                </c:pt>
                <c:pt idx="1030">
                  <c:v>0.05</c:v>
                </c:pt>
                <c:pt idx="1031">
                  <c:v>4.9000000000000002E-2</c:v>
                </c:pt>
                <c:pt idx="1032">
                  <c:v>4.8000000000000001E-2</c:v>
                </c:pt>
                <c:pt idx="1033">
                  <c:v>4.7E-2</c:v>
                </c:pt>
                <c:pt idx="1034">
                  <c:v>4.4999999999999998E-2</c:v>
                </c:pt>
                <c:pt idx="1035">
                  <c:v>4.3999999999999997E-2</c:v>
                </c:pt>
                <c:pt idx="1036">
                  <c:v>4.2999999999999997E-2</c:v>
                </c:pt>
                <c:pt idx="1037">
                  <c:v>4.2999999999999997E-2</c:v>
                </c:pt>
                <c:pt idx="1038">
                  <c:v>4.2000000000000003E-2</c:v>
                </c:pt>
                <c:pt idx="1039">
                  <c:v>4.1000000000000002E-2</c:v>
                </c:pt>
                <c:pt idx="1040">
                  <c:v>0.04</c:v>
                </c:pt>
                <c:pt idx="1041">
                  <c:v>3.9E-2</c:v>
                </c:pt>
                <c:pt idx="1042">
                  <c:v>3.7999999999999999E-2</c:v>
                </c:pt>
                <c:pt idx="1043">
                  <c:v>3.7999999999999999E-2</c:v>
                </c:pt>
                <c:pt idx="1044">
                  <c:v>3.6999999999999998E-2</c:v>
                </c:pt>
                <c:pt idx="1045">
                  <c:v>3.5999999999999997E-2</c:v>
                </c:pt>
                <c:pt idx="1046">
                  <c:v>3.5999999999999997E-2</c:v>
                </c:pt>
                <c:pt idx="1047">
                  <c:v>3.5000000000000003E-2</c:v>
                </c:pt>
                <c:pt idx="1048">
                  <c:v>3.4000000000000002E-2</c:v>
                </c:pt>
                <c:pt idx="1049">
                  <c:v>3.4000000000000002E-2</c:v>
                </c:pt>
                <c:pt idx="1050">
                  <c:v>3.3000000000000002E-2</c:v>
                </c:pt>
                <c:pt idx="1051">
                  <c:v>3.3000000000000002E-2</c:v>
                </c:pt>
                <c:pt idx="1052">
                  <c:v>3.2000000000000001E-2</c:v>
                </c:pt>
                <c:pt idx="1053">
                  <c:v>3.2000000000000001E-2</c:v>
                </c:pt>
                <c:pt idx="1054">
                  <c:v>3.1E-2</c:v>
                </c:pt>
                <c:pt idx="1055">
                  <c:v>3.1E-2</c:v>
                </c:pt>
                <c:pt idx="1056">
                  <c:v>0.03</c:v>
                </c:pt>
                <c:pt idx="1057">
                  <c:v>0.03</c:v>
                </c:pt>
                <c:pt idx="1058">
                  <c:v>2.9000000000000001E-2</c:v>
                </c:pt>
                <c:pt idx="1059">
                  <c:v>2.9000000000000001E-2</c:v>
                </c:pt>
                <c:pt idx="1060">
                  <c:v>2.9000000000000001E-2</c:v>
                </c:pt>
                <c:pt idx="1061">
                  <c:v>2.8000000000000001E-2</c:v>
                </c:pt>
                <c:pt idx="1062">
                  <c:v>2.8000000000000001E-2</c:v>
                </c:pt>
                <c:pt idx="1063">
                  <c:v>2.7E-2</c:v>
                </c:pt>
                <c:pt idx="1064">
                  <c:v>2.7E-2</c:v>
                </c:pt>
                <c:pt idx="1065">
                  <c:v>2.7E-2</c:v>
                </c:pt>
                <c:pt idx="1066">
                  <c:v>2.5999999999999999E-2</c:v>
                </c:pt>
                <c:pt idx="1067">
                  <c:v>2.5999999999999999E-2</c:v>
                </c:pt>
                <c:pt idx="1068">
                  <c:v>2.5999999999999999E-2</c:v>
                </c:pt>
                <c:pt idx="1069">
                  <c:v>2.5000000000000001E-2</c:v>
                </c:pt>
                <c:pt idx="1070">
                  <c:v>2.5000000000000001E-2</c:v>
                </c:pt>
                <c:pt idx="1071">
                  <c:v>2.5000000000000001E-2</c:v>
                </c:pt>
                <c:pt idx="1072">
                  <c:v>2.4E-2</c:v>
                </c:pt>
                <c:pt idx="1073">
                  <c:v>2.4E-2</c:v>
                </c:pt>
                <c:pt idx="1074">
                  <c:v>2.4E-2</c:v>
                </c:pt>
                <c:pt idx="1075">
                  <c:v>2.4E-2</c:v>
                </c:pt>
                <c:pt idx="1076">
                  <c:v>2.3E-2</c:v>
                </c:pt>
                <c:pt idx="1077">
                  <c:v>2.3E-2</c:v>
                </c:pt>
                <c:pt idx="1078">
                  <c:v>2.3E-2</c:v>
                </c:pt>
                <c:pt idx="1079">
                  <c:v>2.1999999999999999E-2</c:v>
                </c:pt>
                <c:pt idx="1080">
                  <c:v>2.1999999999999999E-2</c:v>
                </c:pt>
                <c:pt idx="1081">
                  <c:v>2.1999999999999999E-2</c:v>
                </c:pt>
                <c:pt idx="1082">
                  <c:v>2.1999999999999999E-2</c:v>
                </c:pt>
                <c:pt idx="1083">
                  <c:v>2.1999999999999999E-2</c:v>
                </c:pt>
                <c:pt idx="1084">
                  <c:v>2.1000000000000001E-2</c:v>
                </c:pt>
                <c:pt idx="1085">
                  <c:v>2.1000000000000001E-2</c:v>
                </c:pt>
                <c:pt idx="1086">
                  <c:v>2.1000000000000001E-2</c:v>
                </c:pt>
                <c:pt idx="1087">
                  <c:v>2.1000000000000001E-2</c:v>
                </c:pt>
                <c:pt idx="1088">
                  <c:v>0.02</c:v>
                </c:pt>
                <c:pt idx="1089">
                  <c:v>0.02</c:v>
                </c:pt>
                <c:pt idx="1090">
                  <c:v>0.02</c:v>
                </c:pt>
                <c:pt idx="1091">
                  <c:v>0.02</c:v>
                </c:pt>
                <c:pt idx="1092">
                  <c:v>0.02</c:v>
                </c:pt>
                <c:pt idx="1093">
                  <c:v>1.9E-2</c:v>
                </c:pt>
                <c:pt idx="1094">
                  <c:v>1.9E-2</c:v>
                </c:pt>
                <c:pt idx="1095">
                  <c:v>1.9E-2</c:v>
                </c:pt>
                <c:pt idx="1096">
                  <c:v>1.9E-2</c:v>
                </c:pt>
                <c:pt idx="1097">
                  <c:v>1.9E-2</c:v>
                </c:pt>
                <c:pt idx="1098">
                  <c:v>1.9E-2</c:v>
                </c:pt>
                <c:pt idx="1099">
                  <c:v>1.7999999999999999E-2</c:v>
                </c:pt>
                <c:pt idx="1100">
                  <c:v>0.21</c:v>
                </c:pt>
                <c:pt idx="1101">
                  <c:v>0.191</c:v>
                </c:pt>
                <c:pt idx="1102">
                  <c:v>0.17499999999999999</c:v>
                </c:pt>
                <c:pt idx="1103">
                  <c:v>0.16200000000000001</c:v>
                </c:pt>
                <c:pt idx="1104">
                  <c:v>0.15</c:v>
                </c:pt>
                <c:pt idx="1105">
                  <c:v>0.14000000000000001</c:v>
                </c:pt>
                <c:pt idx="1106">
                  <c:v>0.13100000000000001</c:v>
                </c:pt>
                <c:pt idx="1107">
                  <c:v>0.124</c:v>
                </c:pt>
                <c:pt idx="1108">
                  <c:v>0.11700000000000001</c:v>
                </c:pt>
                <c:pt idx="1109">
                  <c:v>0.111</c:v>
                </c:pt>
                <c:pt idx="1110">
                  <c:v>0.105</c:v>
                </c:pt>
                <c:pt idx="1111">
                  <c:v>0.1</c:v>
                </c:pt>
                <c:pt idx="1112">
                  <c:v>9.5000000000000001E-2</c:v>
                </c:pt>
                <c:pt idx="1113">
                  <c:v>9.0999999999999998E-2</c:v>
                </c:pt>
                <c:pt idx="1114">
                  <c:v>8.7999999999999995E-2</c:v>
                </c:pt>
                <c:pt idx="1115">
                  <c:v>8.4000000000000005E-2</c:v>
                </c:pt>
                <c:pt idx="1116">
                  <c:v>8.1000000000000003E-2</c:v>
                </c:pt>
                <c:pt idx="1117">
                  <c:v>7.8E-2</c:v>
                </c:pt>
                <c:pt idx="1118">
                  <c:v>7.4999999999999997E-2</c:v>
                </c:pt>
                <c:pt idx="1119">
                  <c:v>7.1999999999999995E-2</c:v>
                </c:pt>
                <c:pt idx="1120">
                  <c:v>7.0000000000000007E-2</c:v>
                </c:pt>
                <c:pt idx="1121">
                  <c:v>6.8000000000000005E-2</c:v>
                </c:pt>
                <c:pt idx="1122">
                  <c:v>6.6000000000000003E-2</c:v>
                </c:pt>
                <c:pt idx="1123">
                  <c:v>6.4000000000000001E-2</c:v>
                </c:pt>
                <c:pt idx="1124">
                  <c:v>6.2E-2</c:v>
                </c:pt>
                <c:pt idx="1125">
                  <c:v>0.06</c:v>
                </c:pt>
                <c:pt idx="1126">
                  <c:v>5.8000000000000003E-2</c:v>
                </c:pt>
                <c:pt idx="1127">
                  <c:v>5.7000000000000002E-2</c:v>
                </c:pt>
                <c:pt idx="1128">
                  <c:v>5.5E-2</c:v>
                </c:pt>
                <c:pt idx="1129">
                  <c:v>5.3999999999999999E-2</c:v>
                </c:pt>
                <c:pt idx="1130">
                  <c:v>5.2999999999999999E-2</c:v>
                </c:pt>
                <c:pt idx="1131">
                  <c:v>5.0999999999999997E-2</c:v>
                </c:pt>
                <c:pt idx="1132">
                  <c:v>0.05</c:v>
                </c:pt>
                <c:pt idx="1133">
                  <c:v>4.9000000000000002E-2</c:v>
                </c:pt>
                <c:pt idx="1134">
                  <c:v>4.8000000000000001E-2</c:v>
                </c:pt>
                <c:pt idx="1135">
                  <c:v>4.7E-2</c:v>
                </c:pt>
                <c:pt idx="1136">
                  <c:v>4.5999999999999999E-2</c:v>
                </c:pt>
                <c:pt idx="1137">
                  <c:v>4.4999999999999998E-2</c:v>
                </c:pt>
                <c:pt idx="1138">
                  <c:v>4.3999999999999997E-2</c:v>
                </c:pt>
                <c:pt idx="1139">
                  <c:v>4.2999999999999997E-2</c:v>
                </c:pt>
                <c:pt idx="1140">
                  <c:v>4.2000000000000003E-2</c:v>
                </c:pt>
                <c:pt idx="1141">
                  <c:v>4.1000000000000002E-2</c:v>
                </c:pt>
                <c:pt idx="1142">
                  <c:v>0.04</c:v>
                </c:pt>
                <c:pt idx="1143">
                  <c:v>0.04</c:v>
                </c:pt>
                <c:pt idx="1144">
                  <c:v>3.9E-2</c:v>
                </c:pt>
                <c:pt idx="1145">
                  <c:v>3.7999999999999999E-2</c:v>
                </c:pt>
                <c:pt idx="1146">
                  <c:v>3.7999999999999999E-2</c:v>
                </c:pt>
                <c:pt idx="1147">
                  <c:v>3.6999999999999998E-2</c:v>
                </c:pt>
                <c:pt idx="1148">
                  <c:v>3.5999999999999997E-2</c:v>
                </c:pt>
                <c:pt idx="1149">
                  <c:v>3.5999999999999997E-2</c:v>
                </c:pt>
                <c:pt idx="1150">
                  <c:v>3.5000000000000003E-2</c:v>
                </c:pt>
                <c:pt idx="1151">
                  <c:v>3.4000000000000002E-2</c:v>
                </c:pt>
                <c:pt idx="1152">
                  <c:v>3.4000000000000002E-2</c:v>
                </c:pt>
                <c:pt idx="1153">
                  <c:v>3.3000000000000002E-2</c:v>
                </c:pt>
                <c:pt idx="1154">
                  <c:v>3.3000000000000002E-2</c:v>
                </c:pt>
                <c:pt idx="1155">
                  <c:v>3.2000000000000001E-2</c:v>
                </c:pt>
                <c:pt idx="1156">
                  <c:v>3.2000000000000001E-2</c:v>
                </c:pt>
                <c:pt idx="1157">
                  <c:v>3.1E-2</c:v>
                </c:pt>
                <c:pt idx="1158">
                  <c:v>3.1E-2</c:v>
                </c:pt>
                <c:pt idx="1159">
                  <c:v>0.03</c:v>
                </c:pt>
                <c:pt idx="1160">
                  <c:v>0.03</c:v>
                </c:pt>
                <c:pt idx="1161">
                  <c:v>0.03</c:v>
                </c:pt>
                <c:pt idx="1162">
                  <c:v>2.9000000000000001E-2</c:v>
                </c:pt>
                <c:pt idx="1163">
                  <c:v>2.9000000000000001E-2</c:v>
                </c:pt>
                <c:pt idx="1164">
                  <c:v>2.8000000000000001E-2</c:v>
                </c:pt>
                <c:pt idx="1165">
                  <c:v>2.8000000000000001E-2</c:v>
                </c:pt>
                <c:pt idx="1166">
                  <c:v>2.8000000000000001E-2</c:v>
                </c:pt>
                <c:pt idx="1167">
                  <c:v>2.7E-2</c:v>
                </c:pt>
                <c:pt idx="1168">
                  <c:v>2.7E-2</c:v>
                </c:pt>
                <c:pt idx="1169">
                  <c:v>2.7E-2</c:v>
                </c:pt>
                <c:pt idx="1170">
                  <c:v>2.5999999999999999E-2</c:v>
                </c:pt>
                <c:pt idx="1171">
                  <c:v>2.5999999999999999E-2</c:v>
                </c:pt>
                <c:pt idx="1172">
                  <c:v>2.5999999999999999E-2</c:v>
                </c:pt>
                <c:pt idx="1173">
                  <c:v>2.5000000000000001E-2</c:v>
                </c:pt>
                <c:pt idx="1174">
                  <c:v>2.5000000000000001E-2</c:v>
                </c:pt>
                <c:pt idx="1175">
                  <c:v>2.5000000000000001E-2</c:v>
                </c:pt>
                <c:pt idx="1176">
                  <c:v>2.4E-2</c:v>
                </c:pt>
                <c:pt idx="1177">
                  <c:v>2.4E-2</c:v>
                </c:pt>
                <c:pt idx="1178">
                  <c:v>2.4E-2</c:v>
                </c:pt>
                <c:pt idx="1179">
                  <c:v>2.4E-2</c:v>
                </c:pt>
                <c:pt idx="1180">
                  <c:v>2.3E-2</c:v>
                </c:pt>
                <c:pt idx="1181">
                  <c:v>2.3E-2</c:v>
                </c:pt>
                <c:pt idx="1182">
                  <c:v>2.3E-2</c:v>
                </c:pt>
                <c:pt idx="1183">
                  <c:v>2.3E-2</c:v>
                </c:pt>
                <c:pt idx="1184">
                  <c:v>2.1999999999999999E-2</c:v>
                </c:pt>
                <c:pt idx="1185">
                  <c:v>2.1999999999999999E-2</c:v>
                </c:pt>
                <c:pt idx="1186">
                  <c:v>2.1999999999999999E-2</c:v>
                </c:pt>
                <c:pt idx="1187">
                  <c:v>2.1999999999999999E-2</c:v>
                </c:pt>
                <c:pt idx="1188">
                  <c:v>2.1000000000000001E-2</c:v>
                </c:pt>
                <c:pt idx="1189">
                  <c:v>2.1000000000000001E-2</c:v>
                </c:pt>
                <c:pt idx="1190">
                  <c:v>2.1000000000000001E-2</c:v>
                </c:pt>
                <c:pt idx="1191">
                  <c:v>2.1000000000000001E-2</c:v>
                </c:pt>
                <c:pt idx="1192">
                  <c:v>2.1000000000000001E-2</c:v>
                </c:pt>
                <c:pt idx="1193">
                  <c:v>0.02</c:v>
                </c:pt>
                <c:pt idx="1194">
                  <c:v>0.02</c:v>
                </c:pt>
                <c:pt idx="1195">
                  <c:v>0.02</c:v>
                </c:pt>
                <c:pt idx="1196">
                  <c:v>0.02</c:v>
                </c:pt>
                <c:pt idx="1197">
                  <c:v>0.02</c:v>
                </c:pt>
                <c:pt idx="1198">
                  <c:v>1.9E-2</c:v>
                </c:pt>
                <c:pt idx="1199">
                  <c:v>1.9E-2</c:v>
                </c:pt>
                <c:pt idx="1200">
                  <c:v>0.22</c:v>
                </c:pt>
                <c:pt idx="1201">
                  <c:v>0.2</c:v>
                </c:pt>
                <c:pt idx="1202">
                  <c:v>0.183</c:v>
                </c:pt>
                <c:pt idx="1203">
                  <c:v>0.16900000000000001</c:v>
                </c:pt>
                <c:pt idx="1204">
                  <c:v>0.157</c:v>
                </c:pt>
                <c:pt idx="1205">
                  <c:v>0.14699999999999999</c:v>
                </c:pt>
                <c:pt idx="1206">
                  <c:v>0.13800000000000001</c:v>
                </c:pt>
                <c:pt idx="1207">
                  <c:v>0.129</c:v>
                </c:pt>
                <c:pt idx="1208">
                  <c:v>0.122</c:v>
                </c:pt>
                <c:pt idx="1209">
                  <c:v>0.11600000000000001</c:v>
                </c:pt>
                <c:pt idx="1210">
                  <c:v>0.11</c:v>
                </c:pt>
                <c:pt idx="1211">
                  <c:v>0.105</c:v>
                </c:pt>
                <c:pt idx="1212">
                  <c:v>0.1</c:v>
                </c:pt>
                <c:pt idx="1213">
                  <c:v>9.6000000000000002E-2</c:v>
                </c:pt>
                <c:pt idx="1214">
                  <c:v>9.1999999999999998E-2</c:v>
                </c:pt>
                <c:pt idx="1215">
                  <c:v>8.7999999999999995E-2</c:v>
                </c:pt>
                <c:pt idx="1216">
                  <c:v>8.5000000000000006E-2</c:v>
                </c:pt>
                <c:pt idx="1217">
                  <c:v>8.1000000000000003E-2</c:v>
                </c:pt>
                <c:pt idx="1218">
                  <c:v>7.9000000000000001E-2</c:v>
                </c:pt>
                <c:pt idx="1219">
                  <c:v>7.5999999999999998E-2</c:v>
                </c:pt>
                <c:pt idx="1220">
                  <c:v>7.2999999999999995E-2</c:v>
                </c:pt>
                <c:pt idx="1221">
                  <c:v>7.0999999999999994E-2</c:v>
                </c:pt>
                <c:pt idx="1222">
                  <c:v>6.9000000000000006E-2</c:v>
                </c:pt>
                <c:pt idx="1223">
                  <c:v>6.7000000000000004E-2</c:v>
                </c:pt>
                <c:pt idx="1224">
                  <c:v>6.5000000000000002E-2</c:v>
                </c:pt>
                <c:pt idx="1225">
                  <c:v>6.3E-2</c:v>
                </c:pt>
                <c:pt idx="1226">
                  <c:v>6.0999999999999999E-2</c:v>
                </c:pt>
                <c:pt idx="1227">
                  <c:v>5.8999999999999997E-2</c:v>
                </c:pt>
                <c:pt idx="1228">
                  <c:v>5.8000000000000003E-2</c:v>
                </c:pt>
                <c:pt idx="1229">
                  <c:v>5.6000000000000001E-2</c:v>
                </c:pt>
                <c:pt idx="1230">
                  <c:v>5.5E-2</c:v>
                </c:pt>
                <c:pt idx="1231">
                  <c:v>5.3999999999999999E-2</c:v>
                </c:pt>
                <c:pt idx="1232">
                  <c:v>5.1999999999999998E-2</c:v>
                </c:pt>
                <c:pt idx="1233">
                  <c:v>5.0999999999999997E-2</c:v>
                </c:pt>
                <c:pt idx="1234">
                  <c:v>0.05</c:v>
                </c:pt>
                <c:pt idx="1235">
                  <c:v>4.9000000000000002E-2</c:v>
                </c:pt>
                <c:pt idx="1236">
                  <c:v>4.8000000000000001E-2</c:v>
                </c:pt>
                <c:pt idx="1237">
                  <c:v>4.7E-2</c:v>
                </c:pt>
                <c:pt idx="1238">
                  <c:v>4.5999999999999999E-2</c:v>
                </c:pt>
                <c:pt idx="1239">
                  <c:v>4.4999999999999998E-2</c:v>
                </c:pt>
                <c:pt idx="1240">
                  <c:v>4.3999999999999997E-2</c:v>
                </c:pt>
                <c:pt idx="1241">
                  <c:v>4.2999999999999997E-2</c:v>
                </c:pt>
                <c:pt idx="1242">
                  <c:v>4.2000000000000003E-2</c:v>
                </c:pt>
                <c:pt idx="1243">
                  <c:v>4.2000000000000003E-2</c:v>
                </c:pt>
                <c:pt idx="1244">
                  <c:v>4.1000000000000002E-2</c:v>
                </c:pt>
                <c:pt idx="1245">
                  <c:v>0.04</c:v>
                </c:pt>
                <c:pt idx="1246">
                  <c:v>3.9E-2</c:v>
                </c:pt>
                <c:pt idx="1247">
                  <c:v>3.9E-2</c:v>
                </c:pt>
                <c:pt idx="1248">
                  <c:v>3.7999999999999999E-2</c:v>
                </c:pt>
                <c:pt idx="1249">
                  <c:v>3.6999999999999998E-2</c:v>
                </c:pt>
                <c:pt idx="1250">
                  <c:v>3.6999999999999998E-2</c:v>
                </c:pt>
                <c:pt idx="1251">
                  <c:v>3.5999999999999997E-2</c:v>
                </c:pt>
                <c:pt idx="1252">
                  <c:v>3.5000000000000003E-2</c:v>
                </c:pt>
                <c:pt idx="1253">
                  <c:v>3.5000000000000003E-2</c:v>
                </c:pt>
                <c:pt idx="1254">
                  <c:v>3.4000000000000002E-2</c:v>
                </c:pt>
                <c:pt idx="1255">
                  <c:v>3.4000000000000002E-2</c:v>
                </c:pt>
                <c:pt idx="1256">
                  <c:v>3.3000000000000002E-2</c:v>
                </c:pt>
                <c:pt idx="1257">
                  <c:v>3.3000000000000002E-2</c:v>
                </c:pt>
                <c:pt idx="1258">
                  <c:v>3.2000000000000001E-2</c:v>
                </c:pt>
                <c:pt idx="1259">
                  <c:v>3.2000000000000001E-2</c:v>
                </c:pt>
                <c:pt idx="1260">
                  <c:v>3.1E-2</c:v>
                </c:pt>
                <c:pt idx="1261">
                  <c:v>3.1E-2</c:v>
                </c:pt>
                <c:pt idx="1262">
                  <c:v>3.1E-2</c:v>
                </c:pt>
                <c:pt idx="1263">
                  <c:v>0.03</c:v>
                </c:pt>
                <c:pt idx="1264">
                  <c:v>0.03</c:v>
                </c:pt>
                <c:pt idx="1265">
                  <c:v>2.9000000000000001E-2</c:v>
                </c:pt>
                <c:pt idx="1266">
                  <c:v>2.9000000000000001E-2</c:v>
                </c:pt>
                <c:pt idx="1267">
                  <c:v>2.9000000000000001E-2</c:v>
                </c:pt>
                <c:pt idx="1268">
                  <c:v>2.8000000000000001E-2</c:v>
                </c:pt>
                <c:pt idx="1269">
                  <c:v>2.8000000000000001E-2</c:v>
                </c:pt>
                <c:pt idx="1270">
                  <c:v>2.8000000000000001E-2</c:v>
                </c:pt>
                <c:pt idx="1271">
                  <c:v>2.7E-2</c:v>
                </c:pt>
                <c:pt idx="1272">
                  <c:v>2.7E-2</c:v>
                </c:pt>
                <c:pt idx="1273">
                  <c:v>2.7E-2</c:v>
                </c:pt>
                <c:pt idx="1274">
                  <c:v>2.5999999999999999E-2</c:v>
                </c:pt>
                <c:pt idx="1275">
                  <c:v>2.5999999999999999E-2</c:v>
                </c:pt>
                <c:pt idx="1276">
                  <c:v>2.5999999999999999E-2</c:v>
                </c:pt>
                <c:pt idx="1277">
                  <c:v>2.5000000000000001E-2</c:v>
                </c:pt>
                <c:pt idx="1278">
                  <c:v>2.5000000000000001E-2</c:v>
                </c:pt>
                <c:pt idx="1279">
                  <c:v>2.5000000000000001E-2</c:v>
                </c:pt>
                <c:pt idx="1280">
                  <c:v>2.4E-2</c:v>
                </c:pt>
                <c:pt idx="1281">
                  <c:v>2.4E-2</c:v>
                </c:pt>
                <c:pt idx="1282">
                  <c:v>2.4E-2</c:v>
                </c:pt>
                <c:pt idx="1283">
                  <c:v>2.4E-2</c:v>
                </c:pt>
                <c:pt idx="1284">
                  <c:v>2.3E-2</c:v>
                </c:pt>
                <c:pt idx="1285">
                  <c:v>2.3E-2</c:v>
                </c:pt>
                <c:pt idx="1286">
                  <c:v>2.3E-2</c:v>
                </c:pt>
                <c:pt idx="1287">
                  <c:v>2.3E-2</c:v>
                </c:pt>
                <c:pt idx="1288">
                  <c:v>2.1999999999999999E-2</c:v>
                </c:pt>
                <c:pt idx="1289">
                  <c:v>2.1999999999999999E-2</c:v>
                </c:pt>
                <c:pt idx="1290">
                  <c:v>2.1999999999999999E-2</c:v>
                </c:pt>
                <c:pt idx="1291">
                  <c:v>2.1999999999999999E-2</c:v>
                </c:pt>
                <c:pt idx="1292">
                  <c:v>2.1999999999999999E-2</c:v>
                </c:pt>
                <c:pt idx="1293">
                  <c:v>2.1000000000000001E-2</c:v>
                </c:pt>
                <c:pt idx="1294">
                  <c:v>2.1000000000000001E-2</c:v>
                </c:pt>
                <c:pt idx="1295">
                  <c:v>2.1000000000000001E-2</c:v>
                </c:pt>
                <c:pt idx="1296">
                  <c:v>2.1000000000000001E-2</c:v>
                </c:pt>
                <c:pt idx="1297">
                  <c:v>2.1000000000000001E-2</c:v>
                </c:pt>
                <c:pt idx="1298">
                  <c:v>0.02</c:v>
                </c:pt>
                <c:pt idx="1299">
                  <c:v>0.02</c:v>
                </c:pt>
                <c:pt idx="1300">
                  <c:v>0.23</c:v>
                </c:pt>
                <c:pt idx="1301">
                  <c:v>0.20899999999999999</c:v>
                </c:pt>
                <c:pt idx="1302">
                  <c:v>0.192</c:v>
                </c:pt>
                <c:pt idx="1303">
                  <c:v>0.17699999999999999</c:v>
                </c:pt>
                <c:pt idx="1304">
                  <c:v>0.16400000000000001</c:v>
                </c:pt>
                <c:pt idx="1305">
                  <c:v>0.153</c:v>
                </c:pt>
                <c:pt idx="1306">
                  <c:v>0.14399999999999999</c:v>
                </c:pt>
                <c:pt idx="1307">
                  <c:v>0.13500000000000001</c:v>
                </c:pt>
                <c:pt idx="1308">
                  <c:v>0.128</c:v>
                </c:pt>
                <c:pt idx="1309">
                  <c:v>0.121</c:v>
                </c:pt>
                <c:pt idx="1310">
                  <c:v>0.115</c:v>
                </c:pt>
                <c:pt idx="1311">
                  <c:v>0.11</c:v>
                </c:pt>
                <c:pt idx="1312">
                  <c:v>0.105</c:v>
                </c:pt>
                <c:pt idx="1313">
                  <c:v>0.1</c:v>
                </c:pt>
                <c:pt idx="1314">
                  <c:v>9.6000000000000002E-2</c:v>
                </c:pt>
                <c:pt idx="1315">
                  <c:v>9.1999999999999998E-2</c:v>
                </c:pt>
                <c:pt idx="1316">
                  <c:v>8.7999999999999995E-2</c:v>
                </c:pt>
                <c:pt idx="1317">
                  <c:v>8.5000000000000006E-2</c:v>
                </c:pt>
                <c:pt idx="1318">
                  <c:v>8.2000000000000003E-2</c:v>
                </c:pt>
                <c:pt idx="1319">
                  <c:v>7.9000000000000001E-2</c:v>
                </c:pt>
                <c:pt idx="1320">
                  <c:v>7.6999999999999999E-2</c:v>
                </c:pt>
                <c:pt idx="1321">
                  <c:v>7.3999999999999996E-2</c:v>
                </c:pt>
                <c:pt idx="1322">
                  <c:v>7.1999999999999995E-2</c:v>
                </c:pt>
                <c:pt idx="1323">
                  <c:v>7.0000000000000007E-2</c:v>
                </c:pt>
                <c:pt idx="1324">
                  <c:v>6.8000000000000005E-2</c:v>
                </c:pt>
                <c:pt idx="1325">
                  <c:v>6.6000000000000003E-2</c:v>
                </c:pt>
                <c:pt idx="1326">
                  <c:v>6.4000000000000001E-2</c:v>
                </c:pt>
                <c:pt idx="1327">
                  <c:v>6.2E-2</c:v>
                </c:pt>
                <c:pt idx="1328">
                  <c:v>6.0999999999999999E-2</c:v>
                </c:pt>
                <c:pt idx="1329">
                  <c:v>5.8999999999999997E-2</c:v>
                </c:pt>
                <c:pt idx="1330">
                  <c:v>5.8000000000000003E-2</c:v>
                </c:pt>
                <c:pt idx="1331">
                  <c:v>5.6000000000000001E-2</c:v>
                </c:pt>
                <c:pt idx="1332">
                  <c:v>5.5E-2</c:v>
                </c:pt>
                <c:pt idx="1333">
                  <c:v>5.2999999999999999E-2</c:v>
                </c:pt>
                <c:pt idx="1334">
                  <c:v>5.1999999999999998E-2</c:v>
                </c:pt>
                <c:pt idx="1335">
                  <c:v>5.0999999999999997E-2</c:v>
                </c:pt>
                <c:pt idx="1336">
                  <c:v>0.05</c:v>
                </c:pt>
                <c:pt idx="1337">
                  <c:v>4.9000000000000002E-2</c:v>
                </c:pt>
                <c:pt idx="1338">
                  <c:v>4.8000000000000001E-2</c:v>
                </c:pt>
                <c:pt idx="1339">
                  <c:v>4.7E-2</c:v>
                </c:pt>
                <c:pt idx="1340">
                  <c:v>4.5999999999999999E-2</c:v>
                </c:pt>
                <c:pt idx="1341">
                  <c:v>4.4999999999999998E-2</c:v>
                </c:pt>
                <c:pt idx="1342">
                  <c:v>4.3999999999999997E-2</c:v>
                </c:pt>
                <c:pt idx="1343">
                  <c:v>4.2999999999999997E-2</c:v>
                </c:pt>
                <c:pt idx="1344">
                  <c:v>4.2999999999999997E-2</c:v>
                </c:pt>
                <c:pt idx="1345">
                  <c:v>4.2000000000000003E-2</c:v>
                </c:pt>
                <c:pt idx="1346">
                  <c:v>4.1000000000000002E-2</c:v>
                </c:pt>
                <c:pt idx="1347">
                  <c:v>0.04</c:v>
                </c:pt>
                <c:pt idx="1348">
                  <c:v>0.04</c:v>
                </c:pt>
                <c:pt idx="1349">
                  <c:v>3.9E-2</c:v>
                </c:pt>
                <c:pt idx="1350">
                  <c:v>3.7999999999999999E-2</c:v>
                </c:pt>
                <c:pt idx="1351">
                  <c:v>3.7999999999999999E-2</c:v>
                </c:pt>
                <c:pt idx="1352">
                  <c:v>3.6999999999999998E-2</c:v>
                </c:pt>
                <c:pt idx="1353">
                  <c:v>3.6999999999999998E-2</c:v>
                </c:pt>
                <c:pt idx="1354">
                  <c:v>3.5999999999999997E-2</c:v>
                </c:pt>
                <c:pt idx="1355">
                  <c:v>3.5000000000000003E-2</c:v>
                </c:pt>
                <c:pt idx="1356">
                  <c:v>3.5000000000000003E-2</c:v>
                </c:pt>
                <c:pt idx="1357">
                  <c:v>3.4000000000000002E-2</c:v>
                </c:pt>
                <c:pt idx="1358">
                  <c:v>3.4000000000000002E-2</c:v>
                </c:pt>
                <c:pt idx="1359">
                  <c:v>3.3000000000000002E-2</c:v>
                </c:pt>
                <c:pt idx="1360">
                  <c:v>3.3000000000000002E-2</c:v>
                </c:pt>
                <c:pt idx="1361">
                  <c:v>3.2000000000000001E-2</c:v>
                </c:pt>
                <c:pt idx="1362">
                  <c:v>3.2000000000000001E-2</c:v>
                </c:pt>
                <c:pt idx="1363">
                  <c:v>3.2000000000000001E-2</c:v>
                </c:pt>
                <c:pt idx="1364">
                  <c:v>3.1E-2</c:v>
                </c:pt>
                <c:pt idx="1365">
                  <c:v>3.1E-2</c:v>
                </c:pt>
                <c:pt idx="1366">
                  <c:v>0.03</c:v>
                </c:pt>
                <c:pt idx="1367">
                  <c:v>0.03</c:v>
                </c:pt>
                <c:pt idx="1368">
                  <c:v>2.9000000000000001E-2</c:v>
                </c:pt>
                <c:pt idx="1369">
                  <c:v>2.9000000000000001E-2</c:v>
                </c:pt>
                <c:pt idx="1370">
                  <c:v>2.9000000000000001E-2</c:v>
                </c:pt>
                <c:pt idx="1371">
                  <c:v>2.8000000000000001E-2</c:v>
                </c:pt>
                <c:pt idx="1372">
                  <c:v>2.8000000000000001E-2</c:v>
                </c:pt>
                <c:pt idx="1373">
                  <c:v>2.8000000000000001E-2</c:v>
                </c:pt>
                <c:pt idx="1374">
                  <c:v>2.7E-2</c:v>
                </c:pt>
                <c:pt idx="1375">
                  <c:v>2.7E-2</c:v>
                </c:pt>
                <c:pt idx="1376">
                  <c:v>2.7E-2</c:v>
                </c:pt>
                <c:pt idx="1377">
                  <c:v>2.5999999999999999E-2</c:v>
                </c:pt>
                <c:pt idx="1378">
                  <c:v>2.5999999999999999E-2</c:v>
                </c:pt>
                <c:pt idx="1379">
                  <c:v>2.5999999999999999E-2</c:v>
                </c:pt>
                <c:pt idx="1380">
                  <c:v>2.5999999999999999E-2</c:v>
                </c:pt>
                <c:pt idx="1381">
                  <c:v>2.5000000000000001E-2</c:v>
                </c:pt>
                <c:pt idx="1382">
                  <c:v>2.5000000000000001E-2</c:v>
                </c:pt>
                <c:pt idx="1383">
                  <c:v>2.5000000000000001E-2</c:v>
                </c:pt>
                <c:pt idx="1384">
                  <c:v>2.4E-2</c:v>
                </c:pt>
                <c:pt idx="1385">
                  <c:v>2.4E-2</c:v>
                </c:pt>
                <c:pt idx="1386">
                  <c:v>2.4E-2</c:v>
                </c:pt>
                <c:pt idx="1387">
                  <c:v>2.4E-2</c:v>
                </c:pt>
                <c:pt idx="1388">
                  <c:v>2.3E-2</c:v>
                </c:pt>
                <c:pt idx="1389">
                  <c:v>2.3E-2</c:v>
                </c:pt>
                <c:pt idx="1390">
                  <c:v>2.3E-2</c:v>
                </c:pt>
                <c:pt idx="1391">
                  <c:v>2.3E-2</c:v>
                </c:pt>
                <c:pt idx="1392">
                  <c:v>2.3E-2</c:v>
                </c:pt>
                <c:pt idx="1393">
                  <c:v>2.1999999999999999E-2</c:v>
                </c:pt>
                <c:pt idx="1394">
                  <c:v>2.1999999999999999E-2</c:v>
                </c:pt>
                <c:pt idx="1395">
                  <c:v>2.1999999999999999E-2</c:v>
                </c:pt>
                <c:pt idx="1396">
                  <c:v>2.1999999999999999E-2</c:v>
                </c:pt>
                <c:pt idx="1397">
                  <c:v>2.1000000000000001E-2</c:v>
                </c:pt>
                <c:pt idx="1398">
                  <c:v>2.1000000000000001E-2</c:v>
                </c:pt>
                <c:pt idx="1399">
                  <c:v>2.1000000000000001E-2</c:v>
                </c:pt>
                <c:pt idx="1400">
                  <c:v>0.24</c:v>
                </c:pt>
                <c:pt idx="1401">
                  <c:v>0.218</c:v>
                </c:pt>
                <c:pt idx="1402">
                  <c:v>0.2</c:v>
                </c:pt>
                <c:pt idx="1403">
                  <c:v>0.185</c:v>
                </c:pt>
                <c:pt idx="1404">
                  <c:v>0.17100000000000001</c:v>
                </c:pt>
                <c:pt idx="1405">
                  <c:v>0.16</c:v>
                </c:pt>
                <c:pt idx="1406">
                  <c:v>0.15</c:v>
                </c:pt>
                <c:pt idx="1407">
                  <c:v>0.14099999999999999</c:v>
                </c:pt>
                <c:pt idx="1408">
                  <c:v>0.13300000000000001</c:v>
                </c:pt>
                <c:pt idx="1409">
                  <c:v>0.126</c:v>
                </c:pt>
                <c:pt idx="1410">
                  <c:v>0.12</c:v>
                </c:pt>
                <c:pt idx="1411">
                  <c:v>0.114</c:v>
                </c:pt>
                <c:pt idx="1412">
                  <c:v>0.109</c:v>
                </c:pt>
                <c:pt idx="1413">
                  <c:v>0.104</c:v>
                </c:pt>
                <c:pt idx="1414">
                  <c:v>0.1</c:v>
                </c:pt>
                <c:pt idx="1415">
                  <c:v>9.6000000000000002E-2</c:v>
                </c:pt>
                <c:pt idx="1416">
                  <c:v>9.1999999999999998E-2</c:v>
                </c:pt>
                <c:pt idx="1417">
                  <c:v>8.8999999999999996E-2</c:v>
                </c:pt>
                <c:pt idx="1418">
                  <c:v>8.5999999999999993E-2</c:v>
                </c:pt>
                <c:pt idx="1419">
                  <c:v>8.3000000000000004E-2</c:v>
                </c:pt>
                <c:pt idx="1420">
                  <c:v>0.08</c:v>
                </c:pt>
                <c:pt idx="1421">
                  <c:v>7.6999999999999999E-2</c:v>
                </c:pt>
                <c:pt idx="1422">
                  <c:v>7.4999999999999997E-2</c:v>
                </c:pt>
                <c:pt idx="1423">
                  <c:v>7.2999999999999995E-2</c:v>
                </c:pt>
                <c:pt idx="1424">
                  <c:v>7.0999999999999994E-2</c:v>
                </c:pt>
                <c:pt idx="1425">
                  <c:v>6.9000000000000006E-2</c:v>
                </c:pt>
                <c:pt idx="1426">
                  <c:v>6.7000000000000004E-2</c:v>
                </c:pt>
                <c:pt idx="1427">
                  <c:v>6.5000000000000002E-2</c:v>
                </c:pt>
                <c:pt idx="1428">
                  <c:v>6.3E-2</c:v>
                </c:pt>
                <c:pt idx="1429">
                  <c:v>6.2E-2</c:v>
                </c:pt>
                <c:pt idx="1430">
                  <c:v>0.06</c:v>
                </c:pt>
                <c:pt idx="1431">
                  <c:v>5.8999999999999997E-2</c:v>
                </c:pt>
                <c:pt idx="1432">
                  <c:v>5.7000000000000002E-2</c:v>
                </c:pt>
                <c:pt idx="1433">
                  <c:v>5.6000000000000001E-2</c:v>
                </c:pt>
                <c:pt idx="1434">
                  <c:v>5.5E-2</c:v>
                </c:pt>
                <c:pt idx="1435">
                  <c:v>5.2999999999999999E-2</c:v>
                </c:pt>
                <c:pt idx="1436">
                  <c:v>5.1999999999999998E-2</c:v>
                </c:pt>
                <c:pt idx="1437">
                  <c:v>5.0999999999999997E-2</c:v>
                </c:pt>
                <c:pt idx="1438">
                  <c:v>0.05</c:v>
                </c:pt>
                <c:pt idx="1439">
                  <c:v>4.9000000000000002E-2</c:v>
                </c:pt>
                <c:pt idx="1440">
                  <c:v>4.8000000000000001E-2</c:v>
                </c:pt>
                <c:pt idx="1441">
                  <c:v>4.7E-2</c:v>
                </c:pt>
                <c:pt idx="1442">
                  <c:v>4.5999999999999999E-2</c:v>
                </c:pt>
                <c:pt idx="1443">
                  <c:v>4.4999999999999998E-2</c:v>
                </c:pt>
                <c:pt idx="1444">
                  <c:v>4.3999999999999997E-2</c:v>
                </c:pt>
                <c:pt idx="1445">
                  <c:v>4.3999999999999997E-2</c:v>
                </c:pt>
                <c:pt idx="1446">
                  <c:v>4.2999999999999997E-2</c:v>
                </c:pt>
                <c:pt idx="1447">
                  <c:v>4.2000000000000003E-2</c:v>
                </c:pt>
                <c:pt idx="1448">
                  <c:v>4.1000000000000002E-2</c:v>
                </c:pt>
                <c:pt idx="1449">
                  <c:v>4.1000000000000002E-2</c:v>
                </c:pt>
                <c:pt idx="1450">
                  <c:v>0.04</c:v>
                </c:pt>
                <c:pt idx="1451">
                  <c:v>3.9E-2</c:v>
                </c:pt>
                <c:pt idx="1452">
                  <c:v>3.9E-2</c:v>
                </c:pt>
                <c:pt idx="1453">
                  <c:v>3.7999999999999999E-2</c:v>
                </c:pt>
                <c:pt idx="1454">
                  <c:v>3.7999999999999999E-2</c:v>
                </c:pt>
                <c:pt idx="1455">
                  <c:v>3.6999999999999998E-2</c:v>
                </c:pt>
                <c:pt idx="1456">
                  <c:v>3.5999999999999997E-2</c:v>
                </c:pt>
                <c:pt idx="1457">
                  <c:v>3.5999999999999997E-2</c:v>
                </c:pt>
                <c:pt idx="1458">
                  <c:v>3.5000000000000003E-2</c:v>
                </c:pt>
                <c:pt idx="1459">
                  <c:v>3.5000000000000003E-2</c:v>
                </c:pt>
                <c:pt idx="1460">
                  <c:v>3.4000000000000002E-2</c:v>
                </c:pt>
                <c:pt idx="1461">
                  <c:v>3.4000000000000002E-2</c:v>
                </c:pt>
                <c:pt idx="1462">
                  <c:v>3.3000000000000002E-2</c:v>
                </c:pt>
                <c:pt idx="1463">
                  <c:v>3.3000000000000002E-2</c:v>
                </c:pt>
                <c:pt idx="1464">
                  <c:v>3.2000000000000001E-2</c:v>
                </c:pt>
                <c:pt idx="1465">
                  <c:v>3.2000000000000001E-2</c:v>
                </c:pt>
                <c:pt idx="1466">
                  <c:v>3.2000000000000001E-2</c:v>
                </c:pt>
                <c:pt idx="1467">
                  <c:v>3.1E-2</c:v>
                </c:pt>
                <c:pt idx="1468">
                  <c:v>3.1E-2</c:v>
                </c:pt>
                <c:pt idx="1469">
                  <c:v>0.03</c:v>
                </c:pt>
                <c:pt idx="1470">
                  <c:v>0.03</c:v>
                </c:pt>
                <c:pt idx="1471">
                  <c:v>0.03</c:v>
                </c:pt>
                <c:pt idx="1472">
                  <c:v>2.9000000000000001E-2</c:v>
                </c:pt>
                <c:pt idx="1473">
                  <c:v>2.9000000000000001E-2</c:v>
                </c:pt>
                <c:pt idx="1474">
                  <c:v>2.9000000000000001E-2</c:v>
                </c:pt>
                <c:pt idx="1475">
                  <c:v>2.8000000000000001E-2</c:v>
                </c:pt>
                <c:pt idx="1476">
                  <c:v>2.8000000000000001E-2</c:v>
                </c:pt>
                <c:pt idx="1477">
                  <c:v>2.8000000000000001E-2</c:v>
                </c:pt>
                <c:pt idx="1478">
                  <c:v>2.7E-2</c:v>
                </c:pt>
                <c:pt idx="1479">
                  <c:v>2.7E-2</c:v>
                </c:pt>
                <c:pt idx="1480">
                  <c:v>2.7E-2</c:v>
                </c:pt>
                <c:pt idx="1481">
                  <c:v>2.5999999999999999E-2</c:v>
                </c:pt>
                <c:pt idx="1482">
                  <c:v>2.5999999999999999E-2</c:v>
                </c:pt>
                <c:pt idx="1483">
                  <c:v>2.5999999999999999E-2</c:v>
                </c:pt>
                <c:pt idx="1484">
                  <c:v>2.5999999999999999E-2</c:v>
                </c:pt>
                <c:pt idx="1485">
                  <c:v>2.5000000000000001E-2</c:v>
                </c:pt>
                <c:pt idx="1486">
                  <c:v>2.5000000000000001E-2</c:v>
                </c:pt>
                <c:pt idx="1487">
                  <c:v>2.5000000000000001E-2</c:v>
                </c:pt>
                <c:pt idx="1488">
                  <c:v>2.4E-2</c:v>
                </c:pt>
                <c:pt idx="1489">
                  <c:v>2.4E-2</c:v>
                </c:pt>
                <c:pt idx="1490">
                  <c:v>2.4E-2</c:v>
                </c:pt>
                <c:pt idx="1491">
                  <c:v>2.4E-2</c:v>
                </c:pt>
                <c:pt idx="1492">
                  <c:v>2.4E-2</c:v>
                </c:pt>
                <c:pt idx="1493">
                  <c:v>2.3E-2</c:v>
                </c:pt>
                <c:pt idx="1494">
                  <c:v>2.3E-2</c:v>
                </c:pt>
                <c:pt idx="1495">
                  <c:v>2.3E-2</c:v>
                </c:pt>
                <c:pt idx="1496">
                  <c:v>2.3E-2</c:v>
                </c:pt>
                <c:pt idx="1497">
                  <c:v>2.1999999999999999E-2</c:v>
                </c:pt>
                <c:pt idx="1498">
                  <c:v>2.1999999999999999E-2</c:v>
                </c:pt>
                <c:pt idx="1499">
                  <c:v>2.1999999999999999E-2</c:v>
                </c:pt>
                <c:pt idx="1500">
                  <c:v>0.25</c:v>
                </c:pt>
                <c:pt idx="1501">
                  <c:v>0.22700000000000001</c:v>
                </c:pt>
                <c:pt idx="1502">
                  <c:v>0.20799999999999999</c:v>
                </c:pt>
                <c:pt idx="1503">
                  <c:v>0.192</c:v>
                </c:pt>
                <c:pt idx="1504">
                  <c:v>0.17899999999999999</c:v>
                </c:pt>
                <c:pt idx="1505">
                  <c:v>0.16700000000000001</c:v>
                </c:pt>
                <c:pt idx="1506">
                  <c:v>0.156</c:v>
                </c:pt>
                <c:pt idx="1507">
                  <c:v>0.14699999999999999</c:v>
                </c:pt>
                <c:pt idx="1508">
                  <c:v>0.13900000000000001</c:v>
                </c:pt>
                <c:pt idx="1509">
                  <c:v>0.13200000000000001</c:v>
                </c:pt>
                <c:pt idx="1510">
                  <c:v>0.125</c:v>
                </c:pt>
                <c:pt idx="1511">
                  <c:v>0.11899999999999999</c:v>
                </c:pt>
                <c:pt idx="1512">
                  <c:v>0.114</c:v>
                </c:pt>
                <c:pt idx="1513">
                  <c:v>0.109</c:v>
                </c:pt>
                <c:pt idx="1514">
                  <c:v>0.104</c:v>
                </c:pt>
                <c:pt idx="1515">
                  <c:v>0.1</c:v>
                </c:pt>
                <c:pt idx="1516">
                  <c:v>9.6000000000000002E-2</c:v>
                </c:pt>
                <c:pt idx="1517">
                  <c:v>9.2999999999999999E-2</c:v>
                </c:pt>
                <c:pt idx="1518">
                  <c:v>8.8999999999999996E-2</c:v>
                </c:pt>
                <c:pt idx="1519">
                  <c:v>8.5999999999999993E-2</c:v>
                </c:pt>
                <c:pt idx="1520">
                  <c:v>8.3000000000000004E-2</c:v>
                </c:pt>
                <c:pt idx="1521">
                  <c:v>8.1000000000000003E-2</c:v>
                </c:pt>
                <c:pt idx="1522">
                  <c:v>7.8E-2</c:v>
                </c:pt>
                <c:pt idx="1523">
                  <c:v>7.5999999999999998E-2</c:v>
                </c:pt>
                <c:pt idx="1524">
                  <c:v>7.3999999999999996E-2</c:v>
                </c:pt>
                <c:pt idx="1525">
                  <c:v>7.0999999999999994E-2</c:v>
                </c:pt>
                <c:pt idx="1526">
                  <c:v>6.9000000000000006E-2</c:v>
                </c:pt>
                <c:pt idx="1527">
                  <c:v>6.8000000000000005E-2</c:v>
                </c:pt>
                <c:pt idx="1528">
                  <c:v>6.6000000000000003E-2</c:v>
                </c:pt>
                <c:pt idx="1529">
                  <c:v>6.4000000000000001E-2</c:v>
                </c:pt>
                <c:pt idx="1530">
                  <c:v>6.3E-2</c:v>
                </c:pt>
                <c:pt idx="1531">
                  <c:v>6.0999999999999999E-2</c:v>
                </c:pt>
                <c:pt idx="1532">
                  <c:v>0.06</c:v>
                </c:pt>
                <c:pt idx="1533">
                  <c:v>5.8000000000000003E-2</c:v>
                </c:pt>
                <c:pt idx="1534">
                  <c:v>5.7000000000000002E-2</c:v>
                </c:pt>
                <c:pt idx="1535">
                  <c:v>5.6000000000000001E-2</c:v>
                </c:pt>
                <c:pt idx="1536">
                  <c:v>5.3999999999999999E-2</c:v>
                </c:pt>
                <c:pt idx="1537">
                  <c:v>5.2999999999999999E-2</c:v>
                </c:pt>
                <c:pt idx="1538">
                  <c:v>5.1999999999999998E-2</c:v>
                </c:pt>
                <c:pt idx="1539">
                  <c:v>5.0999999999999997E-2</c:v>
                </c:pt>
                <c:pt idx="1540">
                  <c:v>0.05</c:v>
                </c:pt>
                <c:pt idx="1541">
                  <c:v>4.9000000000000002E-2</c:v>
                </c:pt>
                <c:pt idx="1542">
                  <c:v>4.8000000000000001E-2</c:v>
                </c:pt>
                <c:pt idx="1543">
                  <c:v>4.7E-2</c:v>
                </c:pt>
                <c:pt idx="1544">
                  <c:v>4.5999999999999999E-2</c:v>
                </c:pt>
                <c:pt idx="1545">
                  <c:v>4.4999999999999998E-2</c:v>
                </c:pt>
                <c:pt idx="1546">
                  <c:v>4.4999999999999998E-2</c:v>
                </c:pt>
                <c:pt idx="1547">
                  <c:v>4.3999999999999997E-2</c:v>
                </c:pt>
                <c:pt idx="1548">
                  <c:v>4.2999999999999997E-2</c:v>
                </c:pt>
                <c:pt idx="1549">
                  <c:v>4.2000000000000003E-2</c:v>
                </c:pt>
                <c:pt idx="1550">
                  <c:v>4.2000000000000003E-2</c:v>
                </c:pt>
                <c:pt idx="1551">
                  <c:v>4.1000000000000002E-2</c:v>
                </c:pt>
                <c:pt idx="1552">
                  <c:v>0.04</c:v>
                </c:pt>
                <c:pt idx="1553">
                  <c:v>0.04</c:v>
                </c:pt>
                <c:pt idx="1554">
                  <c:v>3.9E-2</c:v>
                </c:pt>
                <c:pt idx="1555">
                  <c:v>3.7999999999999999E-2</c:v>
                </c:pt>
                <c:pt idx="1556">
                  <c:v>3.7999999999999999E-2</c:v>
                </c:pt>
                <c:pt idx="1557">
                  <c:v>3.6999999999999998E-2</c:v>
                </c:pt>
                <c:pt idx="1558">
                  <c:v>3.6999999999999998E-2</c:v>
                </c:pt>
                <c:pt idx="1559">
                  <c:v>3.5999999999999997E-2</c:v>
                </c:pt>
                <c:pt idx="1560">
                  <c:v>3.5999999999999997E-2</c:v>
                </c:pt>
                <c:pt idx="1561">
                  <c:v>3.5000000000000003E-2</c:v>
                </c:pt>
                <c:pt idx="1562">
                  <c:v>3.5000000000000003E-2</c:v>
                </c:pt>
                <c:pt idx="1563">
                  <c:v>3.4000000000000002E-2</c:v>
                </c:pt>
                <c:pt idx="1564">
                  <c:v>3.4000000000000002E-2</c:v>
                </c:pt>
                <c:pt idx="1565">
                  <c:v>3.3000000000000002E-2</c:v>
                </c:pt>
                <c:pt idx="1566">
                  <c:v>3.3000000000000002E-2</c:v>
                </c:pt>
                <c:pt idx="1567">
                  <c:v>3.2000000000000001E-2</c:v>
                </c:pt>
                <c:pt idx="1568">
                  <c:v>3.2000000000000001E-2</c:v>
                </c:pt>
                <c:pt idx="1569">
                  <c:v>3.2000000000000001E-2</c:v>
                </c:pt>
                <c:pt idx="1570">
                  <c:v>3.1E-2</c:v>
                </c:pt>
                <c:pt idx="1571">
                  <c:v>3.1E-2</c:v>
                </c:pt>
                <c:pt idx="1572">
                  <c:v>0.03</c:v>
                </c:pt>
                <c:pt idx="1573">
                  <c:v>0.03</c:v>
                </c:pt>
                <c:pt idx="1574">
                  <c:v>0.03</c:v>
                </c:pt>
                <c:pt idx="1575">
                  <c:v>2.9000000000000001E-2</c:v>
                </c:pt>
                <c:pt idx="1576">
                  <c:v>2.9000000000000001E-2</c:v>
                </c:pt>
                <c:pt idx="1577">
                  <c:v>2.9000000000000001E-2</c:v>
                </c:pt>
                <c:pt idx="1578">
                  <c:v>2.8000000000000001E-2</c:v>
                </c:pt>
                <c:pt idx="1579">
                  <c:v>2.8000000000000001E-2</c:v>
                </c:pt>
                <c:pt idx="1580">
                  <c:v>2.8000000000000001E-2</c:v>
                </c:pt>
                <c:pt idx="1581">
                  <c:v>2.7E-2</c:v>
                </c:pt>
                <c:pt idx="1582">
                  <c:v>2.7E-2</c:v>
                </c:pt>
                <c:pt idx="1583">
                  <c:v>2.7E-2</c:v>
                </c:pt>
                <c:pt idx="1584">
                  <c:v>2.7E-2</c:v>
                </c:pt>
                <c:pt idx="1585">
                  <c:v>2.5999999999999999E-2</c:v>
                </c:pt>
                <c:pt idx="1586">
                  <c:v>2.5999999999999999E-2</c:v>
                </c:pt>
                <c:pt idx="1587">
                  <c:v>2.5999999999999999E-2</c:v>
                </c:pt>
                <c:pt idx="1588">
                  <c:v>2.5999999999999999E-2</c:v>
                </c:pt>
                <c:pt idx="1589">
                  <c:v>2.5000000000000001E-2</c:v>
                </c:pt>
                <c:pt idx="1590">
                  <c:v>2.5000000000000001E-2</c:v>
                </c:pt>
                <c:pt idx="1591">
                  <c:v>2.5000000000000001E-2</c:v>
                </c:pt>
                <c:pt idx="1592">
                  <c:v>2.5000000000000001E-2</c:v>
                </c:pt>
                <c:pt idx="1593">
                  <c:v>2.4E-2</c:v>
                </c:pt>
                <c:pt idx="1594">
                  <c:v>2.4E-2</c:v>
                </c:pt>
                <c:pt idx="1595">
                  <c:v>2.4E-2</c:v>
                </c:pt>
                <c:pt idx="1596">
                  <c:v>2.4E-2</c:v>
                </c:pt>
                <c:pt idx="1597">
                  <c:v>2.3E-2</c:v>
                </c:pt>
                <c:pt idx="1598">
                  <c:v>2.3E-2</c:v>
                </c:pt>
                <c:pt idx="1599">
                  <c:v>2.3E-2</c:v>
                </c:pt>
                <c:pt idx="1600">
                  <c:v>0.26</c:v>
                </c:pt>
                <c:pt idx="1601">
                  <c:v>0.23599999999999999</c:v>
                </c:pt>
                <c:pt idx="1602">
                  <c:v>0.217</c:v>
                </c:pt>
                <c:pt idx="1603">
                  <c:v>0.2</c:v>
                </c:pt>
                <c:pt idx="1604">
                  <c:v>0.186</c:v>
                </c:pt>
                <c:pt idx="1605">
                  <c:v>0.17299999999999999</c:v>
                </c:pt>
                <c:pt idx="1606">
                  <c:v>0.16300000000000001</c:v>
                </c:pt>
                <c:pt idx="1607">
                  <c:v>0.153</c:v>
                </c:pt>
                <c:pt idx="1608">
                  <c:v>0.14399999999999999</c:v>
                </c:pt>
                <c:pt idx="1609">
                  <c:v>0.13700000000000001</c:v>
                </c:pt>
                <c:pt idx="1610">
                  <c:v>0.13</c:v>
                </c:pt>
                <c:pt idx="1611">
                  <c:v>0.124</c:v>
                </c:pt>
                <c:pt idx="1612">
                  <c:v>0.11799999999999999</c:v>
                </c:pt>
                <c:pt idx="1613">
                  <c:v>0.113</c:v>
                </c:pt>
                <c:pt idx="1614">
                  <c:v>0.108</c:v>
                </c:pt>
                <c:pt idx="1615">
                  <c:v>0.104</c:v>
                </c:pt>
                <c:pt idx="1616">
                  <c:v>0.1</c:v>
                </c:pt>
                <c:pt idx="1617">
                  <c:v>9.6000000000000002E-2</c:v>
                </c:pt>
                <c:pt idx="1618">
                  <c:v>9.2999999999999999E-2</c:v>
                </c:pt>
                <c:pt idx="1619">
                  <c:v>0.09</c:v>
                </c:pt>
                <c:pt idx="1620">
                  <c:v>8.6999999999999994E-2</c:v>
                </c:pt>
                <c:pt idx="1621">
                  <c:v>8.4000000000000005E-2</c:v>
                </c:pt>
                <c:pt idx="1622">
                  <c:v>8.1000000000000003E-2</c:v>
                </c:pt>
                <c:pt idx="1623">
                  <c:v>7.9000000000000001E-2</c:v>
                </c:pt>
                <c:pt idx="1624">
                  <c:v>7.5999999999999998E-2</c:v>
                </c:pt>
                <c:pt idx="1625">
                  <c:v>7.3999999999999996E-2</c:v>
                </c:pt>
                <c:pt idx="1626">
                  <c:v>7.1999999999999995E-2</c:v>
                </c:pt>
                <c:pt idx="1627">
                  <c:v>7.0000000000000007E-2</c:v>
                </c:pt>
                <c:pt idx="1628">
                  <c:v>6.8000000000000005E-2</c:v>
                </c:pt>
                <c:pt idx="1629">
                  <c:v>6.7000000000000004E-2</c:v>
                </c:pt>
                <c:pt idx="1630">
                  <c:v>6.5000000000000002E-2</c:v>
                </c:pt>
                <c:pt idx="1631">
                  <c:v>6.3E-2</c:v>
                </c:pt>
                <c:pt idx="1632">
                  <c:v>6.2E-2</c:v>
                </c:pt>
                <c:pt idx="1633">
                  <c:v>0.06</c:v>
                </c:pt>
                <c:pt idx="1634">
                  <c:v>5.8999999999999997E-2</c:v>
                </c:pt>
                <c:pt idx="1635">
                  <c:v>5.8000000000000003E-2</c:v>
                </c:pt>
                <c:pt idx="1636">
                  <c:v>5.7000000000000002E-2</c:v>
                </c:pt>
                <c:pt idx="1637">
                  <c:v>5.5E-2</c:v>
                </c:pt>
                <c:pt idx="1638">
                  <c:v>5.3999999999999999E-2</c:v>
                </c:pt>
                <c:pt idx="1639">
                  <c:v>5.2999999999999999E-2</c:v>
                </c:pt>
                <c:pt idx="1640">
                  <c:v>5.1999999999999998E-2</c:v>
                </c:pt>
                <c:pt idx="1641">
                  <c:v>5.0999999999999997E-2</c:v>
                </c:pt>
                <c:pt idx="1642">
                  <c:v>0.05</c:v>
                </c:pt>
                <c:pt idx="1643">
                  <c:v>4.9000000000000002E-2</c:v>
                </c:pt>
                <c:pt idx="1644">
                  <c:v>4.8000000000000001E-2</c:v>
                </c:pt>
                <c:pt idx="1645">
                  <c:v>4.7E-2</c:v>
                </c:pt>
                <c:pt idx="1646">
                  <c:v>4.5999999999999999E-2</c:v>
                </c:pt>
                <c:pt idx="1647">
                  <c:v>4.5999999999999999E-2</c:v>
                </c:pt>
                <c:pt idx="1648">
                  <c:v>4.4999999999999998E-2</c:v>
                </c:pt>
                <c:pt idx="1649">
                  <c:v>4.3999999999999997E-2</c:v>
                </c:pt>
                <c:pt idx="1650">
                  <c:v>4.2999999999999997E-2</c:v>
                </c:pt>
                <c:pt idx="1651">
                  <c:v>4.2999999999999997E-2</c:v>
                </c:pt>
                <c:pt idx="1652">
                  <c:v>4.2000000000000003E-2</c:v>
                </c:pt>
                <c:pt idx="1653">
                  <c:v>4.1000000000000002E-2</c:v>
                </c:pt>
                <c:pt idx="1654">
                  <c:v>4.1000000000000002E-2</c:v>
                </c:pt>
                <c:pt idx="1655">
                  <c:v>0.04</c:v>
                </c:pt>
                <c:pt idx="1656">
                  <c:v>3.9E-2</c:v>
                </c:pt>
                <c:pt idx="1657">
                  <c:v>3.9E-2</c:v>
                </c:pt>
                <c:pt idx="1658">
                  <c:v>3.7999999999999999E-2</c:v>
                </c:pt>
                <c:pt idx="1659">
                  <c:v>3.7999999999999999E-2</c:v>
                </c:pt>
                <c:pt idx="1660">
                  <c:v>3.6999999999999998E-2</c:v>
                </c:pt>
                <c:pt idx="1661">
                  <c:v>3.6999999999999998E-2</c:v>
                </c:pt>
                <c:pt idx="1662">
                  <c:v>3.5999999999999997E-2</c:v>
                </c:pt>
                <c:pt idx="1663">
                  <c:v>3.5999999999999997E-2</c:v>
                </c:pt>
                <c:pt idx="1664">
                  <c:v>3.5000000000000003E-2</c:v>
                </c:pt>
                <c:pt idx="1665">
                  <c:v>3.5000000000000003E-2</c:v>
                </c:pt>
                <c:pt idx="1666">
                  <c:v>3.4000000000000002E-2</c:v>
                </c:pt>
                <c:pt idx="1667">
                  <c:v>3.4000000000000002E-2</c:v>
                </c:pt>
                <c:pt idx="1668">
                  <c:v>3.3000000000000002E-2</c:v>
                </c:pt>
                <c:pt idx="1669">
                  <c:v>3.3000000000000002E-2</c:v>
                </c:pt>
                <c:pt idx="1670">
                  <c:v>3.3000000000000002E-2</c:v>
                </c:pt>
                <c:pt idx="1671">
                  <c:v>3.2000000000000001E-2</c:v>
                </c:pt>
                <c:pt idx="1672">
                  <c:v>3.2000000000000001E-2</c:v>
                </c:pt>
                <c:pt idx="1673">
                  <c:v>3.1E-2</c:v>
                </c:pt>
                <c:pt idx="1674">
                  <c:v>3.1E-2</c:v>
                </c:pt>
                <c:pt idx="1675">
                  <c:v>3.1E-2</c:v>
                </c:pt>
                <c:pt idx="1676">
                  <c:v>0.03</c:v>
                </c:pt>
                <c:pt idx="1677">
                  <c:v>0.03</c:v>
                </c:pt>
                <c:pt idx="1678">
                  <c:v>0.03</c:v>
                </c:pt>
                <c:pt idx="1679">
                  <c:v>2.9000000000000001E-2</c:v>
                </c:pt>
                <c:pt idx="1680">
                  <c:v>2.9000000000000001E-2</c:v>
                </c:pt>
                <c:pt idx="1681">
                  <c:v>2.9000000000000001E-2</c:v>
                </c:pt>
                <c:pt idx="1682">
                  <c:v>2.8000000000000001E-2</c:v>
                </c:pt>
                <c:pt idx="1683">
                  <c:v>2.8000000000000001E-2</c:v>
                </c:pt>
                <c:pt idx="1684">
                  <c:v>2.8000000000000001E-2</c:v>
                </c:pt>
                <c:pt idx="1685">
                  <c:v>2.7E-2</c:v>
                </c:pt>
                <c:pt idx="1686">
                  <c:v>2.7E-2</c:v>
                </c:pt>
                <c:pt idx="1687">
                  <c:v>2.7E-2</c:v>
                </c:pt>
                <c:pt idx="1688">
                  <c:v>2.7E-2</c:v>
                </c:pt>
                <c:pt idx="1689">
                  <c:v>2.5999999999999999E-2</c:v>
                </c:pt>
                <c:pt idx="1690">
                  <c:v>2.5999999999999999E-2</c:v>
                </c:pt>
                <c:pt idx="1691">
                  <c:v>2.5999999999999999E-2</c:v>
                </c:pt>
                <c:pt idx="1692">
                  <c:v>2.5000000000000001E-2</c:v>
                </c:pt>
                <c:pt idx="1693">
                  <c:v>2.5000000000000001E-2</c:v>
                </c:pt>
                <c:pt idx="1694">
                  <c:v>2.5000000000000001E-2</c:v>
                </c:pt>
                <c:pt idx="1695">
                  <c:v>2.5000000000000001E-2</c:v>
                </c:pt>
                <c:pt idx="1696">
                  <c:v>2.5000000000000001E-2</c:v>
                </c:pt>
                <c:pt idx="1697">
                  <c:v>2.4E-2</c:v>
                </c:pt>
                <c:pt idx="1698">
                  <c:v>2.4E-2</c:v>
                </c:pt>
                <c:pt idx="1699">
                  <c:v>2.4E-2</c:v>
                </c:pt>
                <c:pt idx="1700">
                  <c:v>0.27</c:v>
                </c:pt>
                <c:pt idx="1701">
                  <c:v>0.245</c:v>
                </c:pt>
                <c:pt idx="1702">
                  <c:v>0.22500000000000001</c:v>
                </c:pt>
                <c:pt idx="1703">
                  <c:v>0.20799999999999999</c:v>
                </c:pt>
                <c:pt idx="1704">
                  <c:v>0.193</c:v>
                </c:pt>
                <c:pt idx="1705">
                  <c:v>0.18</c:v>
                </c:pt>
                <c:pt idx="1706">
                  <c:v>0.16900000000000001</c:v>
                </c:pt>
                <c:pt idx="1707">
                  <c:v>0.159</c:v>
                </c:pt>
                <c:pt idx="1708">
                  <c:v>0.15</c:v>
                </c:pt>
                <c:pt idx="1709">
                  <c:v>0.14199999999999999</c:v>
                </c:pt>
                <c:pt idx="1710">
                  <c:v>0.13500000000000001</c:v>
                </c:pt>
                <c:pt idx="1711">
                  <c:v>0.129</c:v>
                </c:pt>
                <c:pt idx="1712">
                  <c:v>0.123</c:v>
                </c:pt>
                <c:pt idx="1713">
                  <c:v>0.11700000000000001</c:v>
                </c:pt>
                <c:pt idx="1714">
                  <c:v>0.113</c:v>
                </c:pt>
                <c:pt idx="1715">
                  <c:v>0.108</c:v>
                </c:pt>
                <c:pt idx="1716">
                  <c:v>0.104</c:v>
                </c:pt>
                <c:pt idx="1717">
                  <c:v>0.1</c:v>
                </c:pt>
                <c:pt idx="1718">
                  <c:v>9.6000000000000002E-2</c:v>
                </c:pt>
                <c:pt idx="1719">
                  <c:v>9.2999999999999999E-2</c:v>
                </c:pt>
                <c:pt idx="1720">
                  <c:v>0.09</c:v>
                </c:pt>
                <c:pt idx="1721">
                  <c:v>8.6999999999999994E-2</c:v>
                </c:pt>
                <c:pt idx="1722">
                  <c:v>8.4000000000000005E-2</c:v>
                </c:pt>
                <c:pt idx="1723">
                  <c:v>8.2000000000000003E-2</c:v>
                </c:pt>
                <c:pt idx="1724">
                  <c:v>7.9000000000000001E-2</c:v>
                </c:pt>
                <c:pt idx="1725">
                  <c:v>7.6999999999999999E-2</c:v>
                </c:pt>
                <c:pt idx="1726">
                  <c:v>7.4999999999999997E-2</c:v>
                </c:pt>
                <c:pt idx="1727">
                  <c:v>7.2999999999999995E-2</c:v>
                </c:pt>
                <c:pt idx="1728">
                  <c:v>7.0999999999999994E-2</c:v>
                </c:pt>
                <c:pt idx="1729">
                  <c:v>6.9000000000000006E-2</c:v>
                </c:pt>
                <c:pt idx="1730">
                  <c:v>6.8000000000000005E-2</c:v>
                </c:pt>
                <c:pt idx="1731">
                  <c:v>6.6000000000000003E-2</c:v>
                </c:pt>
                <c:pt idx="1732">
                  <c:v>6.4000000000000001E-2</c:v>
                </c:pt>
                <c:pt idx="1733">
                  <c:v>6.3E-2</c:v>
                </c:pt>
                <c:pt idx="1734">
                  <c:v>6.0999999999999999E-2</c:v>
                </c:pt>
                <c:pt idx="1735">
                  <c:v>0.06</c:v>
                </c:pt>
                <c:pt idx="1736">
                  <c:v>5.8999999999999997E-2</c:v>
                </c:pt>
                <c:pt idx="1737">
                  <c:v>5.7000000000000002E-2</c:v>
                </c:pt>
                <c:pt idx="1738">
                  <c:v>5.6000000000000001E-2</c:v>
                </c:pt>
                <c:pt idx="1739">
                  <c:v>5.5E-2</c:v>
                </c:pt>
                <c:pt idx="1740">
                  <c:v>5.3999999999999999E-2</c:v>
                </c:pt>
                <c:pt idx="1741">
                  <c:v>5.2999999999999999E-2</c:v>
                </c:pt>
                <c:pt idx="1742">
                  <c:v>5.1999999999999998E-2</c:v>
                </c:pt>
                <c:pt idx="1743">
                  <c:v>5.0999999999999997E-2</c:v>
                </c:pt>
                <c:pt idx="1744">
                  <c:v>0.05</c:v>
                </c:pt>
                <c:pt idx="1745">
                  <c:v>4.9000000000000002E-2</c:v>
                </c:pt>
                <c:pt idx="1746">
                  <c:v>4.8000000000000001E-2</c:v>
                </c:pt>
                <c:pt idx="1747">
                  <c:v>4.7E-2</c:v>
                </c:pt>
                <c:pt idx="1748">
                  <c:v>4.7E-2</c:v>
                </c:pt>
                <c:pt idx="1749">
                  <c:v>4.5999999999999999E-2</c:v>
                </c:pt>
                <c:pt idx="1750">
                  <c:v>4.4999999999999998E-2</c:v>
                </c:pt>
                <c:pt idx="1751">
                  <c:v>4.3999999999999997E-2</c:v>
                </c:pt>
                <c:pt idx="1752">
                  <c:v>4.3999999999999997E-2</c:v>
                </c:pt>
                <c:pt idx="1753">
                  <c:v>4.2999999999999997E-2</c:v>
                </c:pt>
                <c:pt idx="1754">
                  <c:v>4.2000000000000003E-2</c:v>
                </c:pt>
                <c:pt idx="1755">
                  <c:v>4.2000000000000003E-2</c:v>
                </c:pt>
                <c:pt idx="1756">
                  <c:v>4.1000000000000002E-2</c:v>
                </c:pt>
                <c:pt idx="1757">
                  <c:v>0.04</c:v>
                </c:pt>
                <c:pt idx="1758">
                  <c:v>0.04</c:v>
                </c:pt>
                <c:pt idx="1759">
                  <c:v>3.9E-2</c:v>
                </c:pt>
                <c:pt idx="1760">
                  <c:v>3.9E-2</c:v>
                </c:pt>
                <c:pt idx="1761">
                  <c:v>3.7999999999999999E-2</c:v>
                </c:pt>
                <c:pt idx="1762">
                  <c:v>3.7999999999999999E-2</c:v>
                </c:pt>
                <c:pt idx="1763">
                  <c:v>3.6999999999999998E-2</c:v>
                </c:pt>
                <c:pt idx="1764">
                  <c:v>3.5999999999999997E-2</c:v>
                </c:pt>
                <c:pt idx="1765">
                  <c:v>3.5999999999999997E-2</c:v>
                </c:pt>
                <c:pt idx="1766">
                  <c:v>3.5999999999999997E-2</c:v>
                </c:pt>
                <c:pt idx="1767">
                  <c:v>3.5000000000000003E-2</c:v>
                </c:pt>
                <c:pt idx="1768">
                  <c:v>3.5000000000000003E-2</c:v>
                </c:pt>
                <c:pt idx="1769">
                  <c:v>3.4000000000000002E-2</c:v>
                </c:pt>
                <c:pt idx="1770">
                  <c:v>3.4000000000000002E-2</c:v>
                </c:pt>
                <c:pt idx="1771">
                  <c:v>3.3000000000000002E-2</c:v>
                </c:pt>
                <c:pt idx="1772">
                  <c:v>3.3000000000000002E-2</c:v>
                </c:pt>
                <c:pt idx="1773">
                  <c:v>3.3000000000000002E-2</c:v>
                </c:pt>
                <c:pt idx="1774">
                  <c:v>3.2000000000000001E-2</c:v>
                </c:pt>
                <c:pt idx="1775">
                  <c:v>3.2000000000000001E-2</c:v>
                </c:pt>
                <c:pt idx="1776">
                  <c:v>3.1E-2</c:v>
                </c:pt>
                <c:pt idx="1777">
                  <c:v>3.1E-2</c:v>
                </c:pt>
                <c:pt idx="1778">
                  <c:v>3.1E-2</c:v>
                </c:pt>
                <c:pt idx="1779">
                  <c:v>0.03</c:v>
                </c:pt>
                <c:pt idx="1780">
                  <c:v>0.03</c:v>
                </c:pt>
                <c:pt idx="1781">
                  <c:v>0.03</c:v>
                </c:pt>
                <c:pt idx="1782">
                  <c:v>2.9000000000000001E-2</c:v>
                </c:pt>
                <c:pt idx="1783">
                  <c:v>2.9000000000000001E-2</c:v>
                </c:pt>
                <c:pt idx="1784">
                  <c:v>2.9000000000000001E-2</c:v>
                </c:pt>
                <c:pt idx="1785">
                  <c:v>2.8000000000000001E-2</c:v>
                </c:pt>
                <c:pt idx="1786">
                  <c:v>2.8000000000000001E-2</c:v>
                </c:pt>
                <c:pt idx="1787">
                  <c:v>2.8000000000000001E-2</c:v>
                </c:pt>
                <c:pt idx="1788">
                  <c:v>2.8000000000000001E-2</c:v>
                </c:pt>
                <c:pt idx="1789">
                  <c:v>2.7E-2</c:v>
                </c:pt>
                <c:pt idx="1790">
                  <c:v>2.7E-2</c:v>
                </c:pt>
                <c:pt idx="1791">
                  <c:v>2.7E-2</c:v>
                </c:pt>
                <c:pt idx="1792">
                  <c:v>2.5999999999999999E-2</c:v>
                </c:pt>
                <c:pt idx="1793">
                  <c:v>2.5999999999999999E-2</c:v>
                </c:pt>
                <c:pt idx="1794">
                  <c:v>2.5999999999999999E-2</c:v>
                </c:pt>
                <c:pt idx="1795">
                  <c:v>2.5999999999999999E-2</c:v>
                </c:pt>
                <c:pt idx="1796">
                  <c:v>2.5000000000000001E-2</c:v>
                </c:pt>
                <c:pt idx="1797">
                  <c:v>2.5000000000000001E-2</c:v>
                </c:pt>
                <c:pt idx="1798">
                  <c:v>2.5000000000000001E-2</c:v>
                </c:pt>
                <c:pt idx="1799">
                  <c:v>2.5000000000000001E-2</c:v>
                </c:pt>
                <c:pt idx="1800">
                  <c:v>0.28000000000000003</c:v>
                </c:pt>
                <c:pt idx="1801">
                  <c:v>0.255</c:v>
                </c:pt>
                <c:pt idx="1802">
                  <c:v>0.23300000000000001</c:v>
                </c:pt>
                <c:pt idx="1803">
                  <c:v>0.215</c:v>
                </c:pt>
                <c:pt idx="1804">
                  <c:v>0.2</c:v>
                </c:pt>
                <c:pt idx="1805">
                  <c:v>0.187</c:v>
                </c:pt>
                <c:pt idx="1806">
                  <c:v>0.17499999999999999</c:v>
                </c:pt>
                <c:pt idx="1807">
                  <c:v>0.16500000000000001</c:v>
                </c:pt>
                <c:pt idx="1808">
                  <c:v>0.156</c:v>
                </c:pt>
                <c:pt idx="1809">
                  <c:v>0.14699999999999999</c:v>
                </c:pt>
                <c:pt idx="1810">
                  <c:v>0.14000000000000001</c:v>
                </c:pt>
                <c:pt idx="1811">
                  <c:v>0.13300000000000001</c:v>
                </c:pt>
                <c:pt idx="1812">
                  <c:v>0.127</c:v>
                </c:pt>
                <c:pt idx="1813">
                  <c:v>0.122</c:v>
                </c:pt>
                <c:pt idx="1814">
                  <c:v>0.11700000000000001</c:v>
                </c:pt>
                <c:pt idx="1815">
                  <c:v>0.112</c:v>
                </c:pt>
                <c:pt idx="1816">
                  <c:v>0.108</c:v>
                </c:pt>
                <c:pt idx="1817">
                  <c:v>0.104</c:v>
                </c:pt>
                <c:pt idx="1818">
                  <c:v>0.1</c:v>
                </c:pt>
                <c:pt idx="1819">
                  <c:v>9.7000000000000003E-2</c:v>
                </c:pt>
                <c:pt idx="1820">
                  <c:v>9.2999999999999999E-2</c:v>
                </c:pt>
                <c:pt idx="1821">
                  <c:v>0.09</c:v>
                </c:pt>
                <c:pt idx="1822">
                  <c:v>8.7999999999999995E-2</c:v>
                </c:pt>
                <c:pt idx="1823">
                  <c:v>8.5000000000000006E-2</c:v>
                </c:pt>
                <c:pt idx="1824">
                  <c:v>8.2000000000000003E-2</c:v>
                </c:pt>
                <c:pt idx="1825">
                  <c:v>0.08</c:v>
                </c:pt>
                <c:pt idx="1826">
                  <c:v>7.8E-2</c:v>
                </c:pt>
                <c:pt idx="1827">
                  <c:v>7.5999999999999998E-2</c:v>
                </c:pt>
                <c:pt idx="1828">
                  <c:v>7.3999999999999996E-2</c:v>
                </c:pt>
                <c:pt idx="1829">
                  <c:v>7.1999999999999995E-2</c:v>
                </c:pt>
                <c:pt idx="1830">
                  <c:v>7.0000000000000007E-2</c:v>
                </c:pt>
                <c:pt idx="1831">
                  <c:v>6.8000000000000005E-2</c:v>
                </c:pt>
                <c:pt idx="1832">
                  <c:v>6.7000000000000004E-2</c:v>
                </c:pt>
                <c:pt idx="1833">
                  <c:v>6.5000000000000002E-2</c:v>
                </c:pt>
                <c:pt idx="1834">
                  <c:v>6.4000000000000001E-2</c:v>
                </c:pt>
                <c:pt idx="1835">
                  <c:v>6.2E-2</c:v>
                </c:pt>
                <c:pt idx="1836">
                  <c:v>6.0999999999999999E-2</c:v>
                </c:pt>
                <c:pt idx="1837">
                  <c:v>0.06</c:v>
                </c:pt>
                <c:pt idx="1838">
                  <c:v>5.8000000000000003E-2</c:v>
                </c:pt>
                <c:pt idx="1839">
                  <c:v>5.7000000000000002E-2</c:v>
                </c:pt>
                <c:pt idx="1840">
                  <c:v>5.6000000000000001E-2</c:v>
                </c:pt>
                <c:pt idx="1841">
                  <c:v>5.5E-2</c:v>
                </c:pt>
                <c:pt idx="1842">
                  <c:v>5.3999999999999999E-2</c:v>
                </c:pt>
                <c:pt idx="1843">
                  <c:v>5.2999999999999999E-2</c:v>
                </c:pt>
                <c:pt idx="1844">
                  <c:v>5.1999999999999998E-2</c:v>
                </c:pt>
                <c:pt idx="1845">
                  <c:v>5.0999999999999997E-2</c:v>
                </c:pt>
                <c:pt idx="1846">
                  <c:v>0.05</c:v>
                </c:pt>
                <c:pt idx="1847">
                  <c:v>4.9000000000000002E-2</c:v>
                </c:pt>
                <c:pt idx="1848">
                  <c:v>4.8000000000000001E-2</c:v>
                </c:pt>
                <c:pt idx="1849">
                  <c:v>4.7E-2</c:v>
                </c:pt>
                <c:pt idx="1850">
                  <c:v>4.7E-2</c:v>
                </c:pt>
                <c:pt idx="1851">
                  <c:v>4.5999999999999999E-2</c:v>
                </c:pt>
                <c:pt idx="1852">
                  <c:v>4.4999999999999998E-2</c:v>
                </c:pt>
                <c:pt idx="1853">
                  <c:v>4.3999999999999997E-2</c:v>
                </c:pt>
                <c:pt idx="1854">
                  <c:v>4.3999999999999997E-2</c:v>
                </c:pt>
                <c:pt idx="1855">
                  <c:v>4.2999999999999997E-2</c:v>
                </c:pt>
                <c:pt idx="1856">
                  <c:v>4.2000000000000003E-2</c:v>
                </c:pt>
                <c:pt idx="1857">
                  <c:v>4.2000000000000003E-2</c:v>
                </c:pt>
                <c:pt idx="1858">
                  <c:v>4.1000000000000002E-2</c:v>
                </c:pt>
                <c:pt idx="1859">
                  <c:v>4.1000000000000002E-2</c:v>
                </c:pt>
                <c:pt idx="1860">
                  <c:v>0.04</c:v>
                </c:pt>
                <c:pt idx="1861">
                  <c:v>3.9E-2</c:v>
                </c:pt>
                <c:pt idx="1862">
                  <c:v>3.9E-2</c:v>
                </c:pt>
                <c:pt idx="1863">
                  <c:v>3.7999999999999999E-2</c:v>
                </c:pt>
                <c:pt idx="1864">
                  <c:v>3.7999999999999999E-2</c:v>
                </c:pt>
                <c:pt idx="1865">
                  <c:v>3.6999999999999998E-2</c:v>
                </c:pt>
                <c:pt idx="1866">
                  <c:v>3.6999999999999998E-2</c:v>
                </c:pt>
                <c:pt idx="1867">
                  <c:v>3.5999999999999997E-2</c:v>
                </c:pt>
                <c:pt idx="1868">
                  <c:v>3.5999999999999997E-2</c:v>
                </c:pt>
                <c:pt idx="1869">
                  <c:v>3.5000000000000003E-2</c:v>
                </c:pt>
                <c:pt idx="1870">
                  <c:v>3.5000000000000003E-2</c:v>
                </c:pt>
                <c:pt idx="1871">
                  <c:v>3.5000000000000003E-2</c:v>
                </c:pt>
                <c:pt idx="1872">
                  <c:v>3.4000000000000002E-2</c:v>
                </c:pt>
                <c:pt idx="1873">
                  <c:v>3.4000000000000002E-2</c:v>
                </c:pt>
                <c:pt idx="1874">
                  <c:v>3.3000000000000002E-2</c:v>
                </c:pt>
                <c:pt idx="1875">
                  <c:v>3.3000000000000002E-2</c:v>
                </c:pt>
                <c:pt idx="1876">
                  <c:v>3.3000000000000002E-2</c:v>
                </c:pt>
                <c:pt idx="1877">
                  <c:v>3.2000000000000001E-2</c:v>
                </c:pt>
                <c:pt idx="1878">
                  <c:v>3.2000000000000001E-2</c:v>
                </c:pt>
                <c:pt idx="1879">
                  <c:v>3.1E-2</c:v>
                </c:pt>
                <c:pt idx="1880">
                  <c:v>3.1E-2</c:v>
                </c:pt>
                <c:pt idx="1881">
                  <c:v>3.1E-2</c:v>
                </c:pt>
                <c:pt idx="1882">
                  <c:v>0.03</c:v>
                </c:pt>
                <c:pt idx="1883">
                  <c:v>0.03</c:v>
                </c:pt>
                <c:pt idx="1884">
                  <c:v>0.03</c:v>
                </c:pt>
                <c:pt idx="1885">
                  <c:v>2.9000000000000001E-2</c:v>
                </c:pt>
                <c:pt idx="1886">
                  <c:v>2.9000000000000001E-2</c:v>
                </c:pt>
                <c:pt idx="1887">
                  <c:v>2.9000000000000001E-2</c:v>
                </c:pt>
                <c:pt idx="1888">
                  <c:v>2.9000000000000001E-2</c:v>
                </c:pt>
                <c:pt idx="1889">
                  <c:v>2.8000000000000001E-2</c:v>
                </c:pt>
                <c:pt idx="1890">
                  <c:v>2.8000000000000001E-2</c:v>
                </c:pt>
                <c:pt idx="1891">
                  <c:v>2.8000000000000001E-2</c:v>
                </c:pt>
                <c:pt idx="1892">
                  <c:v>2.7E-2</c:v>
                </c:pt>
                <c:pt idx="1893">
                  <c:v>2.7E-2</c:v>
                </c:pt>
                <c:pt idx="1894">
                  <c:v>2.7E-2</c:v>
                </c:pt>
                <c:pt idx="1895">
                  <c:v>2.7E-2</c:v>
                </c:pt>
                <c:pt idx="1896">
                  <c:v>2.5999999999999999E-2</c:v>
                </c:pt>
                <c:pt idx="1897">
                  <c:v>2.5999999999999999E-2</c:v>
                </c:pt>
                <c:pt idx="1898">
                  <c:v>2.5999999999999999E-2</c:v>
                </c:pt>
                <c:pt idx="1899">
                  <c:v>2.5999999999999999E-2</c:v>
                </c:pt>
                <c:pt idx="1900">
                  <c:v>0.28999999999999998</c:v>
                </c:pt>
                <c:pt idx="1901">
                  <c:v>0.26400000000000001</c:v>
                </c:pt>
                <c:pt idx="1902">
                  <c:v>0.24199999999999999</c:v>
                </c:pt>
                <c:pt idx="1903">
                  <c:v>0.223</c:v>
                </c:pt>
                <c:pt idx="1904">
                  <c:v>0.20699999999999999</c:v>
                </c:pt>
                <c:pt idx="1905">
                  <c:v>0.193</c:v>
                </c:pt>
                <c:pt idx="1906">
                  <c:v>0.18099999999999999</c:v>
                </c:pt>
                <c:pt idx="1907">
                  <c:v>0.17100000000000001</c:v>
                </c:pt>
                <c:pt idx="1908">
                  <c:v>0.161</c:v>
                </c:pt>
                <c:pt idx="1909">
                  <c:v>0.153</c:v>
                </c:pt>
                <c:pt idx="1910">
                  <c:v>0.14499999999999999</c:v>
                </c:pt>
                <c:pt idx="1911">
                  <c:v>0.13800000000000001</c:v>
                </c:pt>
                <c:pt idx="1912">
                  <c:v>0.13200000000000001</c:v>
                </c:pt>
                <c:pt idx="1913">
                  <c:v>0.126</c:v>
                </c:pt>
                <c:pt idx="1914">
                  <c:v>0.121</c:v>
                </c:pt>
                <c:pt idx="1915">
                  <c:v>0.11600000000000001</c:v>
                </c:pt>
                <c:pt idx="1916">
                  <c:v>0.112</c:v>
                </c:pt>
                <c:pt idx="1917">
                  <c:v>0.107</c:v>
                </c:pt>
                <c:pt idx="1918">
                  <c:v>0.104</c:v>
                </c:pt>
                <c:pt idx="1919">
                  <c:v>0.1</c:v>
                </c:pt>
                <c:pt idx="1920">
                  <c:v>9.7000000000000003E-2</c:v>
                </c:pt>
                <c:pt idx="1921">
                  <c:v>9.4E-2</c:v>
                </c:pt>
                <c:pt idx="1922">
                  <c:v>9.0999999999999998E-2</c:v>
                </c:pt>
                <c:pt idx="1923">
                  <c:v>8.7999999999999995E-2</c:v>
                </c:pt>
                <c:pt idx="1924">
                  <c:v>8.5000000000000006E-2</c:v>
                </c:pt>
                <c:pt idx="1925">
                  <c:v>8.3000000000000004E-2</c:v>
                </c:pt>
                <c:pt idx="1926">
                  <c:v>8.1000000000000003E-2</c:v>
                </c:pt>
                <c:pt idx="1927">
                  <c:v>7.8E-2</c:v>
                </c:pt>
                <c:pt idx="1928">
                  <c:v>7.5999999999999998E-2</c:v>
                </c:pt>
                <c:pt idx="1929">
                  <c:v>7.3999999999999996E-2</c:v>
                </c:pt>
                <c:pt idx="1930">
                  <c:v>7.2999999999999995E-2</c:v>
                </c:pt>
                <c:pt idx="1931">
                  <c:v>7.0999999999999994E-2</c:v>
                </c:pt>
                <c:pt idx="1932">
                  <c:v>6.9000000000000006E-2</c:v>
                </c:pt>
                <c:pt idx="1933">
                  <c:v>6.7000000000000004E-2</c:v>
                </c:pt>
                <c:pt idx="1934">
                  <c:v>6.6000000000000003E-2</c:v>
                </c:pt>
                <c:pt idx="1935">
                  <c:v>6.4000000000000001E-2</c:v>
                </c:pt>
                <c:pt idx="1936">
                  <c:v>6.3E-2</c:v>
                </c:pt>
                <c:pt idx="1937">
                  <c:v>6.2E-2</c:v>
                </c:pt>
                <c:pt idx="1938">
                  <c:v>0.06</c:v>
                </c:pt>
                <c:pt idx="1939">
                  <c:v>5.8999999999999997E-2</c:v>
                </c:pt>
                <c:pt idx="1940">
                  <c:v>5.8000000000000003E-2</c:v>
                </c:pt>
                <c:pt idx="1941">
                  <c:v>5.7000000000000002E-2</c:v>
                </c:pt>
                <c:pt idx="1942">
                  <c:v>5.6000000000000001E-2</c:v>
                </c:pt>
                <c:pt idx="1943">
                  <c:v>5.5E-2</c:v>
                </c:pt>
                <c:pt idx="1944">
                  <c:v>5.3999999999999999E-2</c:v>
                </c:pt>
                <c:pt idx="1945">
                  <c:v>5.2999999999999999E-2</c:v>
                </c:pt>
                <c:pt idx="1946">
                  <c:v>5.1999999999999998E-2</c:v>
                </c:pt>
                <c:pt idx="1947">
                  <c:v>5.0999999999999997E-2</c:v>
                </c:pt>
                <c:pt idx="1948">
                  <c:v>0.05</c:v>
                </c:pt>
                <c:pt idx="1949">
                  <c:v>4.9000000000000002E-2</c:v>
                </c:pt>
                <c:pt idx="1950">
                  <c:v>4.8000000000000001E-2</c:v>
                </c:pt>
                <c:pt idx="1951">
                  <c:v>4.8000000000000001E-2</c:v>
                </c:pt>
                <c:pt idx="1952">
                  <c:v>4.7E-2</c:v>
                </c:pt>
                <c:pt idx="1953">
                  <c:v>4.5999999999999999E-2</c:v>
                </c:pt>
                <c:pt idx="1954">
                  <c:v>4.4999999999999998E-2</c:v>
                </c:pt>
                <c:pt idx="1955">
                  <c:v>4.4999999999999998E-2</c:v>
                </c:pt>
                <c:pt idx="1956">
                  <c:v>4.3999999999999997E-2</c:v>
                </c:pt>
                <c:pt idx="1957">
                  <c:v>4.2999999999999997E-2</c:v>
                </c:pt>
                <c:pt idx="1958">
                  <c:v>4.2999999999999997E-2</c:v>
                </c:pt>
                <c:pt idx="1959">
                  <c:v>4.2000000000000003E-2</c:v>
                </c:pt>
                <c:pt idx="1960">
                  <c:v>4.1000000000000002E-2</c:v>
                </c:pt>
                <c:pt idx="1961">
                  <c:v>4.1000000000000002E-2</c:v>
                </c:pt>
                <c:pt idx="1962">
                  <c:v>0.04</c:v>
                </c:pt>
                <c:pt idx="1963">
                  <c:v>0.04</c:v>
                </c:pt>
                <c:pt idx="1964">
                  <c:v>3.9E-2</c:v>
                </c:pt>
                <c:pt idx="1965">
                  <c:v>3.9E-2</c:v>
                </c:pt>
                <c:pt idx="1966">
                  <c:v>3.7999999999999999E-2</c:v>
                </c:pt>
                <c:pt idx="1967">
                  <c:v>3.7999999999999999E-2</c:v>
                </c:pt>
                <c:pt idx="1968">
                  <c:v>3.6999999999999998E-2</c:v>
                </c:pt>
                <c:pt idx="1969">
                  <c:v>3.6999999999999998E-2</c:v>
                </c:pt>
                <c:pt idx="1970">
                  <c:v>3.5999999999999997E-2</c:v>
                </c:pt>
                <c:pt idx="1971">
                  <c:v>3.5999999999999997E-2</c:v>
                </c:pt>
                <c:pt idx="1972">
                  <c:v>3.5000000000000003E-2</c:v>
                </c:pt>
                <c:pt idx="1973">
                  <c:v>3.5000000000000003E-2</c:v>
                </c:pt>
                <c:pt idx="1974">
                  <c:v>3.5000000000000003E-2</c:v>
                </c:pt>
                <c:pt idx="1975">
                  <c:v>3.4000000000000002E-2</c:v>
                </c:pt>
                <c:pt idx="1976">
                  <c:v>3.4000000000000002E-2</c:v>
                </c:pt>
                <c:pt idx="1977">
                  <c:v>3.3000000000000002E-2</c:v>
                </c:pt>
                <c:pt idx="1978">
                  <c:v>3.3000000000000002E-2</c:v>
                </c:pt>
                <c:pt idx="1979">
                  <c:v>3.3000000000000002E-2</c:v>
                </c:pt>
                <c:pt idx="1980">
                  <c:v>3.2000000000000001E-2</c:v>
                </c:pt>
                <c:pt idx="1981">
                  <c:v>3.2000000000000001E-2</c:v>
                </c:pt>
                <c:pt idx="1982">
                  <c:v>3.2000000000000001E-2</c:v>
                </c:pt>
                <c:pt idx="1983">
                  <c:v>3.1E-2</c:v>
                </c:pt>
                <c:pt idx="1984">
                  <c:v>3.1E-2</c:v>
                </c:pt>
                <c:pt idx="1985">
                  <c:v>3.1E-2</c:v>
                </c:pt>
                <c:pt idx="1986">
                  <c:v>0.03</c:v>
                </c:pt>
                <c:pt idx="1987">
                  <c:v>0.03</c:v>
                </c:pt>
                <c:pt idx="1988">
                  <c:v>0.03</c:v>
                </c:pt>
                <c:pt idx="1989">
                  <c:v>2.9000000000000001E-2</c:v>
                </c:pt>
                <c:pt idx="1990">
                  <c:v>2.9000000000000001E-2</c:v>
                </c:pt>
                <c:pt idx="1991">
                  <c:v>2.9000000000000001E-2</c:v>
                </c:pt>
                <c:pt idx="1992">
                  <c:v>2.8000000000000001E-2</c:v>
                </c:pt>
                <c:pt idx="1993">
                  <c:v>2.8000000000000001E-2</c:v>
                </c:pt>
                <c:pt idx="1994">
                  <c:v>2.8000000000000001E-2</c:v>
                </c:pt>
                <c:pt idx="1995">
                  <c:v>2.8000000000000001E-2</c:v>
                </c:pt>
                <c:pt idx="1996">
                  <c:v>2.7E-2</c:v>
                </c:pt>
                <c:pt idx="1997">
                  <c:v>2.7E-2</c:v>
                </c:pt>
                <c:pt idx="1998">
                  <c:v>2.7E-2</c:v>
                </c:pt>
                <c:pt idx="1999">
                  <c:v>2.7E-2</c:v>
                </c:pt>
                <c:pt idx="2000">
                  <c:v>0.3</c:v>
                </c:pt>
                <c:pt idx="2001">
                  <c:v>0.27300000000000002</c:v>
                </c:pt>
                <c:pt idx="2002">
                  <c:v>0.25</c:v>
                </c:pt>
                <c:pt idx="2003">
                  <c:v>0.23100000000000001</c:v>
                </c:pt>
                <c:pt idx="2004">
                  <c:v>0.214</c:v>
                </c:pt>
                <c:pt idx="2005">
                  <c:v>0.2</c:v>
                </c:pt>
                <c:pt idx="2006">
                  <c:v>0.188</c:v>
                </c:pt>
                <c:pt idx="2007">
                  <c:v>0.17599999999999999</c:v>
                </c:pt>
                <c:pt idx="2008">
                  <c:v>0.16700000000000001</c:v>
                </c:pt>
                <c:pt idx="2009">
                  <c:v>0.158</c:v>
                </c:pt>
                <c:pt idx="2010">
                  <c:v>0.15</c:v>
                </c:pt>
                <c:pt idx="2011">
                  <c:v>0.14299999999999999</c:v>
                </c:pt>
                <c:pt idx="2012">
                  <c:v>0.13600000000000001</c:v>
                </c:pt>
                <c:pt idx="2013">
                  <c:v>0.13</c:v>
                </c:pt>
                <c:pt idx="2014">
                  <c:v>0.125</c:v>
                </c:pt>
                <c:pt idx="2015">
                  <c:v>0.12</c:v>
                </c:pt>
                <c:pt idx="2016">
                  <c:v>0.115</c:v>
                </c:pt>
                <c:pt idx="2017">
                  <c:v>0.111</c:v>
                </c:pt>
                <c:pt idx="2018">
                  <c:v>0.107</c:v>
                </c:pt>
                <c:pt idx="2019">
                  <c:v>0.10299999999999999</c:v>
                </c:pt>
                <c:pt idx="2020">
                  <c:v>0.1</c:v>
                </c:pt>
                <c:pt idx="2021">
                  <c:v>9.7000000000000003E-2</c:v>
                </c:pt>
                <c:pt idx="2022">
                  <c:v>9.4E-2</c:v>
                </c:pt>
                <c:pt idx="2023">
                  <c:v>9.0999999999999998E-2</c:v>
                </c:pt>
                <c:pt idx="2024">
                  <c:v>8.7999999999999995E-2</c:v>
                </c:pt>
                <c:pt idx="2025">
                  <c:v>8.5999999999999993E-2</c:v>
                </c:pt>
                <c:pt idx="2026">
                  <c:v>8.3000000000000004E-2</c:v>
                </c:pt>
                <c:pt idx="2027">
                  <c:v>8.1000000000000003E-2</c:v>
                </c:pt>
                <c:pt idx="2028">
                  <c:v>7.9000000000000001E-2</c:v>
                </c:pt>
                <c:pt idx="2029">
                  <c:v>7.6999999999999999E-2</c:v>
                </c:pt>
                <c:pt idx="2030">
                  <c:v>7.4999999999999997E-2</c:v>
                </c:pt>
                <c:pt idx="2031">
                  <c:v>7.2999999999999995E-2</c:v>
                </c:pt>
                <c:pt idx="2032">
                  <c:v>7.0999999999999994E-2</c:v>
                </c:pt>
                <c:pt idx="2033">
                  <c:v>7.0000000000000007E-2</c:v>
                </c:pt>
                <c:pt idx="2034">
                  <c:v>6.8000000000000005E-2</c:v>
                </c:pt>
                <c:pt idx="2035">
                  <c:v>6.7000000000000004E-2</c:v>
                </c:pt>
                <c:pt idx="2036">
                  <c:v>6.5000000000000002E-2</c:v>
                </c:pt>
                <c:pt idx="2037">
                  <c:v>6.4000000000000001E-2</c:v>
                </c:pt>
                <c:pt idx="2038">
                  <c:v>6.3E-2</c:v>
                </c:pt>
                <c:pt idx="2039">
                  <c:v>6.0999999999999999E-2</c:v>
                </c:pt>
                <c:pt idx="2040">
                  <c:v>0.06</c:v>
                </c:pt>
                <c:pt idx="2041">
                  <c:v>5.8999999999999997E-2</c:v>
                </c:pt>
                <c:pt idx="2042">
                  <c:v>5.8000000000000003E-2</c:v>
                </c:pt>
                <c:pt idx="2043">
                  <c:v>5.7000000000000002E-2</c:v>
                </c:pt>
                <c:pt idx="2044">
                  <c:v>5.6000000000000001E-2</c:v>
                </c:pt>
                <c:pt idx="2045">
                  <c:v>5.5E-2</c:v>
                </c:pt>
                <c:pt idx="2046">
                  <c:v>5.3999999999999999E-2</c:v>
                </c:pt>
                <c:pt idx="2047">
                  <c:v>5.2999999999999999E-2</c:v>
                </c:pt>
                <c:pt idx="2048">
                  <c:v>5.1999999999999998E-2</c:v>
                </c:pt>
                <c:pt idx="2049">
                  <c:v>5.0999999999999997E-2</c:v>
                </c:pt>
                <c:pt idx="2050">
                  <c:v>0.05</c:v>
                </c:pt>
                <c:pt idx="2051">
                  <c:v>4.9000000000000002E-2</c:v>
                </c:pt>
                <c:pt idx="2052">
                  <c:v>4.8000000000000001E-2</c:v>
                </c:pt>
                <c:pt idx="2053">
                  <c:v>4.8000000000000001E-2</c:v>
                </c:pt>
                <c:pt idx="2054">
                  <c:v>4.7E-2</c:v>
                </c:pt>
                <c:pt idx="2055">
                  <c:v>4.5999999999999999E-2</c:v>
                </c:pt>
                <c:pt idx="2056">
                  <c:v>4.4999999999999998E-2</c:v>
                </c:pt>
                <c:pt idx="2057">
                  <c:v>4.4999999999999998E-2</c:v>
                </c:pt>
                <c:pt idx="2058">
                  <c:v>4.3999999999999997E-2</c:v>
                </c:pt>
                <c:pt idx="2059">
                  <c:v>4.2999999999999997E-2</c:v>
                </c:pt>
                <c:pt idx="2060">
                  <c:v>4.2999999999999997E-2</c:v>
                </c:pt>
                <c:pt idx="2061">
                  <c:v>4.2000000000000003E-2</c:v>
                </c:pt>
                <c:pt idx="2062">
                  <c:v>4.2000000000000003E-2</c:v>
                </c:pt>
                <c:pt idx="2063">
                  <c:v>4.1000000000000002E-2</c:v>
                </c:pt>
                <c:pt idx="2064">
                  <c:v>4.1000000000000002E-2</c:v>
                </c:pt>
                <c:pt idx="2065">
                  <c:v>0.04</c:v>
                </c:pt>
                <c:pt idx="2066">
                  <c:v>3.9E-2</c:v>
                </c:pt>
                <c:pt idx="2067">
                  <c:v>3.9E-2</c:v>
                </c:pt>
                <c:pt idx="2068">
                  <c:v>3.7999999999999999E-2</c:v>
                </c:pt>
                <c:pt idx="2069">
                  <c:v>3.7999999999999999E-2</c:v>
                </c:pt>
                <c:pt idx="2070">
                  <c:v>3.7999999999999999E-2</c:v>
                </c:pt>
                <c:pt idx="2071">
                  <c:v>3.6999999999999998E-2</c:v>
                </c:pt>
                <c:pt idx="2072">
                  <c:v>3.6999999999999998E-2</c:v>
                </c:pt>
                <c:pt idx="2073">
                  <c:v>3.5999999999999997E-2</c:v>
                </c:pt>
                <c:pt idx="2074">
                  <c:v>3.5999999999999997E-2</c:v>
                </c:pt>
                <c:pt idx="2075">
                  <c:v>3.5000000000000003E-2</c:v>
                </c:pt>
                <c:pt idx="2076">
                  <c:v>3.5000000000000003E-2</c:v>
                </c:pt>
                <c:pt idx="2077">
                  <c:v>3.4000000000000002E-2</c:v>
                </c:pt>
                <c:pt idx="2078">
                  <c:v>3.4000000000000002E-2</c:v>
                </c:pt>
                <c:pt idx="2079">
                  <c:v>3.4000000000000002E-2</c:v>
                </c:pt>
                <c:pt idx="2080">
                  <c:v>3.3000000000000002E-2</c:v>
                </c:pt>
                <c:pt idx="2081">
                  <c:v>3.3000000000000002E-2</c:v>
                </c:pt>
                <c:pt idx="2082">
                  <c:v>3.3000000000000002E-2</c:v>
                </c:pt>
                <c:pt idx="2083">
                  <c:v>3.2000000000000001E-2</c:v>
                </c:pt>
                <c:pt idx="2084">
                  <c:v>3.2000000000000001E-2</c:v>
                </c:pt>
                <c:pt idx="2085">
                  <c:v>3.2000000000000001E-2</c:v>
                </c:pt>
                <c:pt idx="2086">
                  <c:v>3.1E-2</c:v>
                </c:pt>
                <c:pt idx="2087">
                  <c:v>3.1E-2</c:v>
                </c:pt>
                <c:pt idx="2088">
                  <c:v>3.1E-2</c:v>
                </c:pt>
                <c:pt idx="2089">
                  <c:v>0.03</c:v>
                </c:pt>
                <c:pt idx="2090">
                  <c:v>0.03</c:v>
                </c:pt>
                <c:pt idx="2091">
                  <c:v>0.03</c:v>
                </c:pt>
                <c:pt idx="2092">
                  <c:v>2.9000000000000001E-2</c:v>
                </c:pt>
                <c:pt idx="2093">
                  <c:v>2.9000000000000001E-2</c:v>
                </c:pt>
                <c:pt idx="2094">
                  <c:v>2.9000000000000001E-2</c:v>
                </c:pt>
                <c:pt idx="2095">
                  <c:v>2.9000000000000001E-2</c:v>
                </c:pt>
                <c:pt idx="2096">
                  <c:v>2.8000000000000001E-2</c:v>
                </c:pt>
                <c:pt idx="2097">
                  <c:v>2.8000000000000001E-2</c:v>
                </c:pt>
                <c:pt idx="2098">
                  <c:v>2.8000000000000001E-2</c:v>
                </c:pt>
                <c:pt idx="2099">
                  <c:v>2.8000000000000001E-2</c:v>
                </c:pt>
                <c:pt idx="2100">
                  <c:v>0.31</c:v>
                </c:pt>
                <c:pt idx="2101">
                  <c:v>0.28199999999999997</c:v>
                </c:pt>
                <c:pt idx="2102">
                  <c:v>0.25800000000000001</c:v>
                </c:pt>
                <c:pt idx="2103">
                  <c:v>0.23799999999999999</c:v>
                </c:pt>
                <c:pt idx="2104">
                  <c:v>0.221</c:v>
                </c:pt>
                <c:pt idx="2105">
                  <c:v>0.20699999999999999</c:v>
                </c:pt>
                <c:pt idx="2106">
                  <c:v>0.19400000000000001</c:v>
                </c:pt>
                <c:pt idx="2107">
                  <c:v>0.182</c:v>
                </c:pt>
                <c:pt idx="2108">
                  <c:v>0.17199999999999999</c:v>
                </c:pt>
                <c:pt idx="2109">
                  <c:v>0.16300000000000001</c:v>
                </c:pt>
                <c:pt idx="2110">
                  <c:v>0.155</c:v>
                </c:pt>
                <c:pt idx="2111">
                  <c:v>0.14799999999999999</c:v>
                </c:pt>
                <c:pt idx="2112">
                  <c:v>0.14099999999999999</c:v>
                </c:pt>
                <c:pt idx="2113">
                  <c:v>0.13500000000000001</c:v>
                </c:pt>
                <c:pt idx="2114">
                  <c:v>0.129</c:v>
                </c:pt>
                <c:pt idx="2115">
                  <c:v>0.124</c:v>
                </c:pt>
                <c:pt idx="2116">
                  <c:v>0.11899999999999999</c:v>
                </c:pt>
                <c:pt idx="2117">
                  <c:v>0.115</c:v>
                </c:pt>
                <c:pt idx="2118">
                  <c:v>0.111</c:v>
                </c:pt>
                <c:pt idx="2119">
                  <c:v>0.107</c:v>
                </c:pt>
                <c:pt idx="2120">
                  <c:v>0.10299999999999999</c:v>
                </c:pt>
                <c:pt idx="2121">
                  <c:v>0.1</c:v>
                </c:pt>
                <c:pt idx="2122">
                  <c:v>9.7000000000000003E-2</c:v>
                </c:pt>
                <c:pt idx="2123">
                  <c:v>9.4E-2</c:v>
                </c:pt>
                <c:pt idx="2124">
                  <c:v>9.0999999999999998E-2</c:v>
                </c:pt>
                <c:pt idx="2125">
                  <c:v>8.8999999999999996E-2</c:v>
                </c:pt>
                <c:pt idx="2126">
                  <c:v>8.5999999999999993E-2</c:v>
                </c:pt>
                <c:pt idx="2127">
                  <c:v>8.4000000000000005E-2</c:v>
                </c:pt>
                <c:pt idx="2128">
                  <c:v>8.2000000000000003E-2</c:v>
                </c:pt>
                <c:pt idx="2129">
                  <c:v>7.9000000000000001E-2</c:v>
                </c:pt>
                <c:pt idx="2130">
                  <c:v>7.8E-2</c:v>
                </c:pt>
                <c:pt idx="2131">
                  <c:v>7.5999999999999998E-2</c:v>
                </c:pt>
                <c:pt idx="2132">
                  <c:v>7.3999999999999996E-2</c:v>
                </c:pt>
                <c:pt idx="2133">
                  <c:v>7.1999999999999995E-2</c:v>
                </c:pt>
                <c:pt idx="2134">
                  <c:v>7.0000000000000007E-2</c:v>
                </c:pt>
                <c:pt idx="2135">
                  <c:v>6.9000000000000006E-2</c:v>
                </c:pt>
                <c:pt idx="2136">
                  <c:v>6.7000000000000004E-2</c:v>
                </c:pt>
                <c:pt idx="2137">
                  <c:v>6.6000000000000003E-2</c:v>
                </c:pt>
                <c:pt idx="2138">
                  <c:v>6.5000000000000002E-2</c:v>
                </c:pt>
                <c:pt idx="2139">
                  <c:v>6.3E-2</c:v>
                </c:pt>
                <c:pt idx="2140">
                  <c:v>6.2E-2</c:v>
                </c:pt>
                <c:pt idx="2141">
                  <c:v>6.0999999999999999E-2</c:v>
                </c:pt>
                <c:pt idx="2142">
                  <c:v>0.06</c:v>
                </c:pt>
                <c:pt idx="2143">
                  <c:v>5.8000000000000003E-2</c:v>
                </c:pt>
                <c:pt idx="2144">
                  <c:v>5.7000000000000002E-2</c:v>
                </c:pt>
                <c:pt idx="2145">
                  <c:v>5.6000000000000001E-2</c:v>
                </c:pt>
                <c:pt idx="2146">
                  <c:v>5.5E-2</c:v>
                </c:pt>
                <c:pt idx="2147">
                  <c:v>5.3999999999999999E-2</c:v>
                </c:pt>
                <c:pt idx="2148">
                  <c:v>5.2999999999999999E-2</c:v>
                </c:pt>
                <c:pt idx="2149">
                  <c:v>5.2999999999999999E-2</c:v>
                </c:pt>
                <c:pt idx="2150">
                  <c:v>5.1999999999999998E-2</c:v>
                </c:pt>
                <c:pt idx="2151">
                  <c:v>5.0999999999999997E-2</c:v>
                </c:pt>
                <c:pt idx="2152">
                  <c:v>0.05</c:v>
                </c:pt>
                <c:pt idx="2153">
                  <c:v>4.9000000000000002E-2</c:v>
                </c:pt>
                <c:pt idx="2154">
                  <c:v>4.8000000000000001E-2</c:v>
                </c:pt>
                <c:pt idx="2155">
                  <c:v>4.8000000000000001E-2</c:v>
                </c:pt>
                <c:pt idx="2156">
                  <c:v>4.7E-2</c:v>
                </c:pt>
                <c:pt idx="2157">
                  <c:v>4.5999999999999999E-2</c:v>
                </c:pt>
                <c:pt idx="2158">
                  <c:v>4.5999999999999999E-2</c:v>
                </c:pt>
                <c:pt idx="2159">
                  <c:v>4.4999999999999998E-2</c:v>
                </c:pt>
                <c:pt idx="2160">
                  <c:v>4.3999999999999997E-2</c:v>
                </c:pt>
                <c:pt idx="2161">
                  <c:v>4.3999999999999997E-2</c:v>
                </c:pt>
                <c:pt idx="2162">
                  <c:v>4.2999999999999997E-2</c:v>
                </c:pt>
                <c:pt idx="2163">
                  <c:v>4.2000000000000003E-2</c:v>
                </c:pt>
                <c:pt idx="2164">
                  <c:v>4.2000000000000003E-2</c:v>
                </c:pt>
                <c:pt idx="2165">
                  <c:v>4.1000000000000002E-2</c:v>
                </c:pt>
                <c:pt idx="2166">
                  <c:v>4.1000000000000002E-2</c:v>
                </c:pt>
                <c:pt idx="2167">
                  <c:v>0.04</c:v>
                </c:pt>
                <c:pt idx="2168">
                  <c:v>0.04</c:v>
                </c:pt>
                <c:pt idx="2169">
                  <c:v>3.9E-2</c:v>
                </c:pt>
                <c:pt idx="2170">
                  <c:v>3.9E-2</c:v>
                </c:pt>
                <c:pt idx="2171">
                  <c:v>3.7999999999999999E-2</c:v>
                </c:pt>
                <c:pt idx="2172">
                  <c:v>3.7999999999999999E-2</c:v>
                </c:pt>
                <c:pt idx="2173">
                  <c:v>3.6999999999999998E-2</c:v>
                </c:pt>
                <c:pt idx="2174">
                  <c:v>3.6999999999999998E-2</c:v>
                </c:pt>
                <c:pt idx="2175">
                  <c:v>3.5999999999999997E-2</c:v>
                </c:pt>
                <c:pt idx="2176">
                  <c:v>3.5999999999999997E-2</c:v>
                </c:pt>
                <c:pt idx="2177">
                  <c:v>3.5999999999999997E-2</c:v>
                </c:pt>
                <c:pt idx="2178">
                  <c:v>3.5000000000000003E-2</c:v>
                </c:pt>
                <c:pt idx="2179">
                  <c:v>3.5000000000000003E-2</c:v>
                </c:pt>
                <c:pt idx="2180">
                  <c:v>3.4000000000000002E-2</c:v>
                </c:pt>
                <c:pt idx="2181">
                  <c:v>3.4000000000000002E-2</c:v>
                </c:pt>
                <c:pt idx="2182">
                  <c:v>3.4000000000000002E-2</c:v>
                </c:pt>
                <c:pt idx="2183">
                  <c:v>3.3000000000000002E-2</c:v>
                </c:pt>
                <c:pt idx="2184">
                  <c:v>3.3000000000000002E-2</c:v>
                </c:pt>
                <c:pt idx="2185">
                  <c:v>3.3000000000000002E-2</c:v>
                </c:pt>
                <c:pt idx="2186">
                  <c:v>3.2000000000000001E-2</c:v>
                </c:pt>
                <c:pt idx="2187">
                  <c:v>3.2000000000000001E-2</c:v>
                </c:pt>
                <c:pt idx="2188">
                  <c:v>3.2000000000000001E-2</c:v>
                </c:pt>
                <c:pt idx="2189">
                  <c:v>3.1E-2</c:v>
                </c:pt>
                <c:pt idx="2190">
                  <c:v>3.1E-2</c:v>
                </c:pt>
                <c:pt idx="2191">
                  <c:v>3.1E-2</c:v>
                </c:pt>
                <c:pt idx="2192">
                  <c:v>0.03</c:v>
                </c:pt>
                <c:pt idx="2193">
                  <c:v>0.03</c:v>
                </c:pt>
                <c:pt idx="2194">
                  <c:v>0.03</c:v>
                </c:pt>
                <c:pt idx="2195">
                  <c:v>0.03</c:v>
                </c:pt>
                <c:pt idx="2196">
                  <c:v>2.9000000000000001E-2</c:v>
                </c:pt>
                <c:pt idx="2197">
                  <c:v>2.9000000000000001E-2</c:v>
                </c:pt>
                <c:pt idx="2198">
                  <c:v>2.9000000000000001E-2</c:v>
                </c:pt>
                <c:pt idx="2199">
                  <c:v>2.8000000000000001E-2</c:v>
                </c:pt>
                <c:pt idx="2200">
                  <c:v>0.32</c:v>
                </c:pt>
                <c:pt idx="2201">
                  <c:v>0.29099999999999998</c:v>
                </c:pt>
                <c:pt idx="2202">
                  <c:v>0.26700000000000002</c:v>
                </c:pt>
                <c:pt idx="2203">
                  <c:v>0.246</c:v>
                </c:pt>
                <c:pt idx="2204">
                  <c:v>0.22900000000000001</c:v>
                </c:pt>
                <c:pt idx="2205">
                  <c:v>0.21299999999999999</c:v>
                </c:pt>
                <c:pt idx="2206">
                  <c:v>0.2</c:v>
                </c:pt>
                <c:pt idx="2207">
                  <c:v>0.188</c:v>
                </c:pt>
                <c:pt idx="2208">
                  <c:v>0.17799999999999999</c:v>
                </c:pt>
                <c:pt idx="2209">
                  <c:v>0.16800000000000001</c:v>
                </c:pt>
                <c:pt idx="2210">
                  <c:v>0.16</c:v>
                </c:pt>
                <c:pt idx="2211">
                  <c:v>0.152</c:v>
                </c:pt>
                <c:pt idx="2212">
                  <c:v>0.14499999999999999</c:v>
                </c:pt>
                <c:pt idx="2213">
                  <c:v>0.13900000000000001</c:v>
                </c:pt>
                <c:pt idx="2214">
                  <c:v>0.13300000000000001</c:v>
                </c:pt>
                <c:pt idx="2215">
                  <c:v>0.128</c:v>
                </c:pt>
                <c:pt idx="2216">
                  <c:v>0.123</c:v>
                </c:pt>
                <c:pt idx="2217">
                  <c:v>0.11899999999999999</c:v>
                </c:pt>
                <c:pt idx="2218">
                  <c:v>0.114</c:v>
                </c:pt>
                <c:pt idx="2219">
                  <c:v>0.11</c:v>
                </c:pt>
                <c:pt idx="2220">
                  <c:v>0.107</c:v>
                </c:pt>
                <c:pt idx="2221">
                  <c:v>0.10299999999999999</c:v>
                </c:pt>
                <c:pt idx="2222">
                  <c:v>0.1</c:v>
                </c:pt>
                <c:pt idx="2223">
                  <c:v>9.7000000000000003E-2</c:v>
                </c:pt>
                <c:pt idx="2224">
                  <c:v>9.4E-2</c:v>
                </c:pt>
                <c:pt idx="2225">
                  <c:v>9.0999999999999998E-2</c:v>
                </c:pt>
                <c:pt idx="2226">
                  <c:v>8.8999999999999996E-2</c:v>
                </c:pt>
                <c:pt idx="2227">
                  <c:v>8.5999999999999993E-2</c:v>
                </c:pt>
                <c:pt idx="2228">
                  <c:v>8.4000000000000005E-2</c:v>
                </c:pt>
                <c:pt idx="2229">
                  <c:v>8.2000000000000003E-2</c:v>
                </c:pt>
                <c:pt idx="2230">
                  <c:v>0.08</c:v>
                </c:pt>
                <c:pt idx="2231">
                  <c:v>7.8E-2</c:v>
                </c:pt>
                <c:pt idx="2232">
                  <c:v>7.5999999999999998E-2</c:v>
                </c:pt>
                <c:pt idx="2233">
                  <c:v>7.3999999999999996E-2</c:v>
                </c:pt>
                <c:pt idx="2234">
                  <c:v>7.2999999999999995E-2</c:v>
                </c:pt>
                <c:pt idx="2235">
                  <c:v>7.0999999999999994E-2</c:v>
                </c:pt>
                <c:pt idx="2236">
                  <c:v>7.0000000000000007E-2</c:v>
                </c:pt>
                <c:pt idx="2237">
                  <c:v>6.8000000000000005E-2</c:v>
                </c:pt>
                <c:pt idx="2238">
                  <c:v>6.7000000000000004E-2</c:v>
                </c:pt>
                <c:pt idx="2239">
                  <c:v>6.5000000000000002E-2</c:v>
                </c:pt>
                <c:pt idx="2240">
                  <c:v>6.4000000000000001E-2</c:v>
                </c:pt>
                <c:pt idx="2241">
                  <c:v>6.3E-2</c:v>
                </c:pt>
                <c:pt idx="2242">
                  <c:v>6.2E-2</c:v>
                </c:pt>
                <c:pt idx="2243">
                  <c:v>0.06</c:v>
                </c:pt>
                <c:pt idx="2244">
                  <c:v>5.8999999999999997E-2</c:v>
                </c:pt>
                <c:pt idx="2245">
                  <c:v>5.8000000000000003E-2</c:v>
                </c:pt>
                <c:pt idx="2246">
                  <c:v>5.7000000000000002E-2</c:v>
                </c:pt>
                <c:pt idx="2247">
                  <c:v>5.6000000000000001E-2</c:v>
                </c:pt>
                <c:pt idx="2248">
                  <c:v>5.5E-2</c:v>
                </c:pt>
                <c:pt idx="2249">
                  <c:v>5.3999999999999999E-2</c:v>
                </c:pt>
                <c:pt idx="2250">
                  <c:v>5.2999999999999999E-2</c:v>
                </c:pt>
                <c:pt idx="2251">
                  <c:v>5.1999999999999998E-2</c:v>
                </c:pt>
                <c:pt idx="2252">
                  <c:v>5.1999999999999998E-2</c:v>
                </c:pt>
                <c:pt idx="2253">
                  <c:v>5.0999999999999997E-2</c:v>
                </c:pt>
                <c:pt idx="2254">
                  <c:v>0.05</c:v>
                </c:pt>
                <c:pt idx="2255">
                  <c:v>4.9000000000000002E-2</c:v>
                </c:pt>
                <c:pt idx="2256">
                  <c:v>4.8000000000000001E-2</c:v>
                </c:pt>
                <c:pt idx="2257">
                  <c:v>4.8000000000000001E-2</c:v>
                </c:pt>
                <c:pt idx="2258">
                  <c:v>4.7E-2</c:v>
                </c:pt>
                <c:pt idx="2259">
                  <c:v>4.5999999999999999E-2</c:v>
                </c:pt>
                <c:pt idx="2260">
                  <c:v>4.5999999999999999E-2</c:v>
                </c:pt>
                <c:pt idx="2261">
                  <c:v>4.4999999999999998E-2</c:v>
                </c:pt>
                <c:pt idx="2262">
                  <c:v>4.3999999999999997E-2</c:v>
                </c:pt>
                <c:pt idx="2263">
                  <c:v>4.3999999999999997E-2</c:v>
                </c:pt>
                <c:pt idx="2264">
                  <c:v>4.2999999999999997E-2</c:v>
                </c:pt>
                <c:pt idx="2265">
                  <c:v>4.2999999999999997E-2</c:v>
                </c:pt>
                <c:pt idx="2266">
                  <c:v>4.2000000000000003E-2</c:v>
                </c:pt>
                <c:pt idx="2267">
                  <c:v>4.2000000000000003E-2</c:v>
                </c:pt>
                <c:pt idx="2268">
                  <c:v>4.1000000000000002E-2</c:v>
                </c:pt>
                <c:pt idx="2269">
                  <c:v>4.1000000000000002E-2</c:v>
                </c:pt>
                <c:pt idx="2270">
                  <c:v>0.04</c:v>
                </c:pt>
                <c:pt idx="2271">
                  <c:v>0.04</c:v>
                </c:pt>
                <c:pt idx="2272">
                  <c:v>3.9E-2</c:v>
                </c:pt>
                <c:pt idx="2273">
                  <c:v>3.9E-2</c:v>
                </c:pt>
                <c:pt idx="2274">
                  <c:v>3.7999999999999999E-2</c:v>
                </c:pt>
                <c:pt idx="2275">
                  <c:v>3.7999999999999999E-2</c:v>
                </c:pt>
                <c:pt idx="2276">
                  <c:v>3.6999999999999998E-2</c:v>
                </c:pt>
                <c:pt idx="2277">
                  <c:v>3.6999999999999998E-2</c:v>
                </c:pt>
                <c:pt idx="2278">
                  <c:v>3.5999999999999997E-2</c:v>
                </c:pt>
                <c:pt idx="2279">
                  <c:v>3.5999999999999997E-2</c:v>
                </c:pt>
                <c:pt idx="2280">
                  <c:v>3.5999999999999997E-2</c:v>
                </c:pt>
                <c:pt idx="2281">
                  <c:v>3.5000000000000003E-2</c:v>
                </c:pt>
                <c:pt idx="2282">
                  <c:v>3.5000000000000003E-2</c:v>
                </c:pt>
                <c:pt idx="2283">
                  <c:v>3.4000000000000002E-2</c:v>
                </c:pt>
                <c:pt idx="2284">
                  <c:v>3.4000000000000002E-2</c:v>
                </c:pt>
                <c:pt idx="2285">
                  <c:v>3.4000000000000002E-2</c:v>
                </c:pt>
                <c:pt idx="2286">
                  <c:v>3.3000000000000002E-2</c:v>
                </c:pt>
                <c:pt idx="2287">
                  <c:v>3.3000000000000002E-2</c:v>
                </c:pt>
                <c:pt idx="2288">
                  <c:v>3.3000000000000002E-2</c:v>
                </c:pt>
                <c:pt idx="2289">
                  <c:v>3.2000000000000001E-2</c:v>
                </c:pt>
                <c:pt idx="2290">
                  <c:v>3.2000000000000001E-2</c:v>
                </c:pt>
                <c:pt idx="2291">
                  <c:v>3.2000000000000001E-2</c:v>
                </c:pt>
                <c:pt idx="2292">
                  <c:v>3.1E-2</c:v>
                </c:pt>
                <c:pt idx="2293">
                  <c:v>3.1E-2</c:v>
                </c:pt>
                <c:pt idx="2294">
                  <c:v>3.1E-2</c:v>
                </c:pt>
                <c:pt idx="2295">
                  <c:v>0.03</c:v>
                </c:pt>
                <c:pt idx="2296">
                  <c:v>0.03</c:v>
                </c:pt>
                <c:pt idx="2297">
                  <c:v>0.03</c:v>
                </c:pt>
                <c:pt idx="2298">
                  <c:v>0.03</c:v>
                </c:pt>
                <c:pt idx="2299">
                  <c:v>2.9000000000000001E-2</c:v>
                </c:pt>
                <c:pt idx="2300">
                  <c:v>0.33</c:v>
                </c:pt>
                <c:pt idx="2301">
                  <c:v>0.3</c:v>
                </c:pt>
                <c:pt idx="2302">
                  <c:v>0.27500000000000002</c:v>
                </c:pt>
                <c:pt idx="2303">
                  <c:v>0.254</c:v>
                </c:pt>
                <c:pt idx="2304">
                  <c:v>0.23599999999999999</c:v>
                </c:pt>
                <c:pt idx="2305">
                  <c:v>0.22</c:v>
                </c:pt>
                <c:pt idx="2306">
                  <c:v>0.20599999999999999</c:v>
                </c:pt>
                <c:pt idx="2307">
                  <c:v>0.19400000000000001</c:v>
                </c:pt>
                <c:pt idx="2308">
                  <c:v>0.183</c:v>
                </c:pt>
                <c:pt idx="2309">
                  <c:v>0.17399999999999999</c:v>
                </c:pt>
                <c:pt idx="2310">
                  <c:v>0.16500000000000001</c:v>
                </c:pt>
                <c:pt idx="2311">
                  <c:v>0.157</c:v>
                </c:pt>
                <c:pt idx="2312">
                  <c:v>0.15</c:v>
                </c:pt>
                <c:pt idx="2313">
                  <c:v>0.14299999999999999</c:v>
                </c:pt>
                <c:pt idx="2314">
                  <c:v>0.13800000000000001</c:v>
                </c:pt>
                <c:pt idx="2315">
                  <c:v>0.13200000000000001</c:v>
                </c:pt>
                <c:pt idx="2316">
                  <c:v>0.127</c:v>
                </c:pt>
                <c:pt idx="2317">
                  <c:v>0.122</c:v>
                </c:pt>
                <c:pt idx="2318">
                  <c:v>0.11799999999999999</c:v>
                </c:pt>
                <c:pt idx="2319">
                  <c:v>0.114</c:v>
                </c:pt>
                <c:pt idx="2320">
                  <c:v>0.11</c:v>
                </c:pt>
                <c:pt idx="2321">
                  <c:v>0.106</c:v>
                </c:pt>
                <c:pt idx="2322">
                  <c:v>0.10299999999999999</c:v>
                </c:pt>
                <c:pt idx="2323">
                  <c:v>0.1</c:v>
                </c:pt>
                <c:pt idx="2324">
                  <c:v>9.7000000000000003E-2</c:v>
                </c:pt>
                <c:pt idx="2325">
                  <c:v>9.4E-2</c:v>
                </c:pt>
                <c:pt idx="2326">
                  <c:v>9.1999999999999998E-2</c:v>
                </c:pt>
                <c:pt idx="2327">
                  <c:v>8.8999999999999996E-2</c:v>
                </c:pt>
                <c:pt idx="2328">
                  <c:v>8.6999999999999994E-2</c:v>
                </c:pt>
                <c:pt idx="2329">
                  <c:v>8.5000000000000006E-2</c:v>
                </c:pt>
                <c:pt idx="2330">
                  <c:v>8.3000000000000004E-2</c:v>
                </c:pt>
                <c:pt idx="2331">
                  <c:v>0.08</c:v>
                </c:pt>
                <c:pt idx="2332">
                  <c:v>7.9000000000000001E-2</c:v>
                </c:pt>
                <c:pt idx="2333">
                  <c:v>7.6999999999999999E-2</c:v>
                </c:pt>
                <c:pt idx="2334">
                  <c:v>7.4999999999999997E-2</c:v>
                </c:pt>
                <c:pt idx="2335">
                  <c:v>7.2999999999999995E-2</c:v>
                </c:pt>
                <c:pt idx="2336">
                  <c:v>7.1999999999999995E-2</c:v>
                </c:pt>
                <c:pt idx="2337">
                  <c:v>7.0000000000000007E-2</c:v>
                </c:pt>
                <c:pt idx="2338">
                  <c:v>6.9000000000000006E-2</c:v>
                </c:pt>
                <c:pt idx="2339">
                  <c:v>6.7000000000000004E-2</c:v>
                </c:pt>
                <c:pt idx="2340">
                  <c:v>6.6000000000000003E-2</c:v>
                </c:pt>
                <c:pt idx="2341">
                  <c:v>6.5000000000000002E-2</c:v>
                </c:pt>
                <c:pt idx="2342">
                  <c:v>6.3E-2</c:v>
                </c:pt>
                <c:pt idx="2343">
                  <c:v>6.2E-2</c:v>
                </c:pt>
                <c:pt idx="2344">
                  <c:v>6.0999999999999999E-2</c:v>
                </c:pt>
                <c:pt idx="2345">
                  <c:v>0.06</c:v>
                </c:pt>
                <c:pt idx="2346">
                  <c:v>5.8999999999999997E-2</c:v>
                </c:pt>
                <c:pt idx="2347">
                  <c:v>5.8000000000000003E-2</c:v>
                </c:pt>
                <c:pt idx="2348">
                  <c:v>5.7000000000000002E-2</c:v>
                </c:pt>
                <c:pt idx="2349">
                  <c:v>5.6000000000000001E-2</c:v>
                </c:pt>
                <c:pt idx="2350">
                  <c:v>5.5E-2</c:v>
                </c:pt>
                <c:pt idx="2351">
                  <c:v>5.3999999999999999E-2</c:v>
                </c:pt>
                <c:pt idx="2352">
                  <c:v>5.2999999999999999E-2</c:v>
                </c:pt>
                <c:pt idx="2353">
                  <c:v>5.1999999999999998E-2</c:v>
                </c:pt>
                <c:pt idx="2354">
                  <c:v>5.1999999999999998E-2</c:v>
                </c:pt>
                <c:pt idx="2355">
                  <c:v>5.0999999999999997E-2</c:v>
                </c:pt>
                <c:pt idx="2356">
                  <c:v>0.05</c:v>
                </c:pt>
                <c:pt idx="2357">
                  <c:v>4.9000000000000002E-2</c:v>
                </c:pt>
                <c:pt idx="2358">
                  <c:v>4.9000000000000002E-2</c:v>
                </c:pt>
                <c:pt idx="2359">
                  <c:v>4.8000000000000001E-2</c:v>
                </c:pt>
                <c:pt idx="2360">
                  <c:v>4.7E-2</c:v>
                </c:pt>
                <c:pt idx="2361">
                  <c:v>4.5999999999999999E-2</c:v>
                </c:pt>
                <c:pt idx="2362">
                  <c:v>4.5999999999999999E-2</c:v>
                </c:pt>
                <c:pt idx="2363">
                  <c:v>4.4999999999999998E-2</c:v>
                </c:pt>
                <c:pt idx="2364">
                  <c:v>4.4999999999999998E-2</c:v>
                </c:pt>
                <c:pt idx="2365">
                  <c:v>4.3999999999999997E-2</c:v>
                </c:pt>
                <c:pt idx="2366">
                  <c:v>4.2999999999999997E-2</c:v>
                </c:pt>
                <c:pt idx="2367">
                  <c:v>4.2999999999999997E-2</c:v>
                </c:pt>
                <c:pt idx="2368">
                  <c:v>4.2000000000000003E-2</c:v>
                </c:pt>
                <c:pt idx="2369">
                  <c:v>4.2000000000000003E-2</c:v>
                </c:pt>
                <c:pt idx="2370">
                  <c:v>4.1000000000000002E-2</c:v>
                </c:pt>
                <c:pt idx="2371">
                  <c:v>4.1000000000000002E-2</c:v>
                </c:pt>
                <c:pt idx="2372">
                  <c:v>0.04</c:v>
                </c:pt>
                <c:pt idx="2373">
                  <c:v>0.04</c:v>
                </c:pt>
                <c:pt idx="2374">
                  <c:v>3.9E-2</c:v>
                </c:pt>
                <c:pt idx="2375">
                  <c:v>3.9E-2</c:v>
                </c:pt>
                <c:pt idx="2376">
                  <c:v>3.7999999999999999E-2</c:v>
                </c:pt>
                <c:pt idx="2377">
                  <c:v>3.7999999999999999E-2</c:v>
                </c:pt>
                <c:pt idx="2378">
                  <c:v>3.7999999999999999E-2</c:v>
                </c:pt>
                <c:pt idx="2379">
                  <c:v>3.6999999999999998E-2</c:v>
                </c:pt>
                <c:pt idx="2380">
                  <c:v>3.6999999999999998E-2</c:v>
                </c:pt>
                <c:pt idx="2381">
                  <c:v>3.5999999999999997E-2</c:v>
                </c:pt>
                <c:pt idx="2382">
                  <c:v>3.5999999999999997E-2</c:v>
                </c:pt>
                <c:pt idx="2383">
                  <c:v>3.5000000000000003E-2</c:v>
                </c:pt>
                <c:pt idx="2384">
                  <c:v>3.5000000000000003E-2</c:v>
                </c:pt>
                <c:pt idx="2385">
                  <c:v>3.5000000000000003E-2</c:v>
                </c:pt>
                <c:pt idx="2386">
                  <c:v>3.4000000000000002E-2</c:v>
                </c:pt>
                <c:pt idx="2387">
                  <c:v>3.4000000000000002E-2</c:v>
                </c:pt>
                <c:pt idx="2388">
                  <c:v>3.4000000000000002E-2</c:v>
                </c:pt>
                <c:pt idx="2389">
                  <c:v>3.3000000000000002E-2</c:v>
                </c:pt>
                <c:pt idx="2390">
                  <c:v>3.3000000000000002E-2</c:v>
                </c:pt>
                <c:pt idx="2391">
                  <c:v>3.3000000000000002E-2</c:v>
                </c:pt>
                <c:pt idx="2392">
                  <c:v>3.2000000000000001E-2</c:v>
                </c:pt>
                <c:pt idx="2393">
                  <c:v>3.2000000000000001E-2</c:v>
                </c:pt>
                <c:pt idx="2394">
                  <c:v>3.2000000000000001E-2</c:v>
                </c:pt>
                <c:pt idx="2395">
                  <c:v>3.1E-2</c:v>
                </c:pt>
                <c:pt idx="2396">
                  <c:v>3.1E-2</c:v>
                </c:pt>
                <c:pt idx="2397">
                  <c:v>3.1E-2</c:v>
                </c:pt>
                <c:pt idx="2398">
                  <c:v>3.1E-2</c:v>
                </c:pt>
                <c:pt idx="2399">
                  <c:v>0.03</c:v>
                </c:pt>
                <c:pt idx="2400">
                  <c:v>0.34</c:v>
                </c:pt>
                <c:pt idx="2401">
                  <c:v>0.309</c:v>
                </c:pt>
                <c:pt idx="2402">
                  <c:v>0.28299999999999997</c:v>
                </c:pt>
                <c:pt idx="2403">
                  <c:v>0.26200000000000001</c:v>
                </c:pt>
                <c:pt idx="2404">
                  <c:v>0.24299999999999999</c:v>
                </c:pt>
                <c:pt idx="2405">
                  <c:v>0.22700000000000001</c:v>
                </c:pt>
                <c:pt idx="2406">
                  <c:v>0.21299999999999999</c:v>
                </c:pt>
                <c:pt idx="2407">
                  <c:v>0.2</c:v>
                </c:pt>
                <c:pt idx="2408">
                  <c:v>0.189</c:v>
                </c:pt>
                <c:pt idx="2409">
                  <c:v>0.17899999999999999</c:v>
                </c:pt>
                <c:pt idx="2410">
                  <c:v>0.17</c:v>
                </c:pt>
                <c:pt idx="2411">
                  <c:v>0.16200000000000001</c:v>
                </c:pt>
                <c:pt idx="2412">
                  <c:v>0.155</c:v>
                </c:pt>
                <c:pt idx="2413">
                  <c:v>0.14799999999999999</c:v>
                </c:pt>
                <c:pt idx="2414">
                  <c:v>0.14199999999999999</c:v>
                </c:pt>
                <c:pt idx="2415">
                  <c:v>0.13600000000000001</c:v>
                </c:pt>
                <c:pt idx="2416">
                  <c:v>0.13100000000000001</c:v>
                </c:pt>
                <c:pt idx="2417">
                  <c:v>0.126</c:v>
                </c:pt>
                <c:pt idx="2418">
                  <c:v>0.121</c:v>
                </c:pt>
                <c:pt idx="2419">
                  <c:v>0.11700000000000001</c:v>
                </c:pt>
                <c:pt idx="2420">
                  <c:v>0.113</c:v>
                </c:pt>
                <c:pt idx="2421">
                  <c:v>0.11</c:v>
                </c:pt>
                <c:pt idx="2422">
                  <c:v>0.106</c:v>
                </c:pt>
                <c:pt idx="2423">
                  <c:v>0.10299999999999999</c:v>
                </c:pt>
                <c:pt idx="2424">
                  <c:v>0.1</c:v>
                </c:pt>
                <c:pt idx="2425">
                  <c:v>9.7000000000000003E-2</c:v>
                </c:pt>
                <c:pt idx="2426">
                  <c:v>9.4E-2</c:v>
                </c:pt>
                <c:pt idx="2427">
                  <c:v>9.1999999999999998E-2</c:v>
                </c:pt>
                <c:pt idx="2428">
                  <c:v>8.8999999999999996E-2</c:v>
                </c:pt>
                <c:pt idx="2429">
                  <c:v>8.6999999999999994E-2</c:v>
                </c:pt>
                <c:pt idx="2430">
                  <c:v>8.5000000000000006E-2</c:v>
                </c:pt>
                <c:pt idx="2431">
                  <c:v>8.3000000000000004E-2</c:v>
                </c:pt>
                <c:pt idx="2432">
                  <c:v>8.1000000000000003E-2</c:v>
                </c:pt>
                <c:pt idx="2433">
                  <c:v>7.9000000000000001E-2</c:v>
                </c:pt>
                <c:pt idx="2434">
                  <c:v>7.6999999999999999E-2</c:v>
                </c:pt>
                <c:pt idx="2435">
                  <c:v>7.5999999999999998E-2</c:v>
                </c:pt>
                <c:pt idx="2436">
                  <c:v>7.3999999999999996E-2</c:v>
                </c:pt>
                <c:pt idx="2437">
                  <c:v>7.1999999999999995E-2</c:v>
                </c:pt>
                <c:pt idx="2438">
                  <c:v>7.0999999999999994E-2</c:v>
                </c:pt>
                <c:pt idx="2439">
                  <c:v>6.9000000000000006E-2</c:v>
                </c:pt>
                <c:pt idx="2440">
                  <c:v>6.8000000000000005E-2</c:v>
                </c:pt>
                <c:pt idx="2441">
                  <c:v>6.7000000000000004E-2</c:v>
                </c:pt>
                <c:pt idx="2442">
                  <c:v>6.5000000000000002E-2</c:v>
                </c:pt>
                <c:pt idx="2443">
                  <c:v>6.4000000000000001E-2</c:v>
                </c:pt>
                <c:pt idx="2444">
                  <c:v>6.3E-2</c:v>
                </c:pt>
                <c:pt idx="2445">
                  <c:v>6.2E-2</c:v>
                </c:pt>
                <c:pt idx="2446">
                  <c:v>6.0999999999999999E-2</c:v>
                </c:pt>
                <c:pt idx="2447">
                  <c:v>0.06</c:v>
                </c:pt>
                <c:pt idx="2448">
                  <c:v>5.8999999999999997E-2</c:v>
                </c:pt>
                <c:pt idx="2449">
                  <c:v>5.8000000000000003E-2</c:v>
                </c:pt>
                <c:pt idx="2450">
                  <c:v>5.7000000000000002E-2</c:v>
                </c:pt>
                <c:pt idx="2451">
                  <c:v>5.6000000000000001E-2</c:v>
                </c:pt>
                <c:pt idx="2452">
                  <c:v>5.5E-2</c:v>
                </c:pt>
                <c:pt idx="2453">
                  <c:v>5.3999999999999999E-2</c:v>
                </c:pt>
                <c:pt idx="2454">
                  <c:v>5.2999999999999999E-2</c:v>
                </c:pt>
                <c:pt idx="2455">
                  <c:v>5.1999999999999998E-2</c:v>
                </c:pt>
                <c:pt idx="2456">
                  <c:v>5.1999999999999998E-2</c:v>
                </c:pt>
                <c:pt idx="2457">
                  <c:v>5.0999999999999997E-2</c:v>
                </c:pt>
                <c:pt idx="2458">
                  <c:v>0.05</c:v>
                </c:pt>
                <c:pt idx="2459">
                  <c:v>4.9000000000000002E-2</c:v>
                </c:pt>
                <c:pt idx="2460">
                  <c:v>4.9000000000000002E-2</c:v>
                </c:pt>
                <c:pt idx="2461">
                  <c:v>4.8000000000000001E-2</c:v>
                </c:pt>
                <c:pt idx="2462">
                  <c:v>4.7E-2</c:v>
                </c:pt>
                <c:pt idx="2463">
                  <c:v>4.7E-2</c:v>
                </c:pt>
                <c:pt idx="2464">
                  <c:v>4.5999999999999999E-2</c:v>
                </c:pt>
                <c:pt idx="2465">
                  <c:v>4.4999999999999998E-2</c:v>
                </c:pt>
                <c:pt idx="2466">
                  <c:v>4.4999999999999998E-2</c:v>
                </c:pt>
                <c:pt idx="2467">
                  <c:v>4.3999999999999997E-2</c:v>
                </c:pt>
                <c:pt idx="2468">
                  <c:v>4.3999999999999997E-2</c:v>
                </c:pt>
                <c:pt idx="2469">
                  <c:v>4.2999999999999997E-2</c:v>
                </c:pt>
                <c:pt idx="2470">
                  <c:v>4.2999999999999997E-2</c:v>
                </c:pt>
                <c:pt idx="2471">
                  <c:v>4.2000000000000003E-2</c:v>
                </c:pt>
                <c:pt idx="2472">
                  <c:v>4.1000000000000002E-2</c:v>
                </c:pt>
                <c:pt idx="2473">
                  <c:v>4.1000000000000002E-2</c:v>
                </c:pt>
                <c:pt idx="2474">
                  <c:v>0.04</c:v>
                </c:pt>
                <c:pt idx="2475">
                  <c:v>0.04</c:v>
                </c:pt>
                <c:pt idx="2476">
                  <c:v>0.04</c:v>
                </c:pt>
                <c:pt idx="2477">
                  <c:v>3.9E-2</c:v>
                </c:pt>
                <c:pt idx="2478">
                  <c:v>3.9E-2</c:v>
                </c:pt>
                <c:pt idx="2479">
                  <c:v>3.7999999999999999E-2</c:v>
                </c:pt>
                <c:pt idx="2480">
                  <c:v>3.7999999999999999E-2</c:v>
                </c:pt>
                <c:pt idx="2481">
                  <c:v>3.6999999999999998E-2</c:v>
                </c:pt>
                <c:pt idx="2482">
                  <c:v>3.6999999999999998E-2</c:v>
                </c:pt>
                <c:pt idx="2483">
                  <c:v>3.6999999999999998E-2</c:v>
                </c:pt>
                <c:pt idx="2484">
                  <c:v>3.5999999999999997E-2</c:v>
                </c:pt>
                <c:pt idx="2485">
                  <c:v>3.5999999999999997E-2</c:v>
                </c:pt>
                <c:pt idx="2486">
                  <c:v>3.5000000000000003E-2</c:v>
                </c:pt>
                <c:pt idx="2487">
                  <c:v>3.5000000000000003E-2</c:v>
                </c:pt>
                <c:pt idx="2488">
                  <c:v>3.5000000000000003E-2</c:v>
                </c:pt>
                <c:pt idx="2489">
                  <c:v>3.4000000000000002E-2</c:v>
                </c:pt>
                <c:pt idx="2490">
                  <c:v>3.4000000000000002E-2</c:v>
                </c:pt>
                <c:pt idx="2491">
                  <c:v>3.4000000000000002E-2</c:v>
                </c:pt>
                <c:pt idx="2492">
                  <c:v>3.3000000000000002E-2</c:v>
                </c:pt>
                <c:pt idx="2493">
                  <c:v>3.3000000000000002E-2</c:v>
                </c:pt>
                <c:pt idx="2494">
                  <c:v>3.3000000000000002E-2</c:v>
                </c:pt>
                <c:pt idx="2495">
                  <c:v>3.2000000000000001E-2</c:v>
                </c:pt>
                <c:pt idx="2496">
                  <c:v>3.2000000000000001E-2</c:v>
                </c:pt>
                <c:pt idx="2497">
                  <c:v>3.2000000000000001E-2</c:v>
                </c:pt>
                <c:pt idx="2498">
                  <c:v>3.1E-2</c:v>
                </c:pt>
                <c:pt idx="2499">
                  <c:v>3.1E-2</c:v>
                </c:pt>
                <c:pt idx="2500">
                  <c:v>0.35</c:v>
                </c:pt>
                <c:pt idx="2501">
                  <c:v>0.318</c:v>
                </c:pt>
                <c:pt idx="2502">
                  <c:v>0.29199999999999998</c:v>
                </c:pt>
                <c:pt idx="2503">
                  <c:v>0.26900000000000002</c:v>
                </c:pt>
                <c:pt idx="2504">
                  <c:v>0.25</c:v>
                </c:pt>
                <c:pt idx="2505">
                  <c:v>0.23300000000000001</c:v>
                </c:pt>
                <c:pt idx="2506">
                  <c:v>0.219</c:v>
                </c:pt>
                <c:pt idx="2507">
                  <c:v>0.20599999999999999</c:v>
                </c:pt>
                <c:pt idx="2508">
                  <c:v>0.19400000000000001</c:v>
                </c:pt>
                <c:pt idx="2509">
                  <c:v>0.184</c:v>
                </c:pt>
                <c:pt idx="2510">
                  <c:v>0.17499999999999999</c:v>
                </c:pt>
                <c:pt idx="2511">
                  <c:v>0.16700000000000001</c:v>
                </c:pt>
                <c:pt idx="2512">
                  <c:v>0.159</c:v>
                </c:pt>
                <c:pt idx="2513">
                  <c:v>0.152</c:v>
                </c:pt>
                <c:pt idx="2514">
                  <c:v>0.14599999999999999</c:v>
                </c:pt>
                <c:pt idx="2515">
                  <c:v>0.14000000000000001</c:v>
                </c:pt>
                <c:pt idx="2516">
                  <c:v>0.13500000000000001</c:v>
                </c:pt>
                <c:pt idx="2517">
                  <c:v>0.13</c:v>
                </c:pt>
                <c:pt idx="2518">
                  <c:v>0.125</c:v>
                </c:pt>
                <c:pt idx="2519">
                  <c:v>0.121</c:v>
                </c:pt>
                <c:pt idx="2520">
                  <c:v>0.11700000000000001</c:v>
                </c:pt>
                <c:pt idx="2521">
                  <c:v>0.113</c:v>
                </c:pt>
                <c:pt idx="2522">
                  <c:v>0.109</c:v>
                </c:pt>
                <c:pt idx="2523">
                  <c:v>0.106</c:v>
                </c:pt>
                <c:pt idx="2524">
                  <c:v>0.10299999999999999</c:v>
                </c:pt>
                <c:pt idx="2525">
                  <c:v>0.1</c:v>
                </c:pt>
                <c:pt idx="2526">
                  <c:v>9.7000000000000003E-2</c:v>
                </c:pt>
                <c:pt idx="2527">
                  <c:v>9.5000000000000001E-2</c:v>
                </c:pt>
                <c:pt idx="2528">
                  <c:v>9.1999999999999998E-2</c:v>
                </c:pt>
                <c:pt idx="2529">
                  <c:v>0.09</c:v>
                </c:pt>
                <c:pt idx="2530">
                  <c:v>8.7999999999999995E-2</c:v>
                </c:pt>
                <c:pt idx="2531">
                  <c:v>8.5000000000000006E-2</c:v>
                </c:pt>
                <c:pt idx="2532">
                  <c:v>8.3000000000000004E-2</c:v>
                </c:pt>
                <c:pt idx="2533">
                  <c:v>8.1000000000000003E-2</c:v>
                </c:pt>
                <c:pt idx="2534">
                  <c:v>0.08</c:v>
                </c:pt>
                <c:pt idx="2535">
                  <c:v>7.8E-2</c:v>
                </c:pt>
                <c:pt idx="2536">
                  <c:v>7.5999999999999998E-2</c:v>
                </c:pt>
                <c:pt idx="2537">
                  <c:v>7.3999999999999996E-2</c:v>
                </c:pt>
                <c:pt idx="2538">
                  <c:v>7.2999999999999995E-2</c:v>
                </c:pt>
                <c:pt idx="2539">
                  <c:v>7.0999999999999994E-2</c:v>
                </c:pt>
                <c:pt idx="2540">
                  <c:v>7.0000000000000007E-2</c:v>
                </c:pt>
                <c:pt idx="2541">
                  <c:v>6.9000000000000006E-2</c:v>
                </c:pt>
                <c:pt idx="2542">
                  <c:v>6.7000000000000004E-2</c:v>
                </c:pt>
                <c:pt idx="2543">
                  <c:v>6.6000000000000003E-2</c:v>
                </c:pt>
                <c:pt idx="2544">
                  <c:v>6.5000000000000002E-2</c:v>
                </c:pt>
                <c:pt idx="2545">
                  <c:v>6.4000000000000001E-2</c:v>
                </c:pt>
                <c:pt idx="2546">
                  <c:v>6.3E-2</c:v>
                </c:pt>
                <c:pt idx="2547">
                  <c:v>6.0999999999999999E-2</c:v>
                </c:pt>
                <c:pt idx="2548">
                  <c:v>0.06</c:v>
                </c:pt>
                <c:pt idx="2549">
                  <c:v>5.8999999999999997E-2</c:v>
                </c:pt>
                <c:pt idx="2550">
                  <c:v>5.8000000000000003E-2</c:v>
                </c:pt>
                <c:pt idx="2551">
                  <c:v>5.7000000000000002E-2</c:v>
                </c:pt>
                <c:pt idx="2552">
                  <c:v>5.6000000000000001E-2</c:v>
                </c:pt>
                <c:pt idx="2553">
                  <c:v>5.6000000000000001E-2</c:v>
                </c:pt>
                <c:pt idx="2554">
                  <c:v>5.5E-2</c:v>
                </c:pt>
                <c:pt idx="2555">
                  <c:v>5.3999999999999999E-2</c:v>
                </c:pt>
                <c:pt idx="2556">
                  <c:v>5.2999999999999999E-2</c:v>
                </c:pt>
                <c:pt idx="2557">
                  <c:v>5.1999999999999998E-2</c:v>
                </c:pt>
                <c:pt idx="2558">
                  <c:v>5.0999999999999997E-2</c:v>
                </c:pt>
                <c:pt idx="2559">
                  <c:v>5.0999999999999997E-2</c:v>
                </c:pt>
                <c:pt idx="2560">
                  <c:v>0.05</c:v>
                </c:pt>
                <c:pt idx="2561">
                  <c:v>4.9000000000000002E-2</c:v>
                </c:pt>
                <c:pt idx="2562">
                  <c:v>4.9000000000000002E-2</c:v>
                </c:pt>
                <c:pt idx="2563">
                  <c:v>4.8000000000000001E-2</c:v>
                </c:pt>
                <c:pt idx="2564">
                  <c:v>4.7E-2</c:v>
                </c:pt>
                <c:pt idx="2565">
                  <c:v>4.7E-2</c:v>
                </c:pt>
                <c:pt idx="2566">
                  <c:v>4.5999999999999999E-2</c:v>
                </c:pt>
                <c:pt idx="2567">
                  <c:v>4.4999999999999998E-2</c:v>
                </c:pt>
                <c:pt idx="2568">
                  <c:v>4.4999999999999998E-2</c:v>
                </c:pt>
                <c:pt idx="2569">
                  <c:v>4.3999999999999997E-2</c:v>
                </c:pt>
                <c:pt idx="2570">
                  <c:v>4.3999999999999997E-2</c:v>
                </c:pt>
                <c:pt idx="2571">
                  <c:v>4.2999999999999997E-2</c:v>
                </c:pt>
                <c:pt idx="2572">
                  <c:v>4.2999999999999997E-2</c:v>
                </c:pt>
                <c:pt idx="2573">
                  <c:v>4.2000000000000003E-2</c:v>
                </c:pt>
                <c:pt idx="2574">
                  <c:v>4.2000000000000003E-2</c:v>
                </c:pt>
                <c:pt idx="2575">
                  <c:v>4.1000000000000002E-2</c:v>
                </c:pt>
                <c:pt idx="2576">
                  <c:v>4.1000000000000002E-2</c:v>
                </c:pt>
                <c:pt idx="2577">
                  <c:v>0.04</c:v>
                </c:pt>
                <c:pt idx="2578">
                  <c:v>0.04</c:v>
                </c:pt>
                <c:pt idx="2579">
                  <c:v>3.9E-2</c:v>
                </c:pt>
                <c:pt idx="2580">
                  <c:v>3.9E-2</c:v>
                </c:pt>
                <c:pt idx="2581">
                  <c:v>3.7999999999999999E-2</c:v>
                </c:pt>
                <c:pt idx="2582">
                  <c:v>3.7999999999999999E-2</c:v>
                </c:pt>
                <c:pt idx="2583">
                  <c:v>3.7999999999999999E-2</c:v>
                </c:pt>
                <c:pt idx="2584">
                  <c:v>3.6999999999999998E-2</c:v>
                </c:pt>
                <c:pt idx="2585">
                  <c:v>3.6999999999999998E-2</c:v>
                </c:pt>
                <c:pt idx="2586">
                  <c:v>3.5999999999999997E-2</c:v>
                </c:pt>
                <c:pt idx="2587">
                  <c:v>3.5999999999999997E-2</c:v>
                </c:pt>
                <c:pt idx="2588">
                  <c:v>3.5999999999999997E-2</c:v>
                </c:pt>
                <c:pt idx="2589">
                  <c:v>3.5000000000000003E-2</c:v>
                </c:pt>
                <c:pt idx="2590">
                  <c:v>3.5000000000000003E-2</c:v>
                </c:pt>
                <c:pt idx="2591">
                  <c:v>3.5000000000000003E-2</c:v>
                </c:pt>
                <c:pt idx="2592">
                  <c:v>3.4000000000000002E-2</c:v>
                </c:pt>
                <c:pt idx="2593">
                  <c:v>3.4000000000000002E-2</c:v>
                </c:pt>
                <c:pt idx="2594">
                  <c:v>3.4000000000000002E-2</c:v>
                </c:pt>
                <c:pt idx="2595">
                  <c:v>3.3000000000000002E-2</c:v>
                </c:pt>
                <c:pt idx="2596">
                  <c:v>3.3000000000000002E-2</c:v>
                </c:pt>
                <c:pt idx="2597">
                  <c:v>3.3000000000000002E-2</c:v>
                </c:pt>
                <c:pt idx="2598">
                  <c:v>3.2000000000000001E-2</c:v>
                </c:pt>
                <c:pt idx="2599">
                  <c:v>3.2000000000000001E-2</c:v>
                </c:pt>
                <c:pt idx="2600">
                  <c:v>0.36</c:v>
                </c:pt>
                <c:pt idx="2601">
                  <c:v>0.32700000000000001</c:v>
                </c:pt>
                <c:pt idx="2602">
                  <c:v>0.3</c:v>
                </c:pt>
                <c:pt idx="2603">
                  <c:v>0.27700000000000002</c:v>
                </c:pt>
                <c:pt idx="2604">
                  <c:v>0.25700000000000001</c:v>
                </c:pt>
                <c:pt idx="2605">
                  <c:v>0.24</c:v>
                </c:pt>
                <c:pt idx="2606">
                  <c:v>0.22500000000000001</c:v>
                </c:pt>
                <c:pt idx="2607">
                  <c:v>0.21199999999999999</c:v>
                </c:pt>
                <c:pt idx="2608">
                  <c:v>0.2</c:v>
                </c:pt>
                <c:pt idx="2609">
                  <c:v>0.189</c:v>
                </c:pt>
                <c:pt idx="2610">
                  <c:v>0.18</c:v>
                </c:pt>
                <c:pt idx="2611">
                  <c:v>0.17100000000000001</c:v>
                </c:pt>
                <c:pt idx="2612">
                  <c:v>0.16400000000000001</c:v>
                </c:pt>
                <c:pt idx="2613">
                  <c:v>0.157</c:v>
                </c:pt>
                <c:pt idx="2614">
                  <c:v>0.15</c:v>
                </c:pt>
                <c:pt idx="2615">
                  <c:v>0.14399999999999999</c:v>
                </c:pt>
                <c:pt idx="2616">
                  <c:v>0.13800000000000001</c:v>
                </c:pt>
                <c:pt idx="2617">
                  <c:v>0.13300000000000001</c:v>
                </c:pt>
                <c:pt idx="2618">
                  <c:v>0.129</c:v>
                </c:pt>
                <c:pt idx="2619">
                  <c:v>0.124</c:v>
                </c:pt>
                <c:pt idx="2620">
                  <c:v>0.12</c:v>
                </c:pt>
                <c:pt idx="2621">
                  <c:v>0.11600000000000001</c:v>
                </c:pt>
                <c:pt idx="2622">
                  <c:v>0.113</c:v>
                </c:pt>
                <c:pt idx="2623">
                  <c:v>0.109</c:v>
                </c:pt>
                <c:pt idx="2624">
                  <c:v>0.106</c:v>
                </c:pt>
                <c:pt idx="2625">
                  <c:v>0.10299999999999999</c:v>
                </c:pt>
                <c:pt idx="2626">
                  <c:v>0.1</c:v>
                </c:pt>
                <c:pt idx="2627">
                  <c:v>9.7000000000000003E-2</c:v>
                </c:pt>
                <c:pt idx="2628">
                  <c:v>9.5000000000000001E-2</c:v>
                </c:pt>
                <c:pt idx="2629">
                  <c:v>9.1999999999999998E-2</c:v>
                </c:pt>
                <c:pt idx="2630">
                  <c:v>0.09</c:v>
                </c:pt>
                <c:pt idx="2631">
                  <c:v>8.7999999999999995E-2</c:v>
                </c:pt>
                <c:pt idx="2632">
                  <c:v>8.5999999999999993E-2</c:v>
                </c:pt>
                <c:pt idx="2633">
                  <c:v>8.4000000000000005E-2</c:v>
                </c:pt>
                <c:pt idx="2634">
                  <c:v>8.2000000000000003E-2</c:v>
                </c:pt>
                <c:pt idx="2635">
                  <c:v>0.08</c:v>
                </c:pt>
                <c:pt idx="2636">
                  <c:v>7.8E-2</c:v>
                </c:pt>
                <c:pt idx="2637">
                  <c:v>7.6999999999999999E-2</c:v>
                </c:pt>
                <c:pt idx="2638">
                  <c:v>7.4999999999999997E-2</c:v>
                </c:pt>
                <c:pt idx="2639">
                  <c:v>7.2999999999999995E-2</c:v>
                </c:pt>
                <c:pt idx="2640">
                  <c:v>7.1999999999999995E-2</c:v>
                </c:pt>
                <c:pt idx="2641">
                  <c:v>7.0999999999999994E-2</c:v>
                </c:pt>
                <c:pt idx="2642">
                  <c:v>6.9000000000000006E-2</c:v>
                </c:pt>
                <c:pt idx="2643">
                  <c:v>6.8000000000000005E-2</c:v>
                </c:pt>
                <c:pt idx="2644">
                  <c:v>6.7000000000000004E-2</c:v>
                </c:pt>
                <c:pt idx="2645">
                  <c:v>6.5000000000000002E-2</c:v>
                </c:pt>
                <c:pt idx="2646">
                  <c:v>6.4000000000000001E-2</c:v>
                </c:pt>
                <c:pt idx="2647">
                  <c:v>6.3E-2</c:v>
                </c:pt>
                <c:pt idx="2648">
                  <c:v>6.2E-2</c:v>
                </c:pt>
                <c:pt idx="2649">
                  <c:v>6.0999999999999999E-2</c:v>
                </c:pt>
                <c:pt idx="2650">
                  <c:v>0.06</c:v>
                </c:pt>
                <c:pt idx="2651">
                  <c:v>5.8999999999999997E-2</c:v>
                </c:pt>
                <c:pt idx="2652">
                  <c:v>5.8000000000000003E-2</c:v>
                </c:pt>
                <c:pt idx="2653">
                  <c:v>5.7000000000000002E-2</c:v>
                </c:pt>
                <c:pt idx="2654">
                  <c:v>5.6000000000000001E-2</c:v>
                </c:pt>
                <c:pt idx="2655">
                  <c:v>5.5E-2</c:v>
                </c:pt>
                <c:pt idx="2656">
                  <c:v>5.5E-2</c:v>
                </c:pt>
                <c:pt idx="2657">
                  <c:v>5.3999999999999999E-2</c:v>
                </c:pt>
                <c:pt idx="2658">
                  <c:v>5.2999999999999999E-2</c:v>
                </c:pt>
                <c:pt idx="2659">
                  <c:v>5.1999999999999998E-2</c:v>
                </c:pt>
                <c:pt idx="2660">
                  <c:v>5.0999999999999997E-2</c:v>
                </c:pt>
                <c:pt idx="2661">
                  <c:v>5.0999999999999997E-2</c:v>
                </c:pt>
                <c:pt idx="2662">
                  <c:v>0.05</c:v>
                </c:pt>
                <c:pt idx="2663">
                  <c:v>4.9000000000000002E-2</c:v>
                </c:pt>
                <c:pt idx="2664">
                  <c:v>4.9000000000000002E-2</c:v>
                </c:pt>
                <c:pt idx="2665">
                  <c:v>4.8000000000000001E-2</c:v>
                </c:pt>
                <c:pt idx="2666">
                  <c:v>4.7E-2</c:v>
                </c:pt>
                <c:pt idx="2667">
                  <c:v>4.7E-2</c:v>
                </c:pt>
                <c:pt idx="2668">
                  <c:v>4.5999999999999999E-2</c:v>
                </c:pt>
                <c:pt idx="2669">
                  <c:v>4.5999999999999999E-2</c:v>
                </c:pt>
                <c:pt idx="2670">
                  <c:v>4.4999999999999998E-2</c:v>
                </c:pt>
                <c:pt idx="2671">
                  <c:v>4.3999999999999997E-2</c:v>
                </c:pt>
                <c:pt idx="2672">
                  <c:v>4.3999999999999997E-2</c:v>
                </c:pt>
                <c:pt idx="2673">
                  <c:v>4.2999999999999997E-2</c:v>
                </c:pt>
                <c:pt idx="2674">
                  <c:v>4.2999999999999997E-2</c:v>
                </c:pt>
                <c:pt idx="2675">
                  <c:v>4.2000000000000003E-2</c:v>
                </c:pt>
                <c:pt idx="2676">
                  <c:v>4.2000000000000003E-2</c:v>
                </c:pt>
                <c:pt idx="2677">
                  <c:v>4.1000000000000002E-2</c:v>
                </c:pt>
                <c:pt idx="2678">
                  <c:v>4.1000000000000002E-2</c:v>
                </c:pt>
                <c:pt idx="2679">
                  <c:v>0.04</c:v>
                </c:pt>
                <c:pt idx="2680">
                  <c:v>0.04</c:v>
                </c:pt>
                <c:pt idx="2681">
                  <c:v>0.04</c:v>
                </c:pt>
                <c:pt idx="2682">
                  <c:v>3.9E-2</c:v>
                </c:pt>
                <c:pt idx="2683">
                  <c:v>3.9E-2</c:v>
                </c:pt>
                <c:pt idx="2684">
                  <c:v>3.7999999999999999E-2</c:v>
                </c:pt>
                <c:pt idx="2685">
                  <c:v>3.7999999999999999E-2</c:v>
                </c:pt>
                <c:pt idx="2686">
                  <c:v>3.7999999999999999E-2</c:v>
                </c:pt>
                <c:pt idx="2687">
                  <c:v>3.6999999999999998E-2</c:v>
                </c:pt>
                <c:pt idx="2688">
                  <c:v>3.6999999999999998E-2</c:v>
                </c:pt>
                <c:pt idx="2689">
                  <c:v>3.5999999999999997E-2</c:v>
                </c:pt>
                <c:pt idx="2690">
                  <c:v>3.5999999999999997E-2</c:v>
                </c:pt>
                <c:pt idx="2691">
                  <c:v>3.5999999999999997E-2</c:v>
                </c:pt>
                <c:pt idx="2692">
                  <c:v>3.5000000000000003E-2</c:v>
                </c:pt>
                <c:pt idx="2693">
                  <c:v>3.5000000000000003E-2</c:v>
                </c:pt>
                <c:pt idx="2694">
                  <c:v>3.5000000000000003E-2</c:v>
                </c:pt>
                <c:pt idx="2695">
                  <c:v>3.4000000000000002E-2</c:v>
                </c:pt>
                <c:pt idx="2696">
                  <c:v>3.4000000000000002E-2</c:v>
                </c:pt>
                <c:pt idx="2697">
                  <c:v>3.4000000000000002E-2</c:v>
                </c:pt>
                <c:pt idx="2698">
                  <c:v>3.3000000000000002E-2</c:v>
                </c:pt>
                <c:pt idx="2699">
                  <c:v>3.3000000000000002E-2</c:v>
                </c:pt>
                <c:pt idx="2700">
                  <c:v>0.37</c:v>
                </c:pt>
                <c:pt idx="2701">
                  <c:v>0.33600000000000002</c:v>
                </c:pt>
                <c:pt idx="2702">
                  <c:v>0.308</c:v>
                </c:pt>
                <c:pt idx="2703">
                  <c:v>0.28499999999999998</c:v>
                </c:pt>
                <c:pt idx="2704">
                  <c:v>0.26400000000000001</c:v>
                </c:pt>
                <c:pt idx="2705">
                  <c:v>0.247</c:v>
                </c:pt>
                <c:pt idx="2706">
                  <c:v>0.23100000000000001</c:v>
                </c:pt>
                <c:pt idx="2707">
                  <c:v>0.218</c:v>
                </c:pt>
                <c:pt idx="2708">
                  <c:v>0.20599999999999999</c:v>
                </c:pt>
                <c:pt idx="2709">
                  <c:v>0.19500000000000001</c:v>
                </c:pt>
                <c:pt idx="2710">
                  <c:v>0.185</c:v>
                </c:pt>
                <c:pt idx="2711">
                  <c:v>0.17599999999999999</c:v>
                </c:pt>
                <c:pt idx="2712">
                  <c:v>0.16800000000000001</c:v>
                </c:pt>
                <c:pt idx="2713">
                  <c:v>0.161</c:v>
                </c:pt>
                <c:pt idx="2714">
                  <c:v>0.154</c:v>
                </c:pt>
                <c:pt idx="2715">
                  <c:v>0.14799999999999999</c:v>
                </c:pt>
                <c:pt idx="2716">
                  <c:v>0.14199999999999999</c:v>
                </c:pt>
                <c:pt idx="2717">
                  <c:v>0.13700000000000001</c:v>
                </c:pt>
                <c:pt idx="2718">
                  <c:v>0.13200000000000001</c:v>
                </c:pt>
                <c:pt idx="2719">
                  <c:v>0.128</c:v>
                </c:pt>
                <c:pt idx="2720">
                  <c:v>0.123</c:v>
                </c:pt>
                <c:pt idx="2721">
                  <c:v>0.11899999999999999</c:v>
                </c:pt>
                <c:pt idx="2722">
                  <c:v>0.11600000000000001</c:v>
                </c:pt>
                <c:pt idx="2723">
                  <c:v>0.112</c:v>
                </c:pt>
                <c:pt idx="2724">
                  <c:v>0.109</c:v>
                </c:pt>
                <c:pt idx="2725">
                  <c:v>0.106</c:v>
                </c:pt>
                <c:pt idx="2726">
                  <c:v>0.10299999999999999</c:v>
                </c:pt>
                <c:pt idx="2727">
                  <c:v>0.1</c:v>
                </c:pt>
                <c:pt idx="2728">
                  <c:v>9.7000000000000003E-2</c:v>
                </c:pt>
                <c:pt idx="2729">
                  <c:v>9.5000000000000001E-2</c:v>
                </c:pt>
                <c:pt idx="2730">
                  <c:v>9.2999999999999999E-2</c:v>
                </c:pt>
                <c:pt idx="2731">
                  <c:v>0.09</c:v>
                </c:pt>
                <c:pt idx="2732">
                  <c:v>8.7999999999999995E-2</c:v>
                </c:pt>
                <c:pt idx="2733">
                  <c:v>8.5999999999999993E-2</c:v>
                </c:pt>
                <c:pt idx="2734">
                  <c:v>8.4000000000000005E-2</c:v>
                </c:pt>
                <c:pt idx="2735">
                  <c:v>8.2000000000000003E-2</c:v>
                </c:pt>
                <c:pt idx="2736">
                  <c:v>0.08</c:v>
                </c:pt>
                <c:pt idx="2737">
                  <c:v>7.9000000000000001E-2</c:v>
                </c:pt>
                <c:pt idx="2738">
                  <c:v>7.6999999999999999E-2</c:v>
                </c:pt>
                <c:pt idx="2739">
                  <c:v>7.5999999999999998E-2</c:v>
                </c:pt>
                <c:pt idx="2740">
                  <c:v>7.3999999999999996E-2</c:v>
                </c:pt>
                <c:pt idx="2741">
                  <c:v>7.2999999999999995E-2</c:v>
                </c:pt>
                <c:pt idx="2742">
                  <c:v>7.0999999999999994E-2</c:v>
                </c:pt>
                <c:pt idx="2743">
                  <c:v>7.0000000000000007E-2</c:v>
                </c:pt>
                <c:pt idx="2744">
                  <c:v>6.9000000000000006E-2</c:v>
                </c:pt>
                <c:pt idx="2745">
                  <c:v>6.7000000000000004E-2</c:v>
                </c:pt>
                <c:pt idx="2746">
                  <c:v>6.6000000000000003E-2</c:v>
                </c:pt>
                <c:pt idx="2747">
                  <c:v>6.5000000000000002E-2</c:v>
                </c:pt>
                <c:pt idx="2748">
                  <c:v>6.4000000000000001E-2</c:v>
                </c:pt>
                <c:pt idx="2749">
                  <c:v>6.3E-2</c:v>
                </c:pt>
                <c:pt idx="2750">
                  <c:v>6.2E-2</c:v>
                </c:pt>
                <c:pt idx="2751">
                  <c:v>6.0999999999999999E-2</c:v>
                </c:pt>
                <c:pt idx="2752">
                  <c:v>0.06</c:v>
                </c:pt>
                <c:pt idx="2753">
                  <c:v>5.8999999999999997E-2</c:v>
                </c:pt>
                <c:pt idx="2754">
                  <c:v>5.8000000000000003E-2</c:v>
                </c:pt>
                <c:pt idx="2755">
                  <c:v>5.7000000000000002E-2</c:v>
                </c:pt>
                <c:pt idx="2756">
                  <c:v>5.6000000000000001E-2</c:v>
                </c:pt>
                <c:pt idx="2757">
                  <c:v>5.5E-2</c:v>
                </c:pt>
                <c:pt idx="2758">
                  <c:v>5.3999999999999999E-2</c:v>
                </c:pt>
                <c:pt idx="2759">
                  <c:v>5.3999999999999999E-2</c:v>
                </c:pt>
                <c:pt idx="2760">
                  <c:v>5.2999999999999999E-2</c:v>
                </c:pt>
                <c:pt idx="2761">
                  <c:v>5.1999999999999998E-2</c:v>
                </c:pt>
                <c:pt idx="2762">
                  <c:v>5.0999999999999997E-2</c:v>
                </c:pt>
                <c:pt idx="2763">
                  <c:v>5.0999999999999997E-2</c:v>
                </c:pt>
                <c:pt idx="2764">
                  <c:v>0.05</c:v>
                </c:pt>
                <c:pt idx="2765">
                  <c:v>4.9000000000000002E-2</c:v>
                </c:pt>
                <c:pt idx="2766">
                  <c:v>4.9000000000000002E-2</c:v>
                </c:pt>
                <c:pt idx="2767">
                  <c:v>4.8000000000000001E-2</c:v>
                </c:pt>
                <c:pt idx="2768">
                  <c:v>4.7E-2</c:v>
                </c:pt>
                <c:pt idx="2769">
                  <c:v>4.7E-2</c:v>
                </c:pt>
                <c:pt idx="2770">
                  <c:v>4.5999999999999999E-2</c:v>
                </c:pt>
                <c:pt idx="2771">
                  <c:v>4.5999999999999999E-2</c:v>
                </c:pt>
                <c:pt idx="2772">
                  <c:v>4.4999999999999998E-2</c:v>
                </c:pt>
                <c:pt idx="2773">
                  <c:v>4.4999999999999998E-2</c:v>
                </c:pt>
                <c:pt idx="2774">
                  <c:v>4.3999999999999997E-2</c:v>
                </c:pt>
                <c:pt idx="2775">
                  <c:v>4.3999999999999997E-2</c:v>
                </c:pt>
                <c:pt idx="2776">
                  <c:v>4.2999999999999997E-2</c:v>
                </c:pt>
                <c:pt idx="2777">
                  <c:v>4.2999999999999997E-2</c:v>
                </c:pt>
                <c:pt idx="2778">
                  <c:v>4.2000000000000003E-2</c:v>
                </c:pt>
                <c:pt idx="2779">
                  <c:v>4.2000000000000003E-2</c:v>
                </c:pt>
                <c:pt idx="2780">
                  <c:v>4.1000000000000002E-2</c:v>
                </c:pt>
                <c:pt idx="2781">
                  <c:v>4.1000000000000002E-2</c:v>
                </c:pt>
                <c:pt idx="2782">
                  <c:v>0.04</c:v>
                </c:pt>
                <c:pt idx="2783">
                  <c:v>0.04</c:v>
                </c:pt>
                <c:pt idx="2784">
                  <c:v>3.9E-2</c:v>
                </c:pt>
                <c:pt idx="2785">
                  <c:v>3.9E-2</c:v>
                </c:pt>
                <c:pt idx="2786">
                  <c:v>3.9E-2</c:v>
                </c:pt>
                <c:pt idx="2787">
                  <c:v>3.7999999999999999E-2</c:v>
                </c:pt>
                <c:pt idx="2788">
                  <c:v>3.7999999999999999E-2</c:v>
                </c:pt>
                <c:pt idx="2789">
                  <c:v>3.6999999999999998E-2</c:v>
                </c:pt>
                <c:pt idx="2790">
                  <c:v>3.6999999999999998E-2</c:v>
                </c:pt>
                <c:pt idx="2791">
                  <c:v>3.6999999999999998E-2</c:v>
                </c:pt>
                <c:pt idx="2792">
                  <c:v>3.5999999999999997E-2</c:v>
                </c:pt>
                <c:pt idx="2793">
                  <c:v>3.5999999999999997E-2</c:v>
                </c:pt>
                <c:pt idx="2794">
                  <c:v>3.5999999999999997E-2</c:v>
                </c:pt>
                <c:pt idx="2795">
                  <c:v>3.5000000000000003E-2</c:v>
                </c:pt>
                <c:pt idx="2796">
                  <c:v>3.5000000000000003E-2</c:v>
                </c:pt>
                <c:pt idx="2797">
                  <c:v>3.5000000000000003E-2</c:v>
                </c:pt>
                <c:pt idx="2798">
                  <c:v>3.4000000000000002E-2</c:v>
                </c:pt>
                <c:pt idx="2799">
                  <c:v>3.4000000000000002E-2</c:v>
                </c:pt>
                <c:pt idx="2800">
                  <c:v>0.38</c:v>
                </c:pt>
                <c:pt idx="2801">
                  <c:v>0.34499999999999997</c:v>
                </c:pt>
                <c:pt idx="2802">
                  <c:v>0.317</c:v>
                </c:pt>
                <c:pt idx="2803">
                  <c:v>0.29199999999999998</c:v>
                </c:pt>
                <c:pt idx="2804">
                  <c:v>0.27100000000000002</c:v>
                </c:pt>
                <c:pt idx="2805">
                  <c:v>0.253</c:v>
                </c:pt>
                <c:pt idx="2806">
                  <c:v>0.23799999999999999</c:v>
                </c:pt>
                <c:pt idx="2807">
                  <c:v>0.224</c:v>
                </c:pt>
                <c:pt idx="2808">
                  <c:v>0.21099999999999999</c:v>
                </c:pt>
                <c:pt idx="2809">
                  <c:v>0.2</c:v>
                </c:pt>
                <c:pt idx="2810">
                  <c:v>0.19</c:v>
                </c:pt>
                <c:pt idx="2811">
                  <c:v>0.18099999999999999</c:v>
                </c:pt>
                <c:pt idx="2812">
                  <c:v>0.17299999999999999</c:v>
                </c:pt>
                <c:pt idx="2813">
                  <c:v>0.16500000000000001</c:v>
                </c:pt>
                <c:pt idx="2814">
                  <c:v>0.158</c:v>
                </c:pt>
                <c:pt idx="2815">
                  <c:v>0.152</c:v>
                </c:pt>
                <c:pt idx="2816">
                  <c:v>0.14599999999999999</c:v>
                </c:pt>
                <c:pt idx="2817">
                  <c:v>0.14099999999999999</c:v>
                </c:pt>
                <c:pt idx="2818">
                  <c:v>0.13600000000000001</c:v>
                </c:pt>
                <c:pt idx="2819">
                  <c:v>0.13100000000000001</c:v>
                </c:pt>
                <c:pt idx="2820">
                  <c:v>0.127</c:v>
                </c:pt>
                <c:pt idx="2821">
                  <c:v>0.123</c:v>
                </c:pt>
                <c:pt idx="2822">
                  <c:v>0.11899999999999999</c:v>
                </c:pt>
                <c:pt idx="2823">
                  <c:v>0.115</c:v>
                </c:pt>
                <c:pt idx="2824">
                  <c:v>0.112</c:v>
                </c:pt>
                <c:pt idx="2825">
                  <c:v>0.109</c:v>
                </c:pt>
                <c:pt idx="2826">
                  <c:v>0.106</c:v>
                </c:pt>
                <c:pt idx="2827">
                  <c:v>0.10299999999999999</c:v>
                </c:pt>
                <c:pt idx="2828">
                  <c:v>0.1</c:v>
                </c:pt>
                <c:pt idx="2829">
                  <c:v>9.7000000000000003E-2</c:v>
                </c:pt>
                <c:pt idx="2830">
                  <c:v>9.5000000000000001E-2</c:v>
                </c:pt>
                <c:pt idx="2831">
                  <c:v>9.2999999999999999E-2</c:v>
                </c:pt>
                <c:pt idx="2832">
                  <c:v>0.09</c:v>
                </c:pt>
                <c:pt idx="2833">
                  <c:v>8.7999999999999995E-2</c:v>
                </c:pt>
                <c:pt idx="2834">
                  <c:v>8.5999999999999993E-2</c:v>
                </c:pt>
                <c:pt idx="2835">
                  <c:v>8.4000000000000005E-2</c:v>
                </c:pt>
                <c:pt idx="2836">
                  <c:v>8.3000000000000004E-2</c:v>
                </c:pt>
                <c:pt idx="2837">
                  <c:v>8.1000000000000003E-2</c:v>
                </c:pt>
                <c:pt idx="2838">
                  <c:v>7.9000000000000001E-2</c:v>
                </c:pt>
                <c:pt idx="2839">
                  <c:v>7.8E-2</c:v>
                </c:pt>
                <c:pt idx="2840">
                  <c:v>7.5999999999999998E-2</c:v>
                </c:pt>
                <c:pt idx="2841">
                  <c:v>7.4999999999999997E-2</c:v>
                </c:pt>
                <c:pt idx="2842">
                  <c:v>7.2999999999999995E-2</c:v>
                </c:pt>
                <c:pt idx="2843">
                  <c:v>7.1999999999999995E-2</c:v>
                </c:pt>
                <c:pt idx="2844">
                  <c:v>7.0000000000000007E-2</c:v>
                </c:pt>
                <c:pt idx="2845">
                  <c:v>6.9000000000000006E-2</c:v>
                </c:pt>
                <c:pt idx="2846">
                  <c:v>6.8000000000000005E-2</c:v>
                </c:pt>
                <c:pt idx="2847">
                  <c:v>6.7000000000000004E-2</c:v>
                </c:pt>
                <c:pt idx="2848">
                  <c:v>6.6000000000000003E-2</c:v>
                </c:pt>
                <c:pt idx="2849">
                  <c:v>6.4000000000000001E-2</c:v>
                </c:pt>
                <c:pt idx="2850">
                  <c:v>6.3E-2</c:v>
                </c:pt>
                <c:pt idx="2851">
                  <c:v>6.2E-2</c:v>
                </c:pt>
                <c:pt idx="2852">
                  <c:v>6.0999999999999999E-2</c:v>
                </c:pt>
                <c:pt idx="2853">
                  <c:v>0.06</c:v>
                </c:pt>
                <c:pt idx="2854">
                  <c:v>5.8999999999999997E-2</c:v>
                </c:pt>
                <c:pt idx="2855">
                  <c:v>5.8000000000000003E-2</c:v>
                </c:pt>
                <c:pt idx="2856">
                  <c:v>5.8000000000000003E-2</c:v>
                </c:pt>
                <c:pt idx="2857">
                  <c:v>5.7000000000000002E-2</c:v>
                </c:pt>
                <c:pt idx="2858">
                  <c:v>5.6000000000000001E-2</c:v>
                </c:pt>
                <c:pt idx="2859">
                  <c:v>5.5E-2</c:v>
                </c:pt>
                <c:pt idx="2860">
                  <c:v>5.3999999999999999E-2</c:v>
                </c:pt>
                <c:pt idx="2861">
                  <c:v>5.3999999999999999E-2</c:v>
                </c:pt>
                <c:pt idx="2862">
                  <c:v>5.2999999999999999E-2</c:v>
                </c:pt>
                <c:pt idx="2863">
                  <c:v>5.1999999999999998E-2</c:v>
                </c:pt>
                <c:pt idx="2864">
                  <c:v>5.0999999999999997E-2</c:v>
                </c:pt>
                <c:pt idx="2865">
                  <c:v>5.0999999999999997E-2</c:v>
                </c:pt>
                <c:pt idx="2866">
                  <c:v>0.05</c:v>
                </c:pt>
                <c:pt idx="2867">
                  <c:v>4.9000000000000002E-2</c:v>
                </c:pt>
                <c:pt idx="2868">
                  <c:v>4.9000000000000002E-2</c:v>
                </c:pt>
                <c:pt idx="2869">
                  <c:v>4.8000000000000001E-2</c:v>
                </c:pt>
                <c:pt idx="2870">
                  <c:v>4.8000000000000001E-2</c:v>
                </c:pt>
                <c:pt idx="2871">
                  <c:v>4.7E-2</c:v>
                </c:pt>
                <c:pt idx="2872">
                  <c:v>4.5999999999999999E-2</c:v>
                </c:pt>
                <c:pt idx="2873">
                  <c:v>4.5999999999999999E-2</c:v>
                </c:pt>
                <c:pt idx="2874">
                  <c:v>4.4999999999999998E-2</c:v>
                </c:pt>
                <c:pt idx="2875">
                  <c:v>4.4999999999999998E-2</c:v>
                </c:pt>
                <c:pt idx="2876">
                  <c:v>4.3999999999999997E-2</c:v>
                </c:pt>
                <c:pt idx="2877">
                  <c:v>4.3999999999999997E-2</c:v>
                </c:pt>
                <c:pt idx="2878">
                  <c:v>4.2999999999999997E-2</c:v>
                </c:pt>
                <c:pt idx="2879">
                  <c:v>4.2999999999999997E-2</c:v>
                </c:pt>
                <c:pt idx="2880">
                  <c:v>4.2000000000000003E-2</c:v>
                </c:pt>
                <c:pt idx="2881">
                  <c:v>4.2000000000000003E-2</c:v>
                </c:pt>
                <c:pt idx="2882">
                  <c:v>4.1000000000000002E-2</c:v>
                </c:pt>
                <c:pt idx="2883">
                  <c:v>4.1000000000000002E-2</c:v>
                </c:pt>
                <c:pt idx="2884">
                  <c:v>0.04</c:v>
                </c:pt>
                <c:pt idx="2885">
                  <c:v>0.04</c:v>
                </c:pt>
                <c:pt idx="2886">
                  <c:v>0.04</c:v>
                </c:pt>
                <c:pt idx="2887">
                  <c:v>3.9E-2</c:v>
                </c:pt>
                <c:pt idx="2888">
                  <c:v>3.9E-2</c:v>
                </c:pt>
                <c:pt idx="2889">
                  <c:v>3.7999999999999999E-2</c:v>
                </c:pt>
                <c:pt idx="2890">
                  <c:v>3.7999999999999999E-2</c:v>
                </c:pt>
                <c:pt idx="2891">
                  <c:v>3.7999999999999999E-2</c:v>
                </c:pt>
                <c:pt idx="2892">
                  <c:v>3.6999999999999998E-2</c:v>
                </c:pt>
                <c:pt idx="2893">
                  <c:v>3.6999999999999998E-2</c:v>
                </c:pt>
                <c:pt idx="2894">
                  <c:v>3.6999999999999998E-2</c:v>
                </c:pt>
                <c:pt idx="2895">
                  <c:v>3.5999999999999997E-2</c:v>
                </c:pt>
                <c:pt idx="2896">
                  <c:v>3.5999999999999997E-2</c:v>
                </c:pt>
                <c:pt idx="2897">
                  <c:v>3.5999999999999997E-2</c:v>
                </c:pt>
                <c:pt idx="2898">
                  <c:v>3.5000000000000003E-2</c:v>
                </c:pt>
                <c:pt idx="2899">
                  <c:v>3.5000000000000003E-2</c:v>
                </c:pt>
                <c:pt idx="2900">
                  <c:v>0.39</c:v>
                </c:pt>
                <c:pt idx="2901">
                  <c:v>0.35499999999999998</c:v>
                </c:pt>
                <c:pt idx="2902">
                  <c:v>0.32500000000000001</c:v>
                </c:pt>
                <c:pt idx="2903">
                  <c:v>0.3</c:v>
                </c:pt>
                <c:pt idx="2904">
                  <c:v>0.27900000000000003</c:v>
                </c:pt>
                <c:pt idx="2905">
                  <c:v>0.26</c:v>
                </c:pt>
                <c:pt idx="2906">
                  <c:v>0.24399999999999999</c:v>
                </c:pt>
                <c:pt idx="2907">
                  <c:v>0.22900000000000001</c:v>
                </c:pt>
                <c:pt idx="2908">
                  <c:v>0.217</c:v>
                </c:pt>
                <c:pt idx="2909">
                  <c:v>0.20499999999999999</c:v>
                </c:pt>
                <c:pt idx="2910">
                  <c:v>0.19500000000000001</c:v>
                </c:pt>
                <c:pt idx="2911">
                  <c:v>0.186</c:v>
                </c:pt>
                <c:pt idx="2912">
                  <c:v>0.17699999999999999</c:v>
                </c:pt>
                <c:pt idx="2913">
                  <c:v>0.17</c:v>
                </c:pt>
                <c:pt idx="2914">
                  <c:v>0.16300000000000001</c:v>
                </c:pt>
                <c:pt idx="2915">
                  <c:v>0.156</c:v>
                </c:pt>
                <c:pt idx="2916">
                  <c:v>0.15</c:v>
                </c:pt>
                <c:pt idx="2917">
                  <c:v>0.14399999999999999</c:v>
                </c:pt>
                <c:pt idx="2918">
                  <c:v>0.13900000000000001</c:v>
                </c:pt>
                <c:pt idx="2919">
                  <c:v>0.13400000000000001</c:v>
                </c:pt>
                <c:pt idx="2920">
                  <c:v>0.13</c:v>
                </c:pt>
                <c:pt idx="2921">
                  <c:v>0.126</c:v>
                </c:pt>
                <c:pt idx="2922">
                  <c:v>0.122</c:v>
                </c:pt>
                <c:pt idx="2923">
                  <c:v>0.11799999999999999</c:v>
                </c:pt>
                <c:pt idx="2924">
                  <c:v>0.115</c:v>
                </c:pt>
                <c:pt idx="2925">
                  <c:v>0.111</c:v>
                </c:pt>
                <c:pt idx="2926">
                  <c:v>0.108</c:v>
                </c:pt>
                <c:pt idx="2927">
                  <c:v>0.105</c:v>
                </c:pt>
                <c:pt idx="2928">
                  <c:v>0.10299999999999999</c:v>
                </c:pt>
                <c:pt idx="2929">
                  <c:v>0.1</c:v>
                </c:pt>
                <c:pt idx="2930">
                  <c:v>9.8000000000000004E-2</c:v>
                </c:pt>
                <c:pt idx="2931">
                  <c:v>9.5000000000000001E-2</c:v>
                </c:pt>
                <c:pt idx="2932">
                  <c:v>9.2999999999999999E-2</c:v>
                </c:pt>
                <c:pt idx="2933">
                  <c:v>9.0999999999999998E-2</c:v>
                </c:pt>
                <c:pt idx="2934">
                  <c:v>8.8999999999999996E-2</c:v>
                </c:pt>
                <c:pt idx="2935">
                  <c:v>8.6999999999999994E-2</c:v>
                </c:pt>
                <c:pt idx="2936">
                  <c:v>8.5000000000000006E-2</c:v>
                </c:pt>
                <c:pt idx="2937">
                  <c:v>8.3000000000000004E-2</c:v>
                </c:pt>
                <c:pt idx="2938">
                  <c:v>8.1000000000000003E-2</c:v>
                </c:pt>
                <c:pt idx="2939">
                  <c:v>0.08</c:v>
                </c:pt>
                <c:pt idx="2940">
                  <c:v>7.8E-2</c:v>
                </c:pt>
                <c:pt idx="2941">
                  <c:v>7.5999999999999998E-2</c:v>
                </c:pt>
                <c:pt idx="2942">
                  <c:v>7.4999999999999997E-2</c:v>
                </c:pt>
                <c:pt idx="2943">
                  <c:v>7.3999999999999996E-2</c:v>
                </c:pt>
                <c:pt idx="2944">
                  <c:v>7.1999999999999995E-2</c:v>
                </c:pt>
                <c:pt idx="2945">
                  <c:v>7.0999999999999994E-2</c:v>
                </c:pt>
                <c:pt idx="2946">
                  <c:v>7.0000000000000007E-2</c:v>
                </c:pt>
                <c:pt idx="2947">
                  <c:v>6.8000000000000005E-2</c:v>
                </c:pt>
                <c:pt idx="2948">
                  <c:v>6.7000000000000004E-2</c:v>
                </c:pt>
                <c:pt idx="2949">
                  <c:v>6.6000000000000003E-2</c:v>
                </c:pt>
                <c:pt idx="2950">
                  <c:v>6.5000000000000002E-2</c:v>
                </c:pt>
                <c:pt idx="2951">
                  <c:v>6.4000000000000001E-2</c:v>
                </c:pt>
                <c:pt idx="2952">
                  <c:v>6.3E-2</c:v>
                </c:pt>
                <c:pt idx="2953">
                  <c:v>6.2E-2</c:v>
                </c:pt>
                <c:pt idx="2954">
                  <c:v>6.0999999999999999E-2</c:v>
                </c:pt>
                <c:pt idx="2955">
                  <c:v>0.06</c:v>
                </c:pt>
                <c:pt idx="2956">
                  <c:v>5.8999999999999997E-2</c:v>
                </c:pt>
                <c:pt idx="2957">
                  <c:v>5.8000000000000003E-2</c:v>
                </c:pt>
                <c:pt idx="2958">
                  <c:v>5.7000000000000002E-2</c:v>
                </c:pt>
                <c:pt idx="2959">
                  <c:v>5.7000000000000002E-2</c:v>
                </c:pt>
                <c:pt idx="2960">
                  <c:v>5.6000000000000001E-2</c:v>
                </c:pt>
                <c:pt idx="2961">
                  <c:v>5.5E-2</c:v>
                </c:pt>
                <c:pt idx="2962">
                  <c:v>5.3999999999999999E-2</c:v>
                </c:pt>
                <c:pt idx="2963">
                  <c:v>5.2999999999999999E-2</c:v>
                </c:pt>
                <c:pt idx="2964">
                  <c:v>5.2999999999999999E-2</c:v>
                </c:pt>
                <c:pt idx="2965">
                  <c:v>5.1999999999999998E-2</c:v>
                </c:pt>
                <c:pt idx="2966">
                  <c:v>5.0999999999999997E-2</c:v>
                </c:pt>
                <c:pt idx="2967">
                  <c:v>5.0999999999999997E-2</c:v>
                </c:pt>
                <c:pt idx="2968">
                  <c:v>0.05</c:v>
                </c:pt>
                <c:pt idx="2969">
                  <c:v>4.9000000000000002E-2</c:v>
                </c:pt>
                <c:pt idx="2970">
                  <c:v>4.9000000000000002E-2</c:v>
                </c:pt>
                <c:pt idx="2971">
                  <c:v>4.8000000000000001E-2</c:v>
                </c:pt>
                <c:pt idx="2972">
                  <c:v>4.8000000000000001E-2</c:v>
                </c:pt>
                <c:pt idx="2973">
                  <c:v>4.7E-2</c:v>
                </c:pt>
                <c:pt idx="2974">
                  <c:v>4.5999999999999999E-2</c:v>
                </c:pt>
                <c:pt idx="2975">
                  <c:v>4.5999999999999999E-2</c:v>
                </c:pt>
                <c:pt idx="2976">
                  <c:v>4.4999999999999998E-2</c:v>
                </c:pt>
                <c:pt idx="2977">
                  <c:v>4.4999999999999998E-2</c:v>
                </c:pt>
                <c:pt idx="2978">
                  <c:v>4.3999999999999997E-2</c:v>
                </c:pt>
                <c:pt idx="2979">
                  <c:v>4.3999999999999997E-2</c:v>
                </c:pt>
                <c:pt idx="2980">
                  <c:v>4.2999999999999997E-2</c:v>
                </c:pt>
                <c:pt idx="2981">
                  <c:v>4.2999999999999997E-2</c:v>
                </c:pt>
                <c:pt idx="2982">
                  <c:v>4.2000000000000003E-2</c:v>
                </c:pt>
                <c:pt idx="2983">
                  <c:v>4.2000000000000003E-2</c:v>
                </c:pt>
                <c:pt idx="2984">
                  <c:v>4.1000000000000002E-2</c:v>
                </c:pt>
                <c:pt idx="2985">
                  <c:v>4.1000000000000002E-2</c:v>
                </c:pt>
                <c:pt idx="2986">
                  <c:v>4.1000000000000002E-2</c:v>
                </c:pt>
                <c:pt idx="2987">
                  <c:v>0.04</c:v>
                </c:pt>
                <c:pt idx="2988">
                  <c:v>0.04</c:v>
                </c:pt>
                <c:pt idx="2989">
                  <c:v>3.9E-2</c:v>
                </c:pt>
                <c:pt idx="2990">
                  <c:v>3.9E-2</c:v>
                </c:pt>
                <c:pt idx="2991">
                  <c:v>3.9E-2</c:v>
                </c:pt>
                <c:pt idx="2992">
                  <c:v>3.7999999999999999E-2</c:v>
                </c:pt>
                <c:pt idx="2993">
                  <c:v>3.7999999999999999E-2</c:v>
                </c:pt>
                <c:pt idx="2994">
                  <c:v>3.7999999999999999E-2</c:v>
                </c:pt>
                <c:pt idx="2995">
                  <c:v>3.6999999999999998E-2</c:v>
                </c:pt>
                <c:pt idx="2996">
                  <c:v>3.6999999999999998E-2</c:v>
                </c:pt>
                <c:pt idx="2997">
                  <c:v>3.5999999999999997E-2</c:v>
                </c:pt>
                <c:pt idx="2998">
                  <c:v>3.5999999999999997E-2</c:v>
                </c:pt>
                <c:pt idx="2999">
                  <c:v>3.5999999999999997E-2</c:v>
                </c:pt>
                <c:pt idx="3000">
                  <c:v>0.4</c:v>
                </c:pt>
                <c:pt idx="3001">
                  <c:v>0.36399999999999999</c:v>
                </c:pt>
                <c:pt idx="3002">
                  <c:v>0.33300000000000002</c:v>
                </c:pt>
                <c:pt idx="3003">
                  <c:v>0.308</c:v>
                </c:pt>
                <c:pt idx="3004">
                  <c:v>0.28599999999999998</c:v>
                </c:pt>
                <c:pt idx="3005">
                  <c:v>0.26700000000000002</c:v>
                </c:pt>
                <c:pt idx="3006">
                  <c:v>0.25</c:v>
                </c:pt>
                <c:pt idx="3007">
                  <c:v>0.23499999999999999</c:v>
                </c:pt>
                <c:pt idx="3008">
                  <c:v>0.222</c:v>
                </c:pt>
                <c:pt idx="3009">
                  <c:v>0.21099999999999999</c:v>
                </c:pt>
                <c:pt idx="3010">
                  <c:v>0.2</c:v>
                </c:pt>
                <c:pt idx="3011">
                  <c:v>0.19</c:v>
                </c:pt>
                <c:pt idx="3012">
                  <c:v>0.182</c:v>
                </c:pt>
                <c:pt idx="3013">
                  <c:v>0.17399999999999999</c:v>
                </c:pt>
                <c:pt idx="3014">
                  <c:v>0.16700000000000001</c:v>
                </c:pt>
                <c:pt idx="3015">
                  <c:v>0.16</c:v>
                </c:pt>
                <c:pt idx="3016">
                  <c:v>0.154</c:v>
                </c:pt>
                <c:pt idx="3017">
                  <c:v>0.14799999999999999</c:v>
                </c:pt>
                <c:pt idx="3018">
                  <c:v>0.14299999999999999</c:v>
                </c:pt>
                <c:pt idx="3019">
                  <c:v>0.13800000000000001</c:v>
                </c:pt>
                <c:pt idx="3020">
                  <c:v>0.13300000000000001</c:v>
                </c:pt>
                <c:pt idx="3021">
                  <c:v>0.129</c:v>
                </c:pt>
                <c:pt idx="3022">
                  <c:v>0.125</c:v>
                </c:pt>
                <c:pt idx="3023">
                  <c:v>0.121</c:v>
                </c:pt>
                <c:pt idx="3024">
                  <c:v>0.11799999999999999</c:v>
                </c:pt>
                <c:pt idx="3025">
                  <c:v>0.114</c:v>
                </c:pt>
                <c:pt idx="3026">
                  <c:v>0.111</c:v>
                </c:pt>
                <c:pt idx="3027">
                  <c:v>0.108</c:v>
                </c:pt>
                <c:pt idx="3028">
                  <c:v>0.105</c:v>
                </c:pt>
                <c:pt idx="3029">
                  <c:v>0.10299999999999999</c:v>
                </c:pt>
                <c:pt idx="3030">
                  <c:v>0.1</c:v>
                </c:pt>
                <c:pt idx="3031">
                  <c:v>9.8000000000000004E-2</c:v>
                </c:pt>
                <c:pt idx="3032">
                  <c:v>9.5000000000000001E-2</c:v>
                </c:pt>
                <c:pt idx="3033">
                  <c:v>9.2999999999999999E-2</c:v>
                </c:pt>
                <c:pt idx="3034">
                  <c:v>9.0999999999999998E-2</c:v>
                </c:pt>
                <c:pt idx="3035">
                  <c:v>8.8999999999999996E-2</c:v>
                </c:pt>
                <c:pt idx="3036">
                  <c:v>8.6999999999999994E-2</c:v>
                </c:pt>
                <c:pt idx="3037">
                  <c:v>8.5000000000000006E-2</c:v>
                </c:pt>
                <c:pt idx="3038">
                  <c:v>8.3000000000000004E-2</c:v>
                </c:pt>
                <c:pt idx="3039">
                  <c:v>8.2000000000000003E-2</c:v>
                </c:pt>
                <c:pt idx="3040">
                  <c:v>0.08</c:v>
                </c:pt>
                <c:pt idx="3041">
                  <c:v>7.8E-2</c:v>
                </c:pt>
                <c:pt idx="3042">
                  <c:v>7.6999999999999999E-2</c:v>
                </c:pt>
                <c:pt idx="3043">
                  <c:v>7.4999999999999997E-2</c:v>
                </c:pt>
                <c:pt idx="3044">
                  <c:v>7.3999999999999996E-2</c:v>
                </c:pt>
                <c:pt idx="3045">
                  <c:v>7.2999999999999995E-2</c:v>
                </c:pt>
                <c:pt idx="3046">
                  <c:v>7.0999999999999994E-2</c:v>
                </c:pt>
                <c:pt idx="3047">
                  <c:v>7.0000000000000007E-2</c:v>
                </c:pt>
                <c:pt idx="3048">
                  <c:v>6.9000000000000006E-2</c:v>
                </c:pt>
                <c:pt idx="3049">
                  <c:v>6.8000000000000005E-2</c:v>
                </c:pt>
                <c:pt idx="3050">
                  <c:v>6.7000000000000004E-2</c:v>
                </c:pt>
                <c:pt idx="3051">
                  <c:v>6.6000000000000003E-2</c:v>
                </c:pt>
                <c:pt idx="3052">
                  <c:v>6.5000000000000002E-2</c:v>
                </c:pt>
                <c:pt idx="3053">
                  <c:v>6.3E-2</c:v>
                </c:pt>
                <c:pt idx="3054">
                  <c:v>6.3E-2</c:v>
                </c:pt>
                <c:pt idx="3055">
                  <c:v>6.2E-2</c:v>
                </c:pt>
                <c:pt idx="3056">
                  <c:v>6.0999999999999999E-2</c:v>
                </c:pt>
                <c:pt idx="3057">
                  <c:v>0.06</c:v>
                </c:pt>
                <c:pt idx="3058">
                  <c:v>5.8999999999999997E-2</c:v>
                </c:pt>
                <c:pt idx="3059">
                  <c:v>5.8000000000000003E-2</c:v>
                </c:pt>
                <c:pt idx="3060">
                  <c:v>5.7000000000000002E-2</c:v>
                </c:pt>
                <c:pt idx="3061">
                  <c:v>5.6000000000000001E-2</c:v>
                </c:pt>
                <c:pt idx="3062">
                  <c:v>5.6000000000000001E-2</c:v>
                </c:pt>
                <c:pt idx="3063">
                  <c:v>5.5E-2</c:v>
                </c:pt>
                <c:pt idx="3064">
                  <c:v>5.3999999999999999E-2</c:v>
                </c:pt>
                <c:pt idx="3065">
                  <c:v>5.2999999999999999E-2</c:v>
                </c:pt>
                <c:pt idx="3066">
                  <c:v>5.2999999999999999E-2</c:v>
                </c:pt>
                <c:pt idx="3067">
                  <c:v>5.1999999999999998E-2</c:v>
                </c:pt>
                <c:pt idx="3068">
                  <c:v>5.0999999999999997E-2</c:v>
                </c:pt>
                <c:pt idx="3069">
                  <c:v>5.0999999999999997E-2</c:v>
                </c:pt>
                <c:pt idx="3070">
                  <c:v>0.05</c:v>
                </c:pt>
                <c:pt idx="3071">
                  <c:v>4.9000000000000002E-2</c:v>
                </c:pt>
                <c:pt idx="3072">
                  <c:v>4.9000000000000002E-2</c:v>
                </c:pt>
                <c:pt idx="3073">
                  <c:v>4.8000000000000001E-2</c:v>
                </c:pt>
                <c:pt idx="3074">
                  <c:v>4.8000000000000001E-2</c:v>
                </c:pt>
                <c:pt idx="3075">
                  <c:v>4.7E-2</c:v>
                </c:pt>
                <c:pt idx="3076">
                  <c:v>4.7E-2</c:v>
                </c:pt>
                <c:pt idx="3077">
                  <c:v>4.5999999999999999E-2</c:v>
                </c:pt>
                <c:pt idx="3078">
                  <c:v>4.4999999999999998E-2</c:v>
                </c:pt>
                <c:pt idx="3079">
                  <c:v>4.4999999999999998E-2</c:v>
                </c:pt>
                <c:pt idx="3080">
                  <c:v>4.3999999999999997E-2</c:v>
                </c:pt>
                <c:pt idx="3081">
                  <c:v>4.3999999999999997E-2</c:v>
                </c:pt>
                <c:pt idx="3082">
                  <c:v>4.2999999999999997E-2</c:v>
                </c:pt>
                <c:pt idx="3083">
                  <c:v>4.2999999999999997E-2</c:v>
                </c:pt>
                <c:pt idx="3084">
                  <c:v>4.2999999999999997E-2</c:v>
                </c:pt>
                <c:pt idx="3085">
                  <c:v>4.2000000000000003E-2</c:v>
                </c:pt>
                <c:pt idx="3086">
                  <c:v>4.2000000000000003E-2</c:v>
                </c:pt>
                <c:pt idx="3087">
                  <c:v>4.1000000000000002E-2</c:v>
                </c:pt>
                <c:pt idx="3088">
                  <c:v>4.1000000000000002E-2</c:v>
                </c:pt>
                <c:pt idx="3089">
                  <c:v>0.04</c:v>
                </c:pt>
                <c:pt idx="3090">
                  <c:v>0.04</c:v>
                </c:pt>
                <c:pt idx="3091">
                  <c:v>0.04</c:v>
                </c:pt>
                <c:pt idx="3092">
                  <c:v>3.9E-2</c:v>
                </c:pt>
                <c:pt idx="3093">
                  <c:v>3.9E-2</c:v>
                </c:pt>
                <c:pt idx="3094">
                  <c:v>3.7999999999999999E-2</c:v>
                </c:pt>
                <c:pt idx="3095">
                  <c:v>3.7999999999999999E-2</c:v>
                </c:pt>
                <c:pt idx="3096">
                  <c:v>3.7999999999999999E-2</c:v>
                </c:pt>
                <c:pt idx="3097">
                  <c:v>3.6999999999999998E-2</c:v>
                </c:pt>
                <c:pt idx="3098">
                  <c:v>3.6999999999999998E-2</c:v>
                </c:pt>
                <c:pt idx="3099">
                  <c:v>3.6999999999999998E-2</c:v>
                </c:pt>
                <c:pt idx="3100">
                  <c:v>0.41</c:v>
                </c:pt>
                <c:pt idx="3101">
                  <c:v>0.373</c:v>
                </c:pt>
                <c:pt idx="3102">
                  <c:v>0.34200000000000003</c:v>
                </c:pt>
                <c:pt idx="3103">
                  <c:v>0.315</c:v>
                </c:pt>
                <c:pt idx="3104">
                  <c:v>0.29299999999999998</c:v>
                </c:pt>
                <c:pt idx="3105">
                  <c:v>0.27300000000000002</c:v>
                </c:pt>
                <c:pt idx="3106">
                  <c:v>0.25600000000000001</c:v>
                </c:pt>
                <c:pt idx="3107">
                  <c:v>0.24099999999999999</c:v>
                </c:pt>
                <c:pt idx="3108">
                  <c:v>0.22800000000000001</c:v>
                </c:pt>
                <c:pt idx="3109">
                  <c:v>0.216</c:v>
                </c:pt>
                <c:pt idx="3110">
                  <c:v>0.20499999999999999</c:v>
                </c:pt>
                <c:pt idx="3111">
                  <c:v>0.19500000000000001</c:v>
                </c:pt>
                <c:pt idx="3112">
                  <c:v>0.186</c:v>
                </c:pt>
                <c:pt idx="3113">
                  <c:v>0.17799999999999999</c:v>
                </c:pt>
                <c:pt idx="3114">
                  <c:v>0.17100000000000001</c:v>
                </c:pt>
                <c:pt idx="3115">
                  <c:v>0.16400000000000001</c:v>
                </c:pt>
                <c:pt idx="3116">
                  <c:v>0.158</c:v>
                </c:pt>
                <c:pt idx="3117">
                  <c:v>0.152</c:v>
                </c:pt>
                <c:pt idx="3118">
                  <c:v>0.14599999999999999</c:v>
                </c:pt>
                <c:pt idx="3119">
                  <c:v>0.14099999999999999</c:v>
                </c:pt>
                <c:pt idx="3120">
                  <c:v>0.13700000000000001</c:v>
                </c:pt>
                <c:pt idx="3121">
                  <c:v>0.13200000000000001</c:v>
                </c:pt>
                <c:pt idx="3122">
                  <c:v>0.128</c:v>
                </c:pt>
                <c:pt idx="3123">
                  <c:v>0.124</c:v>
                </c:pt>
                <c:pt idx="3124">
                  <c:v>0.121</c:v>
                </c:pt>
                <c:pt idx="3125">
                  <c:v>0.11700000000000001</c:v>
                </c:pt>
                <c:pt idx="3126">
                  <c:v>0.114</c:v>
                </c:pt>
                <c:pt idx="3127">
                  <c:v>0.111</c:v>
                </c:pt>
                <c:pt idx="3128">
                  <c:v>0.108</c:v>
                </c:pt>
                <c:pt idx="3129">
                  <c:v>0.105</c:v>
                </c:pt>
                <c:pt idx="3130">
                  <c:v>0.10299999999999999</c:v>
                </c:pt>
                <c:pt idx="3131">
                  <c:v>0.1</c:v>
                </c:pt>
                <c:pt idx="3132">
                  <c:v>9.8000000000000004E-2</c:v>
                </c:pt>
                <c:pt idx="3133">
                  <c:v>9.5000000000000001E-2</c:v>
                </c:pt>
                <c:pt idx="3134">
                  <c:v>9.2999999999999999E-2</c:v>
                </c:pt>
                <c:pt idx="3135">
                  <c:v>9.0999999999999998E-2</c:v>
                </c:pt>
                <c:pt idx="3136">
                  <c:v>8.8999999999999996E-2</c:v>
                </c:pt>
                <c:pt idx="3137">
                  <c:v>8.6999999999999994E-2</c:v>
                </c:pt>
                <c:pt idx="3138">
                  <c:v>8.5000000000000006E-2</c:v>
                </c:pt>
                <c:pt idx="3139">
                  <c:v>8.4000000000000005E-2</c:v>
                </c:pt>
                <c:pt idx="3140">
                  <c:v>8.2000000000000003E-2</c:v>
                </c:pt>
                <c:pt idx="3141">
                  <c:v>0.08</c:v>
                </c:pt>
                <c:pt idx="3142">
                  <c:v>7.9000000000000001E-2</c:v>
                </c:pt>
                <c:pt idx="3143">
                  <c:v>7.6999999999999999E-2</c:v>
                </c:pt>
                <c:pt idx="3144">
                  <c:v>7.5999999999999998E-2</c:v>
                </c:pt>
                <c:pt idx="3145">
                  <c:v>7.4999999999999997E-2</c:v>
                </c:pt>
                <c:pt idx="3146">
                  <c:v>7.2999999999999995E-2</c:v>
                </c:pt>
                <c:pt idx="3147">
                  <c:v>7.1999999999999995E-2</c:v>
                </c:pt>
                <c:pt idx="3148">
                  <c:v>7.0999999999999994E-2</c:v>
                </c:pt>
                <c:pt idx="3149">
                  <c:v>6.9000000000000006E-2</c:v>
                </c:pt>
                <c:pt idx="3150">
                  <c:v>6.8000000000000005E-2</c:v>
                </c:pt>
                <c:pt idx="3151">
                  <c:v>6.7000000000000004E-2</c:v>
                </c:pt>
                <c:pt idx="3152">
                  <c:v>6.6000000000000003E-2</c:v>
                </c:pt>
                <c:pt idx="3153">
                  <c:v>6.5000000000000002E-2</c:v>
                </c:pt>
                <c:pt idx="3154">
                  <c:v>6.4000000000000001E-2</c:v>
                </c:pt>
                <c:pt idx="3155">
                  <c:v>6.3E-2</c:v>
                </c:pt>
                <c:pt idx="3156">
                  <c:v>6.2E-2</c:v>
                </c:pt>
                <c:pt idx="3157">
                  <c:v>6.0999999999999999E-2</c:v>
                </c:pt>
                <c:pt idx="3158">
                  <c:v>0.06</c:v>
                </c:pt>
                <c:pt idx="3159">
                  <c:v>5.8999999999999997E-2</c:v>
                </c:pt>
                <c:pt idx="3160">
                  <c:v>5.8999999999999997E-2</c:v>
                </c:pt>
                <c:pt idx="3161">
                  <c:v>5.8000000000000003E-2</c:v>
                </c:pt>
                <c:pt idx="3162">
                  <c:v>5.7000000000000002E-2</c:v>
                </c:pt>
                <c:pt idx="3163">
                  <c:v>5.6000000000000001E-2</c:v>
                </c:pt>
                <c:pt idx="3164">
                  <c:v>5.5E-2</c:v>
                </c:pt>
                <c:pt idx="3165">
                  <c:v>5.5E-2</c:v>
                </c:pt>
                <c:pt idx="3166">
                  <c:v>5.3999999999999999E-2</c:v>
                </c:pt>
                <c:pt idx="3167">
                  <c:v>5.2999999999999999E-2</c:v>
                </c:pt>
                <c:pt idx="3168">
                  <c:v>5.2999999999999999E-2</c:v>
                </c:pt>
                <c:pt idx="3169">
                  <c:v>5.1999999999999998E-2</c:v>
                </c:pt>
                <c:pt idx="3170">
                  <c:v>5.0999999999999997E-2</c:v>
                </c:pt>
                <c:pt idx="3171">
                  <c:v>5.0999999999999997E-2</c:v>
                </c:pt>
                <c:pt idx="3172">
                  <c:v>0.05</c:v>
                </c:pt>
                <c:pt idx="3173">
                  <c:v>4.9000000000000002E-2</c:v>
                </c:pt>
                <c:pt idx="3174">
                  <c:v>4.9000000000000002E-2</c:v>
                </c:pt>
                <c:pt idx="3175">
                  <c:v>4.8000000000000001E-2</c:v>
                </c:pt>
                <c:pt idx="3176">
                  <c:v>4.8000000000000001E-2</c:v>
                </c:pt>
                <c:pt idx="3177">
                  <c:v>4.7E-2</c:v>
                </c:pt>
                <c:pt idx="3178">
                  <c:v>4.7E-2</c:v>
                </c:pt>
                <c:pt idx="3179">
                  <c:v>4.5999999999999999E-2</c:v>
                </c:pt>
                <c:pt idx="3180">
                  <c:v>4.5999999999999999E-2</c:v>
                </c:pt>
                <c:pt idx="3181">
                  <c:v>4.4999999999999998E-2</c:v>
                </c:pt>
                <c:pt idx="3182">
                  <c:v>4.4999999999999998E-2</c:v>
                </c:pt>
                <c:pt idx="3183">
                  <c:v>4.3999999999999997E-2</c:v>
                </c:pt>
                <c:pt idx="3184">
                  <c:v>4.3999999999999997E-2</c:v>
                </c:pt>
                <c:pt idx="3185">
                  <c:v>4.2999999999999997E-2</c:v>
                </c:pt>
                <c:pt idx="3186">
                  <c:v>4.2999999999999997E-2</c:v>
                </c:pt>
                <c:pt idx="3187">
                  <c:v>4.2000000000000003E-2</c:v>
                </c:pt>
                <c:pt idx="3188">
                  <c:v>4.2000000000000003E-2</c:v>
                </c:pt>
                <c:pt idx="3189">
                  <c:v>4.1000000000000002E-2</c:v>
                </c:pt>
                <c:pt idx="3190">
                  <c:v>4.1000000000000002E-2</c:v>
                </c:pt>
                <c:pt idx="3191">
                  <c:v>4.1000000000000002E-2</c:v>
                </c:pt>
                <c:pt idx="3192">
                  <c:v>0.04</c:v>
                </c:pt>
                <c:pt idx="3193">
                  <c:v>0.04</c:v>
                </c:pt>
                <c:pt idx="3194">
                  <c:v>3.9E-2</c:v>
                </c:pt>
                <c:pt idx="3195">
                  <c:v>3.9E-2</c:v>
                </c:pt>
                <c:pt idx="3196">
                  <c:v>3.9E-2</c:v>
                </c:pt>
                <c:pt idx="3197">
                  <c:v>3.7999999999999999E-2</c:v>
                </c:pt>
                <c:pt idx="3198">
                  <c:v>3.7999999999999999E-2</c:v>
                </c:pt>
                <c:pt idx="3199">
                  <c:v>3.7999999999999999E-2</c:v>
                </c:pt>
                <c:pt idx="3200">
                  <c:v>0.42</c:v>
                </c:pt>
                <c:pt idx="3201">
                  <c:v>0.38200000000000001</c:v>
                </c:pt>
                <c:pt idx="3202">
                  <c:v>0.35</c:v>
                </c:pt>
                <c:pt idx="3203">
                  <c:v>0.32300000000000001</c:v>
                </c:pt>
                <c:pt idx="3204">
                  <c:v>0.3</c:v>
                </c:pt>
                <c:pt idx="3205">
                  <c:v>0.28000000000000003</c:v>
                </c:pt>
                <c:pt idx="3206">
                  <c:v>0.26300000000000001</c:v>
                </c:pt>
                <c:pt idx="3207">
                  <c:v>0.247</c:v>
                </c:pt>
                <c:pt idx="3208">
                  <c:v>0.23300000000000001</c:v>
                </c:pt>
                <c:pt idx="3209">
                  <c:v>0.221</c:v>
                </c:pt>
                <c:pt idx="3210">
                  <c:v>0.21</c:v>
                </c:pt>
                <c:pt idx="3211">
                  <c:v>0.2</c:v>
                </c:pt>
                <c:pt idx="3212">
                  <c:v>0.191</c:v>
                </c:pt>
                <c:pt idx="3213">
                  <c:v>0.183</c:v>
                </c:pt>
                <c:pt idx="3214">
                  <c:v>0.17499999999999999</c:v>
                </c:pt>
                <c:pt idx="3215">
                  <c:v>0.16800000000000001</c:v>
                </c:pt>
                <c:pt idx="3216">
                  <c:v>0.16200000000000001</c:v>
                </c:pt>
                <c:pt idx="3217">
                  <c:v>0.156</c:v>
                </c:pt>
                <c:pt idx="3218">
                  <c:v>0.15</c:v>
                </c:pt>
                <c:pt idx="3219">
                  <c:v>0.14499999999999999</c:v>
                </c:pt>
                <c:pt idx="3220">
                  <c:v>0.14000000000000001</c:v>
                </c:pt>
                <c:pt idx="3221">
                  <c:v>0.13500000000000001</c:v>
                </c:pt>
                <c:pt idx="3222">
                  <c:v>0.13100000000000001</c:v>
                </c:pt>
                <c:pt idx="3223">
                  <c:v>0.127</c:v>
                </c:pt>
                <c:pt idx="3224">
                  <c:v>0.124</c:v>
                </c:pt>
                <c:pt idx="3225">
                  <c:v>0.12</c:v>
                </c:pt>
                <c:pt idx="3226">
                  <c:v>0.11700000000000001</c:v>
                </c:pt>
                <c:pt idx="3227">
                  <c:v>0.114</c:v>
                </c:pt>
                <c:pt idx="3228">
                  <c:v>0.111</c:v>
                </c:pt>
                <c:pt idx="3229">
                  <c:v>0.108</c:v>
                </c:pt>
                <c:pt idx="3230">
                  <c:v>0.105</c:v>
                </c:pt>
                <c:pt idx="3231">
                  <c:v>0.10199999999999999</c:v>
                </c:pt>
                <c:pt idx="3232">
                  <c:v>0.1</c:v>
                </c:pt>
                <c:pt idx="3233">
                  <c:v>9.8000000000000004E-2</c:v>
                </c:pt>
                <c:pt idx="3234">
                  <c:v>9.5000000000000001E-2</c:v>
                </c:pt>
                <c:pt idx="3235">
                  <c:v>9.2999999999999999E-2</c:v>
                </c:pt>
                <c:pt idx="3236">
                  <c:v>9.0999999999999998E-2</c:v>
                </c:pt>
                <c:pt idx="3237">
                  <c:v>8.8999999999999996E-2</c:v>
                </c:pt>
                <c:pt idx="3238">
                  <c:v>8.7999999999999995E-2</c:v>
                </c:pt>
                <c:pt idx="3239">
                  <c:v>8.5999999999999993E-2</c:v>
                </c:pt>
                <c:pt idx="3240">
                  <c:v>8.4000000000000005E-2</c:v>
                </c:pt>
                <c:pt idx="3241">
                  <c:v>8.2000000000000003E-2</c:v>
                </c:pt>
                <c:pt idx="3242">
                  <c:v>8.1000000000000003E-2</c:v>
                </c:pt>
                <c:pt idx="3243">
                  <c:v>7.9000000000000001E-2</c:v>
                </c:pt>
                <c:pt idx="3244">
                  <c:v>7.8E-2</c:v>
                </c:pt>
                <c:pt idx="3245">
                  <c:v>7.5999999999999998E-2</c:v>
                </c:pt>
                <c:pt idx="3246">
                  <c:v>7.4999999999999997E-2</c:v>
                </c:pt>
                <c:pt idx="3247">
                  <c:v>7.3999999999999996E-2</c:v>
                </c:pt>
                <c:pt idx="3248">
                  <c:v>7.1999999999999995E-2</c:v>
                </c:pt>
                <c:pt idx="3249">
                  <c:v>7.0999999999999994E-2</c:v>
                </c:pt>
                <c:pt idx="3250">
                  <c:v>7.0000000000000007E-2</c:v>
                </c:pt>
                <c:pt idx="3251">
                  <c:v>6.9000000000000006E-2</c:v>
                </c:pt>
                <c:pt idx="3252">
                  <c:v>6.8000000000000005E-2</c:v>
                </c:pt>
                <c:pt idx="3253">
                  <c:v>6.7000000000000004E-2</c:v>
                </c:pt>
                <c:pt idx="3254">
                  <c:v>6.6000000000000003E-2</c:v>
                </c:pt>
                <c:pt idx="3255">
                  <c:v>6.5000000000000002E-2</c:v>
                </c:pt>
                <c:pt idx="3256">
                  <c:v>6.4000000000000001E-2</c:v>
                </c:pt>
                <c:pt idx="3257">
                  <c:v>6.3E-2</c:v>
                </c:pt>
                <c:pt idx="3258">
                  <c:v>6.2E-2</c:v>
                </c:pt>
                <c:pt idx="3259">
                  <c:v>6.0999999999999999E-2</c:v>
                </c:pt>
                <c:pt idx="3260">
                  <c:v>0.06</c:v>
                </c:pt>
                <c:pt idx="3261">
                  <c:v>5.8999999999999997E-2</c:v>
                </c:pt>
                <c:pt idx="3262">
                  <c:v>5.8000000000000003E-2</c:v>
                </c:pt>
                <c:pt idx="3263">
                  <c:v>5.8000000000000003E-2</c:v>
                </c:pt>
                <c:pt idx="3264">
                  <c:v>5.7000000000000002E-2</c:v>
                </c:pt>
                <c:pt idx="3265">
                  <c:v>5.6000000000000001E-2</c:v>
                </c:pt>
                <c:pt idx="3266">
                  <c:v>5.5E-2</c:v>
                </c:pt>
                <c:pt idx="3267">
                  <c:v>5.5E-2</c:v>
                </c:pt>
                <c:pt idx="3268">
                  <c:v>5.3999999999999999E-2</c:v>
                </c:pt>
                <c:pt idx="3269">
                  <c:v>5.2999999999999999E-2</c:v>
                </c:pt>
                <c:pt idx="3270">
                  <c:v>5.2999999999999999E-2</c:v>
                </c:pt>
                <c:pt idx="3271">
                  <c:v>5.1999999999999998E-2</c:v>
                </c:pt>
                <c:pt idx="3272">
                  <c:v>5.0999999999999997E-2</c:v>
                </c:pt>
                <c:pt idx="3273">
                  <c:v>5.0999999999999997E-2</c:v>
                </c:pt>
                <c:pt idx="3274">
                  <c:v>0.05</c:v>
                </c:pt>
                <c:pt idx="3275">
                  <c:v>4.9000000000000002E-2</c:v>
                </c:pt>
                <c:pt idx="3276">
                  <c:v>4.9000000000000002E-2</c:v>
                </c:pt>
                <c:pt idx="3277">
                  <c:v>4.8000000000000001E-2</c:v>
                </c:pt>
                <c:pt idx="3278">
                  <c:v>4.8000000000000001E-2</c:v>
                </c:pt>
                <c:pt idx="3279">
                  <c:v>4.7E-2</c:v>
                </c:pt>
                <c:pt idx="3280">
                  <c:v>4.7E-2</c:v>
                </c:pt>
                <c:pt idx="3281">
                  <c:v>4.5999999999999999E-2</c:v>
                </c:pt>
                <c:pt idx="3282">
                  <c:v>4.5999999999999999E-2</c:v>
                </c:pt>
                <c:pt idx="3283">
                  <c:v>4.4999999999999998E-2</c:v>
                </c:pt>
                <c:pt idx="3284">
                  <c:v>4.4999999999999998E-2</c:v>
                </c:pt>
                <c:pt idx="3285">
                  <c:v>4.3999999999999997E-2</c:v>
                </c:pt>
                <c:pt idx="3286">
                  <c:v>4.3999999999999997E-2</c:v>
                </c:pt>
                <c:pt idx="3287">
                  <c:v>4.2999999999999997E-2</c:v>
                </c:pt>
                <c:pt idx="3288">
                  <c:v>4.2999999999999997E-2</c:v>
                </c:pt>
                <c:pt idx="3289">
                  <c:v>4.2000000000000003E-2</c:v>
                </c:pt>
                <c:pt idx="3290">
                  <c:v>4.2000000000000003E-2</c:v>
                </c:pt>
                <c:pt idx="3291">
                  <c:v>4.2000000000000003E-2</c:v>
                </c:pt>
                <c:pt idx="3292">
                  <c:v>4.1000000000000002E-2</c:v>
                </c:pt>
                <c:pt idx="3293">
                  <c:v>4.1000000000000002E-2</c:v>
                </c:pt>
                <c:pt idx="3294">
                  <c:v>0.04</c:v>
                </c:pt>
                <c:pt idx="3295">
                  <c:v>0.04</c:v>
                </c:pt>
                <c:pt idx="3296">
                  <c:v>0.04</c:v>
                </c:pt>
                <c:pt idx="3297">
                  <c:v>3.9E-2</c:v>
                </c:pt>
                <c:pt idx="3298">
                  <c:v>3.9E-2</c:v>
                </c:pt>
                <c:pt idx="3299">
                  <c:v>3.9E-2</c:v>
                </c:pt>
                <c:pt idx="3300">
                  <c:v>0.43</c:v>
                </c:pt>
                <c:pt idx="3301">
                  <c:v>0.39100000000000001</c:v>
                </c:pt>
                <c:pt idx="3302">
                  <c:v>0.35799999999999998</c:v>
                </c:pt>
                <c:pt idx="3303">
                  <c:v>0.33100000000000002</c:v>
                </c:pt>
                <c:pt idx="3304">
                  <c:v>0.307</c:v>
                </c:pt>
                <c:pt idx="3305">
                  <c:v>0.28699999999999998</c:v>
                </c:pt>
                <c:pt idx="3306">
                  <c:v>0.26900000000000002</c:v>
                </c:pt>
                <c:pt idx="3307">
                  <c:v>0.253</c:v>
                </c:pt>
                <c:pt idx="3308">
                  <c:v>0.23899999999999999</c:v>
                </c:pt>
                <c:pt idx="3309">
                  <c:v>0.22600000000000001</c:v>
                </c:pt>
                <c:pt idx="3310">
                  <c:v>0.215</c:v>
                </c:pt>
                <c:pt idx="3311">
                  <c:v>0.20499999999999999</c:v>
                </c:pt>
                <c:pt idx="3312">
                  <c:v>0.19500000000000001</c:v>
                </c:pt>
                <c:pt idx="3313">
                  <c:v>0.187</c:v>
                </c:pt>
                <c:pt idx="3314">
                  <c:v>0.17899999999999999</c:v>
                </c:pt>
                <c:pt idx="3315">
                  <c:v>0.17199999999999999</c:v>
                </c:pt>
                <c:pt idx="3316">
                  <c:v>0.16500000000000001</c:v>
                </c:pt>
                <c:pt idx="3317">
                  <c:v>0.159</c:v>
                </c:pt>
                <c:pt idx="3318">
                  <c:v>0.154</c:v>
                </c:pt>
                <c:pt idx="3319">
                  <c:v>0.14799999999999999</c:v>
                </c:pt>
                <c:pt idx="3320">
                  <c:v>0.14299999999999999</c:v>
                </c:pt>
                <c:pt idx="3321">
                  <c:v>0.13900000000000001</c:v>
                </c:pt>
                <c:pt idx="3322">
                  <c:v>0.13400000000000001</c:v>
                </c:pt>
                <c:pt idx="3323">
                  <c:v>0.13</c:v>
                </c:pt>
                <c:pt idx="3324">
                  <c:v>0.126</c:v>
                </c:pt>
                <c:pt idx="3325">
                  <c:v>0.123</c:v>
                </c:pt>
                <c:pt idx="3326">
                  <c:v>0.11899999999999999</c:v>
                </c:pt>
                <c:pt idx="3327">
                  <c:v>0.11600000000000001</c:v>
                </c:pt>
                <c:pt idx="3328">
                  <c:v>0.113</c:v>
                </c:pt>
                <c:pt idx="3329">
                  <c:v>0.11</c:v>
                </c:pt>
                <c:pt idx="3330">
                  <c:v>0.108</c:v>
                </c:pt>
                <c:pt idx="3331">
                  <c:v>0.105</c:v>
                </c:pt>
                <c:pt idx="3332">
                  <c:v>0.10199999999999999</c:v>
                </c:pt>
                <c:pt idx="3333">
                  <c:v>0.1</c:v>
                </c:pt>
                <c:pt idx="3334">
                  <c:v>9.8000000000000004E-2</c:v>
                </c:pt>
                <c:pt idx="3335">
                  <c:v>9.6000000000000002E-2</c:v>
                </c:pt>
                <c:pt idx="3336">
                  <c:v>9.2999999999999999E-2</c:v>
                </c:pt>
                <c:pt idx="3337">
                  <c:v>9.0999999999999998E-2</c:v>
                </c:pt>
                <c:pt idx="3338">
                  <c:v>0.09</c:v>
                </c:pt>
                <c:pt idx="3339">
                  <c:v>8.7999999999999995E-2</c:v>
                </c:pt>
                <c:pt idx="3340">
                  <c:v>8.5999999999999993E-2</c:v>
                </c:pt>
                <c:pt idx="3341">
                  <c:v>8.4000000000000005E-2</c:v>
                </c:pt>
                <c:pt idx="3342">
                  <c:v>8.3000000000000004E-2</c:v>
                </c:pt>
                <c:pt idx="3343">
                  <c:v>8.1000000000000003E-2</c:v>
                </c:pt>
                <c:pt idx="3344">
                  <c:v>0.08</c:v>
                </c:pt>
                <c:pt idx="3345">
                  <c:v>7.8E-2</c:v>
                </c:pt>
                <c:pt idx="3346">
                  <c:v>7.6999999999999999E-2</c:v>
                </c:pt>
                <c:pt idx="3347">
                  <c:v>7.4999999999999997E-2</c:v>
                </c:pt>
                <c:pt idx="3348">
                  <c:v>7.3999999999999996E-2</c:v>
                </c:pt>
                <c:pt idx="3349">
                  <c:v>7.2999999999999995E-2</c:v>
                </c:pt>
                <c:pt idx="3350">
                  <c:v>7.1999999999999995E-2</c:v>
                </c:pt>
                <c:pt idx="3351">
                  <c:v>7.0000000000000007E-2</c:v>
                </c:pt>
                <c:pt idx="3352">
                  <c:v>6.9000000000000006E-2</c:v>
                </c:pt>
                <c:pt idx="3353">
                  <c:v>6.8000000000000005E-2</c:v>
                </c:pt>
                <c:pt idx="3354">
                  <c:v>6.7000000000000004E-2</c:v>
                </c:pt>
                <c:pt idx="3355">
                  <c:v>6.6000000000000003E-2</c:v>
                </c:pt>
                <c:pt idx="3356">
                  <c:v>6.5000000000000002E-2</c:v>
                </c:pt>
                <c:pt idx="3357">
                  <c:v>6.4000000000000001E-2</c:v>
                </c:pt>
                <c:pt idx="3358">
                  <c:v>6.3E-2</c:v>
                </c:pt>
                <c:pt idx="3359">
                  <c:v>6.2E-2</c:v>
                </c:pt>
                <c:pt idx="3360">
                  <c:v>6.0999999999999999E-2</c:v>
                </c:pt>
                <c:pt idx="3361">
                  <c:v>6.0999999999999999E-2</c:v>
                </c:pt>
                <c:pt idx="3362">
                  <c:v>0.06</c:v>
                </c:pt>
                <c:pt idx="3363">
                  <c:v>5.8999999999999997E-2</c:v>
                </c:pt>
                <c:pt idx="3364">
                  <c:v>5.8000000000000003E-2</c:v>
                </c:pt>
                <c:pt idx="3365">
                  <c:v>5.7000000000000002E-2</c:v>
                </c:pt>
                <c:pt idx="3366">
                  <c:v>5.7000000000000002E-2</c:v>
                </c:pt>
                <c:pt idx="3367">
                  <c:v>5.6000000000000001E-2</c:v>
                </c:pt>
                <c:pt idx="3368">
                  <c:v>5.5E-2</c:v>
                </c:pt>
                <c:pt idx="3369">
                  <c:v>5.3999999999999999E-2</c:v>
                </c:pt>
                <c:pt idx="3370">
                  <c:v>5.3999999999999999E-2</c:v>
                </c:pt>
                <c:pt idx="3371">
                  <c:v>5.2999999999999999E-2</c:v>
                </c:pt>
                <c:pt idx="3372">
                  <c:v>5.1999999999999998E-2</c:v>
                </c:pt>
                <c:pt idx="3373">
                  <c:v>5.1999999999999998E-2</c:v>
                </c:pt>
                <c:pt idx="3374">
                  <c:v>5.0999999999999997E-2</c:v>
                </c:pt>
                <c:pt idx="3375">
                  <c:v>5.0999999999999997E-2</c:v>
                </c:pt>
                <c:pt idx="3376">
                  <c:v>0.05</c:v>
                </c:pt>
                <c:pt idx="3377">
                  <c:v>4.9000000000000002E-2</c:v>
                </c:pt>
                <c:pt idx="3378">
                  <c:v>4.9000000000000002E-2</c:v>
                </c:pt>
                <c:pt idx="3379">
                  <c:v>4.8000000000000001E-2</c:v>
                </c:pt>
                <c:pt idx="3380">
                  <c:v>4.8000000000000001E-2</c:v>
                </c:pt>
                <c:pt idx="3381">
                  <c:v>4.7E-2</c:v>
                </c:pt>
                <c:pt idx="3382">
                  <c:v>4.7E-2</c:v>
                </c:pt>
                <c:pt idx="3383">
                  <c:v>4.5999999999999999E-2</c:v>
                </c:pt>
                <c:pt idx="3384">
                  <c:v>4.5999999999999999E-2</c:v>
                </c:pt>
                <c:pt idx="3385">
                  <c:v>4.4999999999999998E-2</c:v>
                </c:pt>
                <c:pt idx="3386">
                  <c:v>4.4999999999999998E-2</c:v>
                </c:pt>
                <c:pt idx="3387">
                  <c:v>4.3999999999999997E-2</c:v>
                </c:pt>
                <c:pt idx="3388">
                  <c:v>4.3999999999999997E-2</c:v>
                </c:pt>
                <c:pt idx="3389">
                  <c:v>4.2999999999999997E-2</c:v>
                </c:pt>
                <c:pt idx="3390">
                  <c:v>4.2999999999999997E-2</c:v>
                </c:pt>
                <c:pt idx="3391">
                  <c:v>4.2999999999999997E-2</c:v>
                </c:pt>
                <c:pt idx="3392">
                  <c:v>4.2000000000000003E-2</c:v>
                </c:pt>
                <c:pt idx="3393">
                  <c:v>4.2000000000000003E-2</c:v>
                </c:pt>
                <c:pt idx="3394">
                  <c:v>4.1000000000000002E-2</c:v>
                </c:pt>
                <c:pt idx="3395">
                  <c:v>4.1000000000000002E-2</c:v>
                </c:pt>
                <c:pt idx="3396">
                  <c:v>4.1000000000000002E-2</c:v>
                </c:pt>
                <c:pt idx="3397">
                  <c:v>0.04</c:v>
                </c:pt>
                <c:pt idx="3398">
                  <c:v>0.04</c:v>
                </c:pt>
                <c:pt idx="3399">
                  <c:v>3.9E-2</c:v>
                </c:pt>
                <c:pt idx="3400">
                  <c:v>0.44</c:v>
                </c:pt>
                <c:pt idx="3401">
                  <c:v>0.4</c:v>
                </c:pt>
                <c:pt idx="3402">
                  <c:v>0.36699999999999999</c:v>
                </c:pt>
                <c:pt idx="3403">
                  <c:v>0.33800000000000002</c:v>
                </c:pt>
                <c:pt idx="3404">
                  <c:v>0.314</c:v>
                </c:pt>
                <c:pt idx="3405">
                  <c:v>0.29299999999999998</c:v>
                </c:pt>
                <c:pt idx="3406">
                  <c:v>0.27500000000000002</c:v>
                </c:pt>
                <c:pt idx="3407">
                  <c:v>0.25900000000000001</c:v>
                </c:pt>
                <c:pt idx="3408">
                  <c:v>0.24399999999999999</c:v>
                </c:pt>
                <c:pt idx="3409">
                  <c:v>0.23200000000000001</c:v>
                </c:pt>
                <c:pt idx="3410">
                  <c:v>0.22</c:v>
                </c:pt>
                <c:pt idx="3411">
                  <c:v>0.21</c:v>
                </c:pt>
                <c:pt idx="3412">
                  <c:v>0.2</c:v>
                </c:pt>
                <c:pt idx="3413">
                  <c:v>0.191</c:v>
                </c:pt>
                <c:pt idx="3414">
                  <c:v>0.183</c:v>
                </c:pt>
                <c:pt idx="3415">
                  <c:v>0.17599999999999999</c:v>
                </c:pt>
                <c:pt idx="3416">
                  <c:v>0.16900000000000001</c:v>
                </c:pt>
                <c:pt idx="3417">
                  <c:v>0.16300000000000001</c:v>
                </c:pt>
                <c:pt idx="3418">
                  <c:v>0.157</c:v>
                </c:pt>
                <c:pt idx="3419">
                  <c:v>0.152</c:v>
                </c:pt>
                <c:pt idx="3420">
                  <c:v>0.14699999999999999</c:v>
                </c:pt>
                <c:pt idx="3421">
                  <c:v>0.14199999999999999</c:v>
                </c:pt>
                <c:pt idx="3422">
                  <c:v>0.13800000000000001</c:v>
                </c:pt>
                <c:pt idx="3423">
                  <c:v>0.13300000000000001</c:v>
                </c:pt>
                <c:pt idx="3424">
                  <c:v>0.129</c:v>
                </c:pt>
                <c:pt idx="3425">
                  <c:v>0.126</c:v>
                </c:pt>
                <c:pt idx="3426">
                  <c:v>0.122</c:v>
                </c:pt>
                <c:pt idx="3427">
                  <c:v>0.11899999999999999</c:v>
                </c:pt>
                <c:pt idx="3428">
                  <c:v>0.11600000000000001</c:v>
                </c:pt>
                <c:pt idx="3429">
                  <c:v>0.113</c:v>
                </c:pt>
                <c:pt idx="3430">
                  <c:v>0.11</c:v>
                </c:pt>
                <c:pt idx="3431">
                  <c:v>0.107</c:v>
                </c:pt>
                <c:pt idx="3432">
                  <c:v>0.105</c:v>
                </c:pt>
                <c:pt idx="3433">
                  <c:v>0.10199999999999999</c:v>
                </c:pt>
                <c:pt idx="3434">
                  <c:v>0.1</c:v>
                </c:pt>
                <c:pt idx="3435">
                  <c:v>9.8000000000000004E-2</c:v>
                </c:pt>
                <c:pt idx="3436">
                  <c:v>9.6000000000000002E-2</c:v>
                </c:pt>
                <c:pt idx="3437">
                  <c:v>9.4E-2</c:v>
                </c:pt>
                <c:pt idx="3438">
                  <c:v>9.1999999999999998E-2</c:v>
                </c:pt>
                <c:pt idx="3439">
                  <c:v>0.09</c:v>
                </c:pt>
                <c:pt idx="3440">
                  <c:v>8.7999999999999995E-2</c:v>
                </c:pt>
                <c:pt idx="3441">
                  <c:v>8.5999999999999993E-2</c:v>
                </c:pt>
                <c:pt idx="3442">
                  <c:v>8.5000000000000006E-2</c:v>
                </c:pt>
                <c:pt idx="3443">
                  <c:v>8.3000000000000004E-2</c:v>
                </c:pt>
                <c:pt idx="3444">
                  <c:v>8.1000000000000003E-2</c:v>
                </c:pt>
                <c:pt idx="3445">
                  <c:v>0.08</c:v>
                </c:pt>
                <c:pt idx="3446">
                  <c:v>7.9000000000000001E-2</c:v>
                </c:pt>
                <c:pt idx="3447">
                  <c:v>7.6999999999999999E-2</c:v>
                </c:pt>
                <c:pt idx="3448">
                  <c:v>7.5999999999999998E-2</c:v>
                </c:pt>
                <c:pt idx="3449">
                  <c:v>7.4999999999999997E-2</c:v>
                </c:pt>
                <c:pt idx="3450">
                  <c:v>7.2999999999999995E-2</c:v>
                </c:pt>
                <c:pt idx="3451">
                  <c:v>7.1999999999999995E-2</c:v>
                </c:pt>
                <c:pt idx="3452">
                  <c:v>7.0999999999999994E-2</c:v>
                </c:pt>
                <c:pt idx="3453">
                  <c:v>7.0000000000000007E-2</c:v>
                </c:pt>
                <c:pt idx="3454">
                  <c:v>6.9000000000000006E-2</c:v>
                </c:pt>
                <c:pt idx="3455">
                  <c:v>6.8000000000000005E-2</c:v>
                </c:pt>
                <c:pt idx="3456">
                  <c:v>6.7000000000000004E-2</c:v>
                </c:pt>
                <c:pt idx="3457">
                  <c:v>6.6000000000000003E-2</c:v>
                </c:pt>
                <c:pt idx="3458">
                  <c:v>6.5000000000000002E-2</c:v>
                </c:pt>
                <c:pt idx="3459">
                  <c:v>6.4000000000000001E-2</c:v>
                </c:pt>
                <c:pt idx="3460">
                  <c:v>6.3E-2</c:v>
                </c:pt>
                <c:pt idx="3461">
                  <c:v>6.2E-2</c:v>
                </c:pt>
                <c:pt idx="3462">
                  <c:v>6.0999999999999999E-2</c:v>
                </c:pt>
                <c:pt idx="3463">
                  <c:v>0.06</c:v>
                </c:pt>
                <c:pt idx="3464">
                  <c:v>5.8999999999999997E-2</c:v>
                </c:pt>
                <c:pt idx="3465">
                  <c:v>5.8999999999999997E-2</c:v>
                </c:pt>
                <c:pt idx="3466">
                  <c:v>5.8000000000000003E-2</c:v>
                </c:pt>
                <c:pt idx="3467">
                  <c:v>5.7000000000000002E-2</c:v>
                </c:pt>
                <c:pt idx="3468">
                  <c:v>5.6000000000000001E-2</c:v>
                </c:pt>
                <c:pt idx="3469">
                  <c:v>5.6000000000000001E-2</c:v>
                </c:pt>
                <c:pt idx="3470">
                  <c:v>5.5E-2</c:v>
                </c:pt>
                <c:pt idx="3471">
                  <c:v>5.3999999999999999E-2</c:v>
                </c:pt>
                <c:pt idx="3472">
                  <c:v>5.3999999999999999E-2</c:v>
                </c:pt>
                <c:pt idx="3473">
                  <c:v>5.2999999999999999E-2</c:v>
                </c:pt>
                <c:pt idx="3474">
                  <c:v>5.1999999999999998E-2</c:v>
                </c:pt>
                <c:pt idx="3475">
                  <c:v>5.1999999999999998E-2</c:v>
                </c:pt>
                <c:pt idx="3476">
                  <c:v>5.0999999999999997E-2</c:v>
                </c:pt>
                <c:pt idx="3477">
                  <c:v>5.0999999999999997E-2</c:v>
                </c:pt>
                <c:pt idx="3478">
                  <c:v>0.05</c:v>
                </c:pt>
                <c:pt idx="3479">
                  <c:v>4.9000000000000002E-2</c:v>
                </c:pt>
                <c:pt idx="3480">
                  <c:v>4.9000000000000002E-2</c:v>
                </c:pt>
                <c:pt idx="3481">
                  <c:v>4.8000000000000001E-2</c:v>
                </c:pt>
                <c:pt idx="3482">
                  <c:v>4.8000000000000001E-2</c:v>
                </c:pt>
                <c:pt idx="3483">
                  <c:v>4.7E-2</c:v>
                </c:pt>
                <c:pt idx="3484">
                  <c:v>4.7E-2</c:v>
                </c:pt>
                <c:pt idx="3485">
                  <c:v>4.5999999999999999E-2</c:v>
                </c:pt>
                <c:pt idx="3486">
                  <c:v>4.5999999999999999E-2</c:v>
                </c:pt>
                <c:pt idx="3487">
                  <c:v>4.4999999999999998E-2</c:v>
                </c:pt>
                <c:pt idx="3488">
                  <c:v>4.4999999999999998E-2</c:v>
                </c:pt>
                <c:pt idx="3489">
                  <c:v>4.3999999999999997E-2</c:v>
                </c:pt>
                <c:pt idx="3490">
                  <c:v>4.3999999999999997E-2</c:v>
                </c:pt>
                <c:pt idx="3491">
                  <c:v>4.3999999999999997E-2</c:v>
                </c:pt>
                <c:pt idx="3492">
                  <c:v>4.2999999999999997E-2</c:v>
                </c:pt>
                <c:pt idx="3493">
                  <c:v>4.2999999999999997E-2</c:v>
                </c:pt>
                <c:pt idx="3494">
                  <c:v>4.2000000000000003E-2</c:v>
                </c:pt>
                <c:pt idx="3495">
                  <c:v>4.2000000000000003E-2</c:v>
                </c:pt>
                <c:pt idx="3496">
                  <c:v>4.2000000000000003E-2</c:v>
                </c:pt>
                <c:pt idx="3497">
                  <c:v>4.1000000000000002E-2</c:v>
                </c:pt>
                <c:pt idx="3498">
                  <c:v>4.1000000000000002E-2</c:v>
                </c:pt>
                <c:pt idx="3499">
                  <c:v>0.04</c:v>
                </c:pt>
                <c:pt idx="3500">
                  <c:v>0.45</c:v>
                </c:pt>
                <c:pt idx="3501">
                  <c:v>0.40899999999999997</c:v>
                </c:pt>
                <c:pt idx="3502">
                  <c:v>0.375</c:v>
                </c:pt>
                <c:pt idx="3503">
                  <c:v>0.34599999999999997</c:v>
                </c:pt>
                <c:pt idx="3504">
                  <c:v>0.32100000000000001</c:v>
                </c:pt>
                <c:pt idx="3505">
                  <c:v>0.3</c:v>
                </c:pt>
                <c:pt idx="3506">
                  <c:v>0.28100000000000003</c:v>
                </c:pt>
                <c:pt idx="3507">
                  <c:v>0.26500000000000001</c:v>
                </c:pt>
                <c:pt idx="3508">
                  <c:v>0.25</c:v>
                </c:pt>
                <c:pt idx="3509">
                  <c:v>0.23699999999999999</c:v>
                </c:pt>
                <c:pt idx="3510">
                  <c:v>0.22500000000000001</c:v>
                </c:pt>
                <c:pt idx="3511">
                  <c:v>0.214</c:v>
                </c:pt>
                <c:pt idx="3512">
                  <c:v>0.20499999999999999</c:v>
                </c:pt>
                <c:pt idx="3513">
                  <c:v>0.19600000000000001</c:v>
                </c:pt>
                <c:pt idx="3514">
                  <c:v>0.188</c:v>
                </c:pt>
                <c:pt idx="3515">
                  <c:v>0.18</c:v>
                </c:pt>
                <c:pt idx="3516">
                  <c:v>0.17299999999999999</c:v>
                </c:pt>
                <c:pt idx="3517">
                  <c:v>0.16700000000000001</c:v>
                </c:pt>
                <c:pt idx="3518">
                  <c:v>0.161</c:v>
                </c:pt>
                <c:pt idx="3519">
                  <c:v>0.155</c:v>
                </c:pt>
                <c:pt idx="3520">
                  <c:v>0.15</c:v>
                </c:pt>
                <c:pt idx="3521">
                  <c:v>0.14499999999999999</c:v>
                </c:pt>
                <c:pt idx="3522">
                  <c:v>0.14099999999999999</c:v>
                </c:pt>
                <c:pt idx="3523">
                  <c:v>0.13600000000000001</c:v>
                </c:pt>
                <c:pt idx="3524">
                  <c:v>0.13200000000000001</c:v>
                </c:pt>
                <c:pt idx="3525">
                  <c:v>0.129</c:v>
                </c:pt>
                <c:pt idx="3526">
                  <c:v>0.125</c:v>
                </c:pt>
                <c:pt idx="3527">
                  <c:v>0.122</c:v>
                </c:pt>
                <c:pt idx="3528">
                  <c:v>0.11799999999999999</c:v>
                </c:pt>
                <c:pt idx="3529">
                  <c:v>0.115</c:v>
                </c:pt>
                <c:pt idx="3530">
                  <c:v>0.113</c:v>
                </c:pt>
                <c:pt idx="3531">
                  <c:v>0.11</c:v>
                </c:pt>
                <c:pt idx="3532">
                  <c:v>0.107</c:v>
                </c:pt>
                <c:pt idx="3533">
                  <c:v>0.105</c:v>
                </c:pt>
                <c:pt idx="3534">
                  <c:v>0.10199999999999999</c:v>
                </c:pt>
                <c:pt idx="3535">
                  <c:v>0.1</c:v>
                </c:pt>
                <c:pt idx="3536">
                  <c:v>9.8000000000000004E-2</c:v>
                </c:pt>
                <c:pt idx="3537">
                  <c:v>9.6000000000000002E-2</c:v>
                </c:pt>
                <c:pt idx="3538">
                  <c:v>9.4E-2</c:v>
                </c:pt>
                <c:pt idx="3539">
                  <c:v>9.1999999999999998E-2</c:v>
                </c:pt>
                <c:pt idx="3540">
                  <c:v>0.09</c:v>
                </c:pt>
                <c:pt idx="3541">
                  <c:v>8.7999999999999995E-2</c:v>
                </c:pt>
                <c:pt idx="3542">
                  <c:v>8.6999999999999994E-2</c:v>
                </c:pt>
                <c:pt idx="3543">
                  <c:v>8.5000000000000006E-2</c:v>
                </c:pt>
                <c:pt idx="3544">
                  <c:v>8.3000000000000004E-2</c:v>
                </c:pt>
                <c:pt idx="3545">
                  <c:v>8.2000000000000003E-2</c:v>
                </c:pt>
                <c:pt idx="3546">
                  <c:v>0.08</c:v>
                </c:pt>
                <c:pt idx="3547">
                  <c:v>7.9000000000000001E-2</c:v>
                </c:pt>
                <c:pt idx="3548">
                  <c:v>7.8E-2</c:v>
                </c:pt>
                <c:pt idx="3549">
                  <c:v>7.5999999999999998E-2</c:v>
                </c:pt>
                <c:pt idx="3550">
                  <c:v>7.4999999999999997E-2</c:v>
                </c:pt>
                <c:pt idx="3551">
                  <c:v>7.3999999999999996E-2</c:v>
                </c:pt>
                <c:pt idx="3552">
                  <c:v>7.2999999999999995E-2</c:v>
                </c:pt>
                <c:pt idx="3553">
                  <c:v>7.0999999999999994E-2</c:v>
                </c:pt>
                <c:pt idx="3554">
                  <c:v>7.0000000000000007E-2</c:v>
                </c:pt>
                <c:pt idx="3555">
                  <c:v>6.9000000000000006E-2</c:v>
                </c:pt>
                <c:pt idx="3556">
                  <c:v>6.8000000000000005E-2</c:v>
                </c:pt>
                <c:pt idx="3557">
                  <c:v>6.7000000000000004E-2</c:v>
                </c:pt>
                <c:pt idx="3558">
                  <c:v>6.6000000000000003E-2</c:v>
                </c:pt>
                <c:pt idx="3559">
                  <c:v>6.5000000000000002E-2</c:v>
                </c:pt>
                <c:pt idx="3560">
                  <c:v>6.4000000000000001E-2</c:v>
                </c:pt>
                <c:pt idx="3561">
                  <c:v>6.3E-2</c:v>
                </c:pt>
                <c:pt idx="3562">
                  <c:v>6.3E-2</c:v>
                </c:pt>
                <c:pt idx="3563">
                  <c:v>6.2E-2</c:v>
                </c:pt>
                <c:pt idx="3564">
                  <c:v>6.0999999999999999E-2</c:v>
                </c:pt>
                <c:pt idx="3565">
                  <c:v>0.06</c:v>
                </c:pt>
                <c:pt idx="3566">
                  <c:v>5.8999999999999997E-2</c:v>
                </c:pt>
                <c:pt idx="3567">
                  <c:v>5.8000000000000003E-2</c:v>
                </c:pt>
                <c:pt idx="3568">
                  <c:v>5.8000000000000003E-2</c:v>
                </c:pt>
                <c:pt idx="3569">
                  <c:v>5.7000000000000002E-2</c:v>
                </c:pt>
                <c:pt idx="3570">
                  <c:v>5.6000000000000001E-2</c:v>
                </c:pt>
                <c:pt idx="3571">
                  <c:v>5.6000000000000001E-2</c:v>
                </c:pt>
                <c:pt idx="3572">
                  <c:v>5.5E-2</c:v>
                </c:pt>
                <c:pt idx="3573">
                  <c:v>5.3999999999999999E-2</c:v>
                </c:pt>
                <c:pt idx="3574">
                  <c:v>5.3999999999999999E-2</c:v>
                </c:pt>
                <c:pt idx="3575">
                  <c:v>5.2999999999999999E-2</c:v>
                </c:pt>
                <c:pt idx="3576">
                  <c:v>5.1999999999999998E-2</c:v>
                </c:pt>
                <c:pt idx="3577">
                  <c:v>5.1999999999999998E-2</c:v>
                </c:pt>
                <c:pt idx="3578">
                  <c:v>5.0999999999999997E-2</c:v>
                </c:pt>
                <c:pt idx="3579">
                  <c:v>5.0999999999999997E-2</c:v>
                </c:pt>
                <c:pt idx="3580">
                  <c:v>0.05</c:v>
                </c:pt>
                <c:pt idx="3581">
                  <c:v>4.9000000000000002E-2</c:v>
                </c:pt>
                <c:pt idx="3582">
                  <c:v>4.9000000000000002E-2</c:v>
                </c:pt>
                <c:pt idx="3583">
                  <c:v>4.8000000000000001E-2</c:v>
                </c:pt>
                <c:pt idx="3584">
                  <c:v>4.8000000000000001E-2</c:v>
                </c:pt>
                <c:pt idx="3585">
                  <c:v>4.7E-2</c:v>
                </c:pt>
                <c:pt idx="3586">
                  <c:v>4.7E-2</c:v>
                </c:pt>
                <c:pt idx="3587">
                  <c:v>4.5999999999999999E-2</c:v>
                </c:pt>
                <c:pt idx="3588">
                  <c:v>4.5999999999999999E-2</c:v>
                </c:pt>
                <c:pt idx="3589">
                  <c:v>4.4999999999999998E-2</c:v>
                </c:pt>
                <c:pt idx="3590">
                  <c:v>4.4999999999999998E-2</c:v>
                </c:pt>
                <c:pt idx="3591">
                  <c:v>4.4999999999999998E-2</c:v>
                </c:pt>
                <c:pt idx="3592">
                  <c:v>4.3999999999999997E-2</c:v>
                </c:pt>
                <c:pt idx="3593">
                  <c:v>4.3999999999999997E-2</c:v>
                </c:pt>
                <c:pt idx="3594">
                  <c:v>4.2999999999999997E-2</c:v>
                </c:pt>
                <c:pt idx="3595">
                  <c:v>4.2999999999999997E-2</c:v>
                </c:pt>
                <c:pt idx="3596">
                  <c:v>4.2000000000000003E-2</c:v>
                </c:pt>
                <c:pt idx="3597">
                  <c:v>4.2000000000000003E-2</c:v>
                </c:pt>
                <c:pt idx="3598">
                  <c:v>4.2000000000000003E-2</c:v>
                </c:pt>
                <c:pt idx="3599">
                  <c:v>4.1000000000000002E-2</c:v>
                </c:pt>
                <c:pt idx="3600">
                  <c:v>0.46</c:v>
                </c:pt>
                <c:pt idx="3601">
                  <c:v>0.41799999999999998</c:v>
                </c:pt>
                <c:pt idx="3602">
                  <c:v>0.38300000000000001</c:v>
                </c:pt>
                <c:pt idx="3603">
                  <c:v>0.35399999999999998</c:v>
                </c:pt>
                <c:pt idx="3604">
                  <c:v>0.32900000000000001</c:v>
                </c:pt>
                <c:pt idx="3605">
                  <c:v>0.307</c:v>
                </c:pt>
                <c:pt idx="3606">
                  <c:v>0.28799999999999998</c:v>
                </c:pt>
                <c:pt idx="3607">
                  <c:v>0.27100000000000002</c:v>
                </c:pt>
                <c:pt idx="3608">
                  <c:v>0.25600000000000001</c:v>
                </c:pt>
                <c:pt idx="3609">
                  <c:v>0.24199999999999999</c:v>
                </c:pt>
                <c:pt idx="3610">
                  <c:v>0.23</c:v>
                </c:pt>
                <c:pt idx="3611">
                  <c:v>0.219</c:v>
                </c:pt>
                <c:pt idx="3612">
                  <c:v>0.20899999999999999</c:v>
                </c:pt>
                <c:pt idx="3613">
                  <c:v>0.2</c:v>
                </c:pt>
                <c:pt idx="3614">
                  <c:v>0.192</c:v>
                </c:pt>
                <c:pt idx="3615">
                  <c:v>0.184</c:v>
                </c:pt>
                <c:pt idx="3616">
                  <c:v>0.17699999999999999</c:v>
                </c:pt>
                <c:pt idx="3617">
                  <c:v>0.17</c:v>
                </c:pt>
                <c:pt idx="3618">
                  <c:v>0.16400000000000001</c:v>
                </c:pt>
                <c:pt idx="3619">
                  <c:v>0.159</c:v>
                </c:pt>
                <c:pt idx="3620">
                  <c:v>0.153</c:v>
                </c:pt>
                <c:pt idx="3621">
                  <c:v>0.14799999999999999</c:v>
                </c:pt>
                <c:pt idx="3622">
                  <c:v>0.14399999999999999</c:v>
                </c:pt>
                <c:pt idx="3623">
                  <c:v>0.13900000000000001</c:v>
                </c:pt>
                <c:pt idx="3624">
                  <c:v>0.13500000000000001</c:v>
                </c:pt>
                <c:pt idx="3625">
                  <c:v>0.13100000000000001</c:v>
                </c:pt>
                <c:pt idx="3626">
                  <c:v>0.128</c:v>
                </c:pt>
                <c:pt idx="3627">
                  <c:v>0.124</c:v>
                </c:pt>
                <c:pt idx="3628">
                  <c:v>0.121</c:v>
                </c:pt>
                <c:pt idx="3629">
                  <c:v>0.11799999999999999</c:v>
                </c:pt>
                <c:pt idx="3630">
                  <c:v>0.115</c:v>
                </c:pt>
                <c:pt idx="3631">
                  <c:v>0.112</c:v>
                </c:pt>
                <c:pt idx="3632">
                  <c:v>0.11</c:v>
                </c:pt>
                <c:pt idx="3633">
                  <c:v>0.107</c:v>
                </c:pt>
                <c:pt idx="3634">
                  <c:v>0.105</c:v>
                </c:pt>
                <c:pt idx="3635">
                  <c:v>0.10199999999999999</c:v>
                </c:pt>
                <c:pt idx="3636">
                  <c:v>0.1</c:v>
                </c:pt>
                <c:pt idx="3637">
                  <c:v>9.8000000000000004E-2</c:v>
                </c:pt>
                <c:pt idx="3638">
                  <c:v>9.6000000000000002E-2</c:v>
                </c:pt>
                <c:pt idx="3639">
                  <c:v>9.4E-2</c:v>
                </c:pt>
                <c:pt idx="3640">
                  <c:v>9.1999999999999998E-2</c:v>
                </c:pt>
                <c:pt idx="3641">
                  <c:v>0.09</c:v>
                </c:pt>
                <c:pt idx="3642">
                  <c:v>8.7999999999999995E-2</c:v>
                </c:pt>
                <c:pt idx="3643">
                  <c:v>8.6999999999999994E-2</c:v>
                </c:pt>
                <c:pt idx="3644">
                  <c:v>8.5000000000000006E-2</c:v>
                </c:pt>
                <c:pt idx="3645">
                  <c:v>8.4000000000000005E-2</c:v>
                </c:pt>
                <c:pt idx="3646">
                  <c:v>8.2000000000000003E-2</c:v>
                </c:pt>
                <c:pt idx="3647">
                  <c:v>8.1000000000000003E-2</c:v>
                </c:pt>
                <c:pt idx="3648">
                  <c:v>7.9000000000000001E-2</c:v>
                </c:pt>
                <c:pt idx="3649">
                  <c:v>7.8E-2</c:v>
                </c:pt>
                <c:pt idx="3650">
                  <c:v>7.6999999999999999E-2</c:v>
                </c:pt>
                <c:pt idx="3651">
                  <c:v>7.4999999999999997E-2</c:v>
                </c:pt>
                <c:pt idx="3652">
                  <c:v>7.3999999999999996E-2</c:v>
                </c:pt>
                <c:pt idx="3653">
                  <c:v>7.2999999999999995E-2</c:v>
                </c:pt>
                <c:pt idx="3654">
                  <c:v>7.1999999999999995E-2</c:v>
                </c:pt>
                <c:pt idx="3655">
                  <c:v>7.0999999999999994E-2</c:v>
                </c:pt>
                <c:pt idx="3656">
                  <c:v>7.0000000000000007E-2</c:v>
                </c:pt>
                <c:pt idx="3657">
                  <c:v>6.9000000000000006E-2</c:v>
                </c:pt>
                <c:pt idx="3658">
                  <c:v>6.8000000000000005E-2</c:v>
                </c:pt>
                <c:pt idx="3659">
                  <c:v>6.7000000000000004E-2</c:v>
                </c:pt>
                <c:pt idx="3660">
                  <c:v>6.6000000000000003E-2</c:v>
                </c:pt>
                <c:pt idx="3661">
                  <c:v>6.5000000000000002E-2</c:v>
                </c:pt>
                <c:pt idx="3662">
                  <c:v>6.4000000000000001E-2</c:v>
                </c:pt>
                <c:pt idx="3663">
                  <c:v>6.3E-2</c:v>
                </c:pt>
                <c:pt idx="3664">
                  <c:v>6.2E-2</c:v>
                </c:pt>
                <c:pt idx="3665">
                  <c:v>6.0999999999999999E-2</c:v>
                </c:pt>
                <c:pt idx="3666">
                  <c:v>6.0999999999999999E-2</c:v>
                </c:pt>
                <c:pt idx="3667">
                  <c:v>0.06</c:v>
                </c:pt>
                <c:pt idx="3668">
                  <c:v>5.8999999999999997E-2</c:v>
                </c:pt>
                <c:pt idx="3669">
                  <c:v>5.8000000000000003E-2</c:v>
                </c:pt>
                <c:pt idx="3670">
                  <c:v>5.8000000000000003E-2</c:v>
                </c:pt>
                <c:pt idx="3671">
                  <c:v>5.7000000000000002E-2</c:v>
                </c:pt>
                <c:pt idx="3672">
                  <c:v>5.6000000000000001E-2</c:v>
                </c:pt>
                <c:pt idx="3673">
                  <c:v>5.5E-2</c:v>
                </c:pt>
                <c:pt idx="3674">
                  <c:v>5.5E-2</c:v>
                </c:pt>
                <c:pt idx="3675">
                  <c:v>5.3999999999999999E-2</c:v>
                </c:pt>
                <c:pt idx="3676">
                  <c:v>5.2999999999999999E-2</c:v>
                </c:pt>
                <c:pt idx="3677">
                  <c:v>5.2999999999999999E-2</c:v>
                </c:pt>
                <c:pt idx="3678">
                  <c:v>5.1999999999999998E-2</c:v>
                </c:pt>
                <c:pt idx="3679">
                  <c:v>5.1999999999999998E-2</c:v>
                </c:pt>
                <c:pt idx="3680">
                  <c:v>5.0999999999999997E-2</c:v>
                </c:pt>
                <c:pt idx="3681">
                  <c:v>5.0999999999999997E-2</c:v>
                </c:pt>
                <c:pt idx="3682">
                  <c:v>0.05</c:v>
                </c:pt>
                <c:pt idx="3683">
                  <c:v>4.9000000000000002E-2</c:v>
                </c:pt>
                <c:pt idx="3684">
                  <c:v>4.9000000000000002E-2</c:v>
                </c:pt>
                <c:pt idx="3685">
                  <c:v>4.8000000000000001E-2</c:v>
                </c:pt>
                <c:pt idx="3686">
                  <c:v>4.8000000000000001E-2</c:v>
                </c:pt>
                <c:pt idx="3687">
                  <c:v>4.7E-2</c:v>
                </c:pt>
                <c:pt idx="3688">
                  <c:v>4.7E-2</c:v>
                </c:pt>
                <c:pt idx="3689">
                  <c:v>4.5999999999999999E-2</c:v>
                </c:pt>
                <c:pt idx="3690">
                  <c:v>4.5999999999999999E-2</c:v>
                </c:pt>
                <c:pt idx="3691">
                  <c:v>4.5999999999999999E-2</c:v>
                </c:pt>
                <c:pt idx="3692">
                  <c:v>4.4999999999999998E-2</c:v>
                </c:pt>
                <c:pt idx="3693">
                  <c:v>4.4999999999999998E-2</c:v>
                </c:pt>
                <c:pt idx="3694">
                  <c:v>4.3999999999999997E-2</c:v>
                </c:pt>
                <c:pt idx="3695">
                  <c:v>4.3999999999999997E-2</c:v>
                </c:pt>
                <c:pt idx="3696">
                  <c:v>4.2999999999999997E-2</c:v>
                </c:pt>
                <c:pt idx="3697">
                  <c:v>4.2999999999999997E-2</c:v>
                </c:pt>
                <c:pt idx="3698">
                  <c:v>4.2999999999999997E-2</c:v>
                </c:pt>
                <c:pt idx="3699">
                  <c:v>4.2000000000000003E-2</c:v>
                </c:pt>
                <c:pt idx="3700">
                  <c:v>0.47</c:v>
                </c:pt>
                <c:pt idx="3701">
                  <c:v>0.42699999999999999</c:v>
                </c:pt>
                <c:pt idx="3702">
                  <c:v>0.39200000000000002</c:v>
                </c:pt>
                <c:pt idx="3703">
                  <c:v>0.36199999999999999</c:v>
                </c:pt>
                <c:pt idx="3704">
                  <c:v>0.33600000000000002</c:v>
                </c:pt>
                <c:pt idx="3705">
                  <c:v>0.313</c:v>
                </c:pt>
                <c:pt idx="3706">
                  <c:v>0.29399999999999998</c:v>
                </c:pt>
                <c:pt idx="3707">
                  <c:v>0.27600000000000002</c:v>
                </c:pt>
                <c:pt idx="3708">
                  <c:v>0.26100000000000001</c:v>
                </c:pt>
                <c:pt idx="3709">
                  <c:v>0.247</c:v>
                </c:pt>
                <c:pt idx="3710">
                  <c:v>0.23499999999999999</c:v>
                </c:pt>
                <c:pt idx="3711">
                  <c:v>0.224</c:v>
                </c:pt>
                <c:pt idx="3712">
                  <c:v>0.214</c:v>
                </c:pt>
                <c:pt idx="3713">
                  <c:v>0.20399999999999999</c:v>
                </c:pt>
                <c:pt idx="3714">
                  <c:v>0.19600000000000001</c:v>
                </c:pt>
                <c:pt idx="3715">
                  <c:v>0.188</c:v>
                </c:pt>
                <c:pt idx="3716">
                  <c:v>0.18099999999999999</c:v>
                </c:pt>
                <c:pt idx="3717">
                  <c:v>0.17399999999999999</c:v>
                </c:pt>
                <c:pt idx="3718">
                  <c:v>0.16800000000000001</c:v>
                </c:pt>
                <c:pt idx="3719">
                  <c:v>0.16200000000000001</c:v>
                </c:pt>
                <c:pt idx="3720">
                  <c:v>0.157</c:v>
                </c:pt>
                <c:pt idx="3721">
                  <c:v>0.152</c:v>
                </c:pt>
                <c:pt idx="3722">
                  <c:v>0.14699999999999999</c:v>
                </c:pt>
                <c:pt idx="3723">
                  <c:v>0.14199999999999999</c:v>
                </c:pt>
                <c:pt idx="3724">
                  <c:v>0.13800000000000001</c:v>
                </c:pt>
                <c:pt idx="3725">
                  <c:v>0.13400000000000001</c:v>
                </c:pt>
                <c:pt idx="3726">
                  <c:v>0.13100000000000001</c:v>
                </c:pt>
                <c:pt idx="3727">
                  <c:v>0.127</c:v>
                </c:pt>
                <c:pt idx="3728">
                  <c:v>0.124</c:v>
                </c:pt>
                <c:pt idx="3729">
                  <c:v>0.121</c:v>
                </c:pt>
                <c:pt idx="3730">
                  <c:v>0.11799999999999999</c:v>
                </c:pt>
                <c:pt idx="3731">
                  <c:v>0.115</c:v>
                </c:pt>
                <c:pt idx="3732">
                  <c:v>0.112</c:v>
                </c:pt>
                <c:pt idx="3733">
                  <c:v>0.109</c:v>
                </c:pt>
                <c:pt idx="3734">
                  <c:v>0.107</c:v>
                </c:pt>
                <c:pt idx="3735">
                  <c:v>0.104</c:v>
                </c:pt>
                <c:pt idx="3736">
                  <c:v>0.10199999999999999</c:v>
                </c:pt>
                <c:pt idx="3737">
                  <c:v>0.1</c:v>
                </c:pt>
                <c:pt idx="3738">
                  <c:v>9.8000000000000004E-2</c:v>
                </c:pt>
                <c:pt idx="3739">
                  <c:v>9.6000000000000002E-2</c:v>
                </c:pt>
                <c:pt idx="3740">
                  <c:v>9.4E-2</c:v>
                </c:pt>
                <c:pt idx="3741">
                  <c:v>9.1999999999999998E-2</c:v>
                </c:pt>
                <c:pt idx="3742">
                  <c:v>0.09</c:v>
                </c:pt>
                <c:pt idx="3743">
                  <c:v>8.8999999999999996E-2</c:v>
                </c:pt>
                <c:pt idx="3744">
                  <c:v>8.6999999999999994E-2</c:v>
                </c:pt>
                <c:pt idx="3745">
                  <c:v>8.5000000000000006E-2</c:v>
                </c:pt>
                <c:pt idx="3746">
                  <c:v>8.4000000000000005E-2</c:v>
                </c:pt>
                <c:pt idx="3747">
                  <c:v>8.2000000000000003E-2</c:v>
                </c:pt>
                <c:pt idx="3748">
                  <c:v>8.1000000000000003E-2</c:v>
                </c:pt>
                <c:pt idx="3749">
                  <c:v>0.08</c:v>
                </c:pt>
                <c:pt idx="3750">
                  <c:v>7.8E-2</c:v>
                </c:pt>
                <c:pt idx="3751">
                  <c:v>7.6999999999999999E-2</c:v>
                </c:pt>
                <c:pt idx="3752">
                  <c:v>7.5999999999999998E-2</c:v>
                </c:pt>
                <c:pt idx="3753">
                  <c:v>7.4999999999999997E-2</c:v>
                </c:pt>
                <c:pt idx="3754">
                  <c:v>7.2999999999999995E-2</c:v>
                </c:pt>
                <c:pt idx="3755">
                  <c:v>7.1999999999999995E-2</c:v>
                </c:pt>
                <c:pt idx="3756">
                  <c:v>7.0999999999999994E-2</c:v>
                </c:pt>
                <c:pt idx="3757">
                  <c:v>7.0000000000000007E-2</c:v>
                </c:pt>
                <c:pt idx="3758">
                  <c:v>6.9000000000000006E-2</c:v>
                </c:pt>
                <c:pt idx="3759">
                  <c:v>6.8000000000000005E-2</c:v>
                </c:pt>
                <c:pt idx="3760">
                  <c:v>6.7000000000000004E-2</c:v>
                </c:pt>
                <c:pt idx="3761">
                  <c:v>6.6000000000000003E-2</c:v>
                </c:pt>
                <c:pt idx="3762">
                  <c:v>6.5000000000000002E-2</c:v>
                </c:pt>
                <c:pt idx="3763">
                  <c:v>6.4000000000000001E-2</c:v>
                </c:pt>
                <c:pt idx="3764">
                  <c:v>6.4000000000000001E-2</c:v>
                </c:pt>
                <c:pt idx="3765">
                  <c:v>6.3E-2</c:v>
                </c:pt>
                <c:pt idx="3766">
                  <c:v>6.2E-2</c:v>
                </c:pt>
                <c:pt idx="3767">
                  <c:v>6.0999999999999999E-2</c:v>
                </c:pt>
                <c:pt idx="3768">
                  <c:v>0.06</c:v>
                </c:pt>
                <c:pt idx="3769">
                  <c:v>5.8999999999999997E-2</c:v>
                </c:pt>
                <c:pt idx="3770">
                  <c:v>5.8999999999999997E-2</c:v>
                </c:pt>
                <c:pt idx="3771">
                  <c:v>5.8000000000000003E-2</c:v>
                </c:pt>
                <c:pt idx="3772">
                  <c:v>5.7000000000000002E-2</c:v>
                </c:pt>
                <c:pt idx="3773">
                  <c:v>5.7000000000000002E-2</c:v>
                </c:pt>
                <c:pt idx="3774">
                  <c:v>5.6000000000000001E-2</c:v>
                </c:pt>
                <c:pt idx="3775">
                  <c:v>5.5E-2</c:v>
                </c:pt>
                <c:pt idx="3776">
                  <c:v>5.5E-2</c:v>
                </c:pt>
                <c:pt idx="3777">
                  <c:v>5.3999999999999999E-2</c:v>
                </c:pt>
                <c:pt idx="3778">
                  <c:v>5.2999999999999999E-2</c:v>
                </c:pt>
                <c:pt idx="3779">
                  <c:v>5.2999999999999999E-2</c:v>
                </c:pt>
                <c:pt idx="3780">
                  <c:v>5.1999999999999998E-2</c:v>
                </c:pt>
                <c:pt idx="3781">
                  <c:v>5.1999999999999998E-2</c:v>
                </c:pt>
                <c:pt idx="3782">
                  <c:v>5.0999999999999997E-2</c:v>
                </c:pt>
                <c:pt idx="3783">
                  <c:v>5.0999999999999997E-2</c:v>
                </c:pt>
                <c:pt idx="3784">
                  <c:v>0.05</c:v>
                </c:pt>
                <c:pt idx="3785">
                  <c:v>4.9000000000000002E-2</c:v>
                </c:pt>
                <c:pt idx="3786">
                  <c:v>4.9000000000000002E-2</c:v>
                </c:pt>
                <c:pt idx="3787">
                  <c:v>4.8000000000000001E-2</c:v>
                </c:pt>
                <c:pt idx="3788">
                  <c:v>4.8000000000000001E-2</c:v>
                </c:pt>
                <c:pt idx="3789">
                  <c:v>4.7E-2</c:v>
                </c:pt>
                <c:pt idx="3790">
                  <c:v>4.7E-2</c:v>
                </c:pt>
                <c:pt idx="3791">
                  <c:v>4.7E-2</c:v>
                </c:pt>
                <c:pt idx="3792">
                  <c:v>4.5999999999999999E-2</c:v>
                </c:pt>
                <c:pt idx="3793">
                  <c:v>4.5999999999999999E-2</c:v>
                </c:pt>
                <c:pt idx="3794">
                  <c:v>4.4999999999999998E-2</c:v>
                </c:pt>
                <c:pt idx="3795">
                  <c:v>4.4999999999999998E-2</c:v>
                </c:pt>
                <c:pt idx="3796">
                  <c:v>4.3999999999999997E-2</c:v>
                </c:pt>
                <c:pt idx="3797">
                  <c:v>4.3999999999999997E-2</c:v>
                </c:pt>
                <c:pt idx="3798">
                  <c:v>4.3999999999999997E-2</c:v>
                </c:pt>
                <c:pt idx="3799">
                  <c:v>4.2999999999999997E-2</c:v>
                </c:pt>
                <c:pt idx="3800">
                  <c:v>0.48</c:v>
                </c:pt>
                <c:pt idx="3801">
                  <c:v>0.436</c:v>
                </c:pt>
                <c:pt idx="3802">
                  <c:v>0.4</c:v>
                </c:pt>
                <c:pt idx="3803">
                  <c:v>0.36899999999999999</c:v>
                </c:pt>
                <c:pt idx="3804">
                  <c:v>0.34300000000000003</c:v>
                </c:pt>
                <c:pt idx="3805">
                  <c:v>0.32</c:v>
                </c:pt>
                <c:pt idx="3806">
                  <c:v>0.3</c:v>
                </c:pt>
                <c:pt idx="3807">
                  <c:v>0.28199999999999997</c:v>
                </c:pt>
                <c:pt idx="3808">
                  <c:v>0.26700000000000002</c:v>
                </c:pt>
                <c:pt idx="3809">
                  <c:v>0.253</c:v>
                </c:pt>
                <c:pt idx="3810">
                  <c:v>0.24</c:v>
                </c:pt>
                <c:pt idx="3811">
                  <c:v>0.22900000000000001</c:v>
                </c:pt>
                <c:pt idx="3812">
                  <c:v>0.218</c:v>
                </c:pt>
                <c:pt idx="3813">
                  <c:v>0.20899999999999999</c:v>
                </c:pt>
                <c:pt idx="3814">
                  <c:v>0.2</c:v>
                </c:pt>
                <c:pt idx="3815">
                  <c:v>0.192</c:v>
                </c:pt>
                <c:pt idx="3816">
                  <c:v>0.185</c:v>
                </c:pt>
                <c:pt idx="3817">
                  <c:v>0.17799999999999999</c:v>
                </c:pt>
                <c:pt idx="3818">
                  <c:v>0.17100000000000001</c:v>
                </c:pt>
                <c:pt idx="3819">
                  <c:v>0.16600000000000001</c:v>
                </c:pt>
                <c:pt idx="3820">
                  <c:v>0.16</c:v>
                </c:pt>
                <c:pt idx="3821">
                  <c:v>0.155</c:v>
                </c:pt>
                <c:pt idx="3822">
                  <c:v>0.15</c:v>
                </c:pt>
                <c:pt idx="3823">
                  <c:v>0.14499999999999999</c:v>
                </c:pt>
                <c:pt idx="3824">
                  <c:v>0.14099999999999999</c:v>
                </c:pt>
                <c:pt idx="3825">
                  <c:v>0.13700000000000001</c:v>
                </c:pt>
                <c:pt idx="3826">
                  <c:v>0.13300000000000001</c:v>
                </c:pt>
                <c:pt idx="3827">
                  <c:v>0.13</c:v>
                </c:pt>
                <c:pt idx="3828">
                  <c:v>0.126</c:v>
                </c:pt>
                <c:pt idx="3829">
                  <c:v>0.123</c:v>
                </c:pt>
                <c:pt idx="3830">
                  <c:v>0.12</c:v>
                </c:pt>
                <c:pt idx="3831">
                  <c:v>0.11700000000000001</c:v>
                </c:pt>
                <c:pt idx="3832">
                  <c:v>0.114</c:v>
                </c:pt>
                <c:pt idx="3833">
                  <c:v>0.112</c:v>
                </c:pt>
                <c:pt idx="3834">
                  <c:v>0.109</c:v>
                </c:pt>
                <c:pt idx="3835">
                  <c:v>0.107</c:v>
                </c:pt>
                <c:pt idx="3836">
                  <c:v>0.104</c:v>
                </c:pt>
                <c:pt idx="3837">
                  <c:v>0.10199999999999999</c:v>
                </c:pt>
                <c:pt idx="3838">
                  <c:v>0.1</c:v>
                </c:pt>
                <c:pt idx="3839">
                  <c:v>9.8000000000000004E-2</c:v>
                </c:pt>
                <c:pt idx="3840">
                  <c:v>9.6000000000000002E-2</c:v>
                </c:pt>
                <c:pt idx="3841">
                  <c:v>9.4E-2</c:v>
                </c:pt>
                <c:pt idx="3842">
                  <c:v>9.1999999999999998E-2</c:v>
                </c:pt>
                <c:pt idx="3843">
                  <c:v>9.0999999999999998E-2</c:v>
                </c:pt>
                <c:pt idx="3844">
                  <c:v>8.8999999999999996E-2</c:v>
                </c:pt>
                <c:pt idx="3845">
                  <c:v>8.6999999999999994E-2</c:v>
                </c:pt>
                <c:pt idx="3846">
                  <c:v>8.5999999999999993E-2</c:v>
                </c:pt>
                <c:pt idx="3847">
                  <c:v>8.4000000000000005E-2</c:v>
                </c:pt>
                <c:pt idx="3848">
                  <c:v>8.3000000000000004E-2</c:v>
                </c:pt>
                <c:pt idx="3849">
                  <c:v>8.1000000000000003E-2</c:v>
                </c:pt>
                <c:pt idx="3850">
                  <c:v>0.08</c:v>
                </c:pt>
                <c:pt idx="3851">
                  <c:v>7.9000000000000001E-2</c:v>
                </c:pt>
                <c:pt idx="3852">
                  <c:v>7.6999999999999999E-2</c:v>
                </c:pt>
                <c:pt idx="3853">
                  <c:v>7.5999999999999998E-2</c:v>
                </c:pt>
                <c:pt idx="3854">
                  <c:v>7.4999999999999997E-2</c:v>
                </c:pt>
                <c:pt idx="3855">
                  <c:v>7.3999999999999996E-2</c:v>
                </c:pt>
                <c:pt idx="3856">
                  <c:v>7.2999999999999995E-2</c:v>
                </c:pt>
                <c:pt idx="3857">
                  <c:v>7.1999999999999995E-2</c:v>
                </c:pt>
                <c:pt idx="3858">
                  <c:v>7.0999999999999994E-2</c:v>
                </c:pt>
                <c:pt idx="3859">
                  <c:v>7.0000000000000007E-2</c:v>
                </c:pt>
                <c:pt idx="3860">
                  <c:v>6.9000000000000006E-2</c:v>
                </c:pt>
                <c:pt idx="3861">
                  <c:v>6.8000000000000005E-2</c:v>
                </c:pt>
                <c:pt idx="3862">
                  <c:v>6.7000000000000004E-2</c:v>
                </c:pt>
                <c:pt idx="3863">
                  <c:v>6.6000000000000003E-2</c:v>
                </c:pt>
                <c:pt idx="3864">
                  <c:v>6.5000000000000002E-2</c:v>
                </c:pt>
                <c:pt idx="3865">
                  <c:v>6.4000000000000001E-2</c:v>
                </c:pt>
                <c:pt idx="3866">
                  <c:v>6.3E-2</c:v>
                </c:pt>
                <c:pt idx="3867">
                  <c:v>6.2E-2</c:v>
                </c:pt>
                <c:pt idx="3868">
                  <c:v>6.2E-2</c:v>
                </c:pt>
                <c:pt idx="3869">
                  <c:v>6.0999999999999999E-2</c:v>
                </c:pt>
                <c:pt idx="3870">
                  <c:v>0.06</c:v>
                </c:pt>
                <c:pt idx="3871">
                  <c:v>5.8999999999999997E-2</c:v>
                </c:pt>
                <c:pt idx="3872">
                  <c:v>5.8999999999999997E-2</c:v>
                </c:pt>
                <c:pt idx="3873">
                  <c:v>5.8000000000000003E-2</c:v>
                </c:pt>
                <c:pt idx="3874">
                  <c:v>5.7000000000000002E-2</c:v>
                </c:pt>
                <c:pt idx="3875">
                  <c:v>5.6000000000000001E-2</c:v>
                </c:pt>
                <c:pt idx="3876">
                  <c:v>5.6000000000000001E-2</c:v>
                </c:pt>
                <c:pt idx="3877">
                  <c:v>5.5E-2</c:v>
                </c:pt>
                <c:pt idx="3878">
                  <c:v>5.5E-2</c:v>
                </c:pt>
                <c:pt idx="3879">
                  <c:v>5.3999999999999999E-2</c:v>
                </c:pt>
                <c:pt idx="3880">
                  <c:v>5.2999999999999999E-2</c:v>
                </c:pt>
                <c:pt idx="3881">
                  <c:v>5.2999999999999999E-2</c:v>
                </c:pt>
                <c:pt idx="3882">
                  <c:v>5.1999999999999998E-2</c:v>
                </c:pt>
                <c:pt idx="3883">
                  <c:v>5.1999999999999998E-2</c:v>
                </c:pt>
                <c:pt idx="3884">
                  <c:v>5.0999999999999997E-2</c:v>
                </c:pt>
                <c:pt idx="3885">
                  <c:v>5.0999999999999997E-2</c:v>
                </c:pt>
                <c:pt idx="3886">
                  <c:v>0.05</c:v>
                </c:pt>
                <c:pt idx="3887">
                  <c:v>4.9000000000000002E-2</c:v>
                </c:pt>
                <c:pt idx="3888">
                  <c:v>4.9000000000000002E-2</c:v>
                </c:pt>
                <c:pt idx="3889">
                  <c:v>4.8000000000000001E-2</c:v>
                </c:pt>
                <c:pt idx="3890">
                  <c:v>4.8000000000000001E-2</c:v>
                </c:pt>
                <c:pt idx="3891">
                  <c:v>4.8000000000000001E-2</c:v>
                </c:pt>
                <c:pt idx="3892">
                  <c:v>4.7E-2</c:v>
                </c:pt>
                <c:pt idx="3893">
                  <c:v>4.7E-2</c:v>
                </c:pt>
                <c:pt idx="3894">
                  <c:v>4.5999999999999999E-2</c:v>
                </c:pt>
                <c:pt idx="3895">
                  <c:v>4.5999999999999999E-2</c:v>
                </c:pt>
                <c:pt idx="3896">
                  <c:v>4.4999999999999998E-2</c:v>
                </c:pt>
                <c:pt idx="3897">
                  <c:v>4.4999999999999998E-2</c:v>
                </c:pt>
                <c:pt idx="3898">
                  <c:v>4.3999999999999997E-2</c:v>
                </c:pt>
                <c:pt idx="3899">
                  <c:v>4.3999999999999997E-2</c:v>
                </c:pt>
                <c:pt idx="3900">
                  <c:v>0.49</c:v>
                </c:pt>
                <c:pt idx="3901">
                  <c:v>0.44500000000000001</c:v>
                </c:pt>
                <c:pt idx="3902">
                  <c:v>0.40799999999999997</c:v>
                </c:pt>
                <c:pt idx="3903">
                  <c:v>0.377</c:v>
                </c:pt>
                <c:pt idx="3904">
                  <c:v>0.35</c:v>
                </c:pt>
                <c:pt idx="3905">
                  <c:v>0.32700000000000001</c:v>
                </c:pt>
                <c:pt idx="3906">
                  <c:v>0.30599999999999999</c:v>
                </c:pt>
                <c:pt idx="3907">
                  <c:v>0.28799999999999998</c:v>
                </c:pt>
                <c:pt idx="3908">
                  <c:v>0.27200000000000002</c:v>
                </c:pt>
                <c:pt idx="3909">
                  <c:v>0.25800000000000001</c:v>
                </c:pt>
                <c:pt idx="3910">
                  <c:v>0.245</c:v>
                </c:pt>
                <c:pt idx="3911">
                  <c:v>0.23300000000000001</c:v>
                </c:pt>
                <c:pt idx="3912">
                  <c:v>0.223</c:v>
                </c:pt>
                <c:pt idx="3913">
                  <c:v>0.21299999999999999</c:v>
                </c:pt>
                <c:pt idx="3914">
                  <c:v>0.20399999999999999</c:v>
                </c:pt>
                <c:pt idx="3915">
                  <c:v>0.19600000000000001</c:v>
                </c:pt>
                <c:pt idx="3916">
                  <c:v>0.188</c:v>
                </c:pt>
                <c:pt idx="3917">
                  <c:v>0.18099999999999999</c:v>
                </c:pt>
                <c:pt idx="3918">
                  <c:v>0.17499999999999999</c:v>
                </c:pt>
                <c:pt idx="3919">
                  <c:v>0.16900000000000001</c:v>
                </c:pt>
                <c:pt idx="3920">
                  <c:v>0.16300000000000001</c:v>
                </c:pt>
                <c:pt idx="3921">
                  <c:v>0.158</c:v>
                </c:pt>
                <c:pt idx="3922">
                  <c:v>0.153</c:v>
                </c:pt>
                <c:pt idx="3923">
                  <c:v>0.14799999999999999</c:v>
                </c:pt>
                <c:pt idx="3924">
                  <c:v>0.14399999999999999</c:v>
                </c:pt>
                <c:pt idx="3925">
                  <c:v>0.14000000000000001</c:v>
                </c:pt>
                <c:pt idx="3926">
                  <c:v>0.13600000000000001</c:v>
                </c:pt>
                <c:pt idx="3927">
                  <c:v>0.13200000000000001</c:v>
                </c:pt>
                <c:pt idx="3928">
                  <c:v>0.129</c:v>
                </c:pt>
                <c:pt idx="3929">
                  <c:v>0.126</c:v>
                </c:pt>
                <c:pt idx="3930">
                  <c:v>0.123</c:v>
                </c:pt>
                <c:pt idx="3931">
                  <c:v>0.12</c:v>
                </c:pt>
                <c:pt idx="3932">
                  <c:v>0.11700000000000001</c:v>
                </c:pt>
                <c:pt idx="3933">
                  <c:v>0.114</c:v>
                </c:pt>
                <c:pt idx="3934">
                  <c:v>0.111</c:v>
                </c:pt>
                <c:pt idx="3935">
                  <c:v>0.109</c:v>
                </c:pt>
                <c:pt idx="3936">
                  <c:v>0.107</c:v>
                </c:pt>
                <c:pt idx="3937">
                  <c:v>0.104</c:v>
                </c:pt>
                <c:pt idx="3938">
                  <c:v>0.10199999999999999</c:v>
                </c:pt>
                <c:pt idx="3939">
                  <c:v>0.1</c:v>
                </c:pt>
                <c:pt idx="3940">
                  <c:v>9.8000000000000004E-2</c:v>
                </c:pt>
                <c:pt idx="3941">
                  <c:v>9.6000000000000002E-2</c:v>
                </c:pt>
                <c:pt idx="3942">
                  <c:v>9.4E-2</c:v>
                </c:pt>
                <c:pt idx="3943">
                  <c:v>9.1999999999999998E-2</c:v>
                </c:pt>
                <c:pt idx="3944">
                  <c:v>9.0999999999999998E-2</c:v>
                </c:pt>
                <c:pt idx="3945">
                  <c:v>8.8999999999999996E-2</c:v>
                </c:pt>
                <c:pt idx="3946">
                  <c:v>8.7999999999999995E-2</c:v>
                </c:pt>
                <c:pt idx="3947">
                  <c:v>8.5999999999999993E-2</c:v>
                </c:pt>
                <c:pt idx="3948">
                  <c:v>8.4000000000000005E-2</c:v>
                </c:pt>
                <c:pt idx="3949">
                  <c:v>8.3000000000000004E-2</c:v>
                </c:pt>
                <c:pt idx="3950">
                  <c:v>8.2000000000000003E-2</c:v>
                </c:pt>
                <c:pt idx="3951">
                  <c:v>0.08</c:v>
                </c:pt>
                <c:pt idx="3952">
                  <c:v>7.9000000000000001E-2</c:v>
                </c:pt>
                <c:pt idx="3953">
                  <c:v>7.8E-2</c:v>
                </c:pt>
                <c:pt idx="3954">
                  <c:v>7.6999999999999999E-2</c:v>
                </c:pt>
                <c:pt idx="3955">
                  <c:v>7.4999999999999997E-2</c:v>
                </c:pt>
                <c:pt idx="3956">
                  <c:v>7.3999999999999996E-2</c:v>
                </c:pt>
                <c:pt idx="3957">
                  <c:v>7.2999999999999995E-2</c:v>
                </c:pt>
                <c:pt idx="3958">
                  <c:v>7.1999999999999995E-2</c:v>
                </c:pt>
                <c:pt idx="3959">
                  <c:v>7.0999999999999994E-2</c:v>
                </c:pt>
                <c:pt idx="3960">
                  <c:v>7.0000000000000007E-2</c:v>
                </c:pt>
                <c:pt idx="3961">
                  <c:v>6.9000000000000006E-2</c:v>
                </c:pt>
                <c:pt idx="3962">
                  <c:v>6.8000000000000005E-2</c:v>
                </c:pt>
                <c:pt idx="3963">
                  <c:v>6.7000000000000004E-2</c:v>
                </c:pt>
                <c:pt idx="3964">
                  <c:v>6.6000000000000003E-2</c:v>
                </c:pt>
                <c:pt idx="3965">
                  <c:v>6.5000000000000002E-2</c:v>
                </c:pt>
                <c:pt idx="3966">
                  <c:v>6.4000000000000001E-2</c:v>
                </c:pt>
                <c:pt idx="3967">
                  <c:v>6.4000000000000001E-2</c:v>
                </c:pt>
                <c:pt idx="3968">
                  <c:v>6.3E-2</c:v>
                </c:pt>
                <c:pt idx="3969">
                  <c:v>6.2E-2</c:v>
                </c:pt>
                <c:pt idx="3970">
                  <c:v>6.0999999999999999E-2</c:v>
                </c:pt>
                <c:pt idx="3971">
                  <c:v>0.06</c:v>
                </c:pt>
                <c:pt idx="3972">
                  <c:v>0.06</c:v>
                </c:pt>
                <c:pt idx="3973">
                  <c:v>5.8999999999999997E-2</c:v>
                </c:pt>
                <c:pt idx="3974">
                  <c:v>5.8000000000000003E-2</c:v>
                </c:pt>
                <c:pt idx="3975">
                  <c:v>5.8000000000000003E-2</c:v>
                </c:pt>
                <c:pt idx="3976">
                  <c:v>5.7000000000000002E-2</c:v>
                </c:pt>
                <c:pt idx="3977">
                  <c:v>5.6000000000000001E-2</c:v>
                </c:pt>
                <c:pt idx="3978">
                  <c:v>5.6000000000000001E-2</c:v>
                </c:pt>
                <c:pt idx="3979">
                  <c:v>5.5E-2</c:v>
                </c:pt>
                <c:pt idx="3980">
                  <c:v>5.3999999999999999E-2</c:v>
                </c:pt>
                <c:pt idx="3981">
                  <c:v>5.3999999999999999E-2</c:v>
                </c:pt>
                <c:pt idx="3982">
                  <c:v>5.2999999999999999E-2</c:v>
                </c:pt>
                <c:pt idx="3983">
                  <c:v>5.2999999999999999E-2</c:v>
                </c:pt>
                <c:pt idx="3984">
                  <c:v>5.1999999999999998E-2</c:v>
                </c:pt>
                <c:pt idx="3985">
                  <c:v>5.1999999999999998E-2</c:v>
                </c:pt>
                <c:pt idx="3986">
                  <c:v>5.0999999999999997E-2</c:v>
                </c:pt>
                <c:pt idx="3987">
                  <c:v>5.0999999999999997E-2</c:v>
                </c:pt>
                <c:pt idx="3988">
                  <c:v>0.05</c:v>
                </c:pt>
                <c:pt idx="3989">
                  <c:v>4.9000000000000002E-2</c:v>
                </c:pt>
                <c:pt idx="3990">
                  <c:v>4.9000000000000002E-2</c:v>
                </c:pt>
                <c:pt idx="3991">
                  <c:v>4.9000000000000002E-2</c:v>
                </c:pt>
                <c:pt idx="3992">
                  <c:v>4.8000000000000001E-2</c:v>
                </c:pt>
                <c:pt idx="3993">
                  <c:v>4.8000000000000001E-2</c:v>
                </c:pt>
                <c:pt idx="3994">
                  <c:v>4.7E-2</c:v>
                </c:pt>
                <c:pt idx="3995">
                  <c:v>4.7E-2</c:v>
                </c:pt>
                <c:pt idx="3996">
                  <c:v>4.5999999999999999E-2</c:v>
                </c:pt>
                <c:pt idx="3997">
                  <c:v>4.5999999999999999E-2</c:v>
                </c:pt>
                <c:pt idx="3998">
                  <c:v>4.4999999999999998E-2</c:v>
                </c:pt>
                <c:pt idx="3999">
                  <c:v>4.4999999999999998E-2</c:v>
                </c:pt>
                <c:pt idx="4000">
                  <c:v>0.5</c:v>
                </c:pt>
                <c:pt idx="4001">
                  <c:v>0.45500000000000002</c:v>
                </c:pt>
                <c:pt idx="4002">
                  <c:v>0.41699999999999998</c:v>
                </c:pt>
                <c:pt idx="4003">
                  <c:v>0.38500000000000001</c:v>
                </c:pt>
                <c:pt idx="4004">
                  <c:v>0.35699999999999998</c:v>
                </c:pt>
                <c:pt idx="4005">
                  <c:v>0.33300000000000002</c:v>
                </c:pt>
                <c:pt idx="4006">
                  <c:v>0.313</c:v>
                </c:pt>
                <c:pt idx="4007">
                  <c:v>0.29399999999999998</c:v>
                </c:pt>
                <c:pt idx="4008">
                  <c:v>0.27800000000000002</c:v>
                </c:pt>
                <c:pt idx="4009">
                  <c:v>0.26300000000000001</c:v>
                </c:pt>
                <c:pt idx="4010">
                  <c:v>0.25</c:v>
                </c:pt>
                <c:pt idx="4011">
                  <c:v>0.23799999999999999</c:v>
                </c:pt>
                <c:pt idx="4012">
                  <c:v>0.22700000000000001</c:v>
                </c:pt>
                <c:pt idx="4013">
                  <c:v>0.217</c:v>
                </c:pt>
                <c:pt idx="4014">
                  <c:v>0.20799999999999999</c:v>
                </c:pt>
                <c:pt idx="4015">
                  <c:v>0.2</c:v>
                </c:pt>
                <c:pt idx="4016">
                  <c:v>0.192</c:v>
                </c:pt>
                <c:pt idx="4017">
                  <c:v>0.185</c:v>
                </c:pt>
                <c:pt idx="4018">
                  <c:v>0.17899999999999999</c:v>
                </c:pt>
                <c:pt idx="4019">
                  <c:v>0.17199999999999999</c:v>
                </c:pt>
                <c:pt idx="4020">
                  <c:v>0.16700000000000001</c:v>
                </c:pt>
                <c:pt idx="4021">
                  <c:v>0.161</c:v>
                </c:pt>
                <c:pt idx="4022">
                  <c:v>0.156</c:v>
                </c:pt>
                <c:pt idx="4023">
                  <c:v>0.152</c:v>
                </c:pt>
                <c:pt idx="4024">
                  <c:v>0.14699999999999999</c:v>
                </c:pt>
                <c:pt idx="4025">
                  <c:v>0.14299999999999999</c:v>
                </c:pt>
                <c:pt idx="4026">
                  <c:v>0.13900000000000001</c:v>
                </c:pt>
                <c:pt idx="4027">
                  <c:v>0.13500000000000001</c:v>
                </c:pt>
                <c:pt idx="4028">
                  <c:v>0.13200000000000001</c:v>
                </c:pt>
                <c:pt idx="4029">
                  <c:v>0.128</c:v>
                </c:pt>
                <c:pt idx="4030">
                  <c:v>0.125</c:v>
                </c:pt>
                <c:pt idx="4031">
                  <c:v>0.122</c:v>
                </c:pt>
                <c:pt idx="4032">
                  <c:v>0.11899999999999999</c:v>
                </c:pt>
                <c:pt idx="4033">
                  <c:v>0.11600000000000001</c:v>
                </c:pt>
                <c:pt idx="4034">
                  <c:v>0.114</c:v>
                </c:pt>
                <c:pt idx="4035">
                  <c:v>0.111</c:v>
                </c:pt>
                <c:pt idx="4036">
                  <c:v>0.109</c:v>
                </c:pt>
                <c:pt idx="4037">
                  <c:v>0.106</c:v>
                </c:pt>
                <c:pt idx="4038">
                  <c:v>0.104</c:v>
                </c:pt>
                <c:pt idx="4039">
                  <c:v>0.10199999999999999</c:v>
                </c:pt>
                <c:pt idx="4040">
                  <c:v>0.1</c:v>
                </c:pt>
                <c:pt idx="4041">
                  <c:v>9.8000000000000004E-2</c:v>
                </c:pt>
                <c:pt idx="4042">
                  <c:v>9.6000000000000002E-2</c:v>
                </c:pt>
                <c:pt idx="4043">
                  <c:v>9.4E-2</c:v>
                </c:pt>
                <c:pt idx="4044">
                  <c:v>9.2999999999999999E-2</c:v>
                </c:pt>
                <c:pt idx="4045">
                  <c:v>9.0999999999999998E-2</c:v>
                </c:pt>
                <c:pt idx="4046">
                  <c:v>8.8999999999999996E-2</c:v>
                </c:pt>
                <c:pt idx="4047">
                  <c:v>8.7999999999999995E-2</c:v>
                </c:pt>
                <c:pt idx="4048">
                  <c:v>8.5999999999999993E-2</c:v>
                </c:pt>
                <c:pt idx="4049">
                  <c:v>8.5000000000000006E-2</c:v>
                </c:pt>
                <c:pt idx="4050">
                  <c:v>8.3000000000000004E-2</c:v>
                </c:pt>
                <c:pt idx="4051">
                  <c:v>8.2000000000000003E-2</c:v>
                </c:pt>
                <c:pt idx="4052">
                  <c:v>8.1000000000000003E-2</c:v>
                </c:pt>
                <c:pt idx="4053">
                  <c:v>7.9000000000000001E-2</c:v>
                </c:pt>
                <c:pt idx="4054">
                  <c:v>7.8E-2</c:v>
                </c:pt>
                <c:pt idx="4055">
                  <c:v>7.6999999999999999E-2</c:v>
                </c:pt>
                <c:pt idx="4056">
                  <c:v>7.5999999999999998E-2</c:v>
                </c:pt>
                <c:pt idx="4057">
                  <c:v>7.4999999999999997E-2</c:v>
                </c:pt>
                <c:pt idx="4058">
                  <c:v>7.3999999999999996E-2</c:v>
                </c:pt>
                <c:pt idx="4059">
                  <c:v>7.1999999999999995E-2</c:v>
                </c:pt>
                <c:pt idx="4060">
                  <c:v>7.0999999999999994E-2</c:v>
                </c:pt>
                <c:pt idx="4061">
                  <c:v>7.0000000000000007E-2</c:v>
                </c:pt>
                <c:pt idx="4062">
                  <c:v>6.9000000000000006E-2</c:v>
                </c:pt>
                <c:pt idx="4063">
                  <c:v>6.8000000000000005E-2</c:v>
                </c:pt>
                <c:pt idx="4064">
                  <c:v>6.8000000000000005E-2</c:v>
                </c:pt>
                <c:pt idx="4065">
                  <c:v>6.7000000000000004E-2</c:v>
                </c:pt>
                <c:pt idx="4066">
                  <c:v>6.6000000000000003E-2</c:v>
                </c:pt>
                <c:pt idx="4067">
                  <c:v>6.5000000000000002E-2</c:v>
                </c:pt>
                <c:pt idx="4068">
                  <c:v>6.4000000000000001E-2</c:v>
                </c:pt>
                <c:pt idx="4069">
                  <c:v>6.3E-2</c:v>
                </c:pt>
                <c:pt idx="4070">
                  <c:v>6.3E-2</c:v>
                </c:pt>
                <c:pt idx="4071">
                  <c:v>6.2E-2</c:v>
                </c:pt>
                <c:pt idx="4072">
                  <c:v>6.0999999999999999E-2</c:v>
                </c:pt>
                <c:pt idx="4073">
                  <c:v>0.06</c:v>
                </c:pt>
                <c:pt idx="4074">
                  <c:v>0.06</c:v>
                </c:pt>
                <c:pt idx="4075">
                  <c:v>5.8999999999999997E-2</c:v>
                </c:pt>
                <c:pt idx="4076">
                  <c:v>5.8000000000000003E-2</c:v>
                </c:pt>
                <c:pt idx="4077">
                  <c:v>5.7000000000000002E-2</c:v>
                </c:pt>
                <c:pt idx="4078">
                  <c:v>5.7000000000000002E-2</c:v>
                </c:pt>
                <c:pt idx="4079">
                  <c:v>5.6000000000000001E-2</c:v>
                </c:pt>
                <c:pt idx="4080">
                  <c:v>5.6000000000000001E-2</c:v>
                </c:pt>
                <c:pt idx="4081">
                  <c:v>5.5E-2</c:v>
                </c:pt>
                <c:pt idx="4082">
                  <c:v>5.3999999999999999E-2</c:v>
                </c:pt>
                <c:pt idx="4083">
                  <c:v>5.3999999999999999E-2</c:v>
                </c:pt>
                <c:pt idx="4084">
                  <c:v>5.2999999999999999E-2</c:v>
                </c:pt>
                <c:pt idx="4085">
                  <c:v>5.2999999999999999E-2</c:v>
                </c:pt>
                <c:pt idx="4086">
                  <c:v>5.1999999999999998E-2</c:v>
                </c:pt>
                <c:pt idx="4087">
                  <c:v>5.1999999999999998E-2</c:v>
                </c:pt>
                <c:pt idx="4088">
                  <c:v>5.0999999999999997E-2</c:v>
                </c:pt>
                <c:pt idx="4089">
                  <c:v>5.0999999999999997E-2</c:v>
                </c:pt>
                <c:pt idx="4090">
                  <c:v>0.05</c:v>
                </c:pt>
                <c:pt idx="4091">
                  <c:v>0.05</c:v>
                </c:pt>
                <c:pt idx="4092">
                  <c:v>4.9000000000000002E-2</c:v>
                </c:pt>
                <c:pt idx="4093">
                  <c:v>4.9000000000000002E-2</c:v>
                </c:pt>
                <c:pt idx="4094">
                  <c:v>4.8000000000000001E-2</c:v>
                </c:pt>
                <c:pt idx="4095">
                  <c:v>4.8000000000000001E-2</c:v>
                </c:pt>
                <c:pt idx="4096">
                  <c:v>4.7E-2</c:v>
                </c:pt>
                <c:pt idx="4097">
                  <c:v>4.7E-2</c:v>
                </c:pt>
                <c:pt idx="4098">
                  <c:v>4.5999999999999999E-2</c:v>
                </c:pt>
                <c:pt idx="4099">
                  <c:v>4.5999999999999999E-2</c:v>
                </c:pt>
                <c:pt idx="4100">
                  <c:v>0.51</c:v>
                </c:pt>
                <c:pt idx="4101">
                  <c:v>0.46400000000000002</c:v>
                </c:pt>
                <c:pt idx="4102">
                  <c:v>0.42499999999999999</c:v>
                </c:pt>
                <c:pt idx="4103">
                  <c:v>0.39200000000000002</c:v>
                </c:pt>
                <c:pt idx="4104">
                  <c:v>0.36399999999999999</c:v>
                </c:pt>
                <c:pt idx="4105">
                  <c:v>0.34</c:v>
                </c:pt>
                <c:pt idx="4106">
                  <c:v>0.31900000000000001</c:v>
                </c:pt>
                <c:pt idx="4107">
                  <c:v>0.3</c:v>
                </c:pt>
                <c:pt idx="4108">
                  <c:v>0.28299999999999997</c:v>
                </c:pt>
                <c:pt idx="4109">
                  <c:v>0.26800000000000002</c:v>
                </c:pt>
                <c:pt idx="4110">
                  <c:v>0.255</c:v>
                </c:pt>
                <c:pt idx="4111">
                  <c:v>0.24299999999999999</c:v>
                </c:pt>
                <c:pt idx="4112">
                  <c:v>0.23200000000000001</c:v>
                </c:pt>
                <c:pt idx="4113">
                  <c:v>0.222</c:v>
                </c:pt>
                <c:pt idx="4114">
                  <c:v>0.21299999999999999</c:v>
                </c:pt>
                <c:pt idx="4115">
                  <c:v>0.20399999999999999</c:v>
                </c:pt>
                <c:pt idx="4116">
                  <c:v>0.19600000000000001</c:v>
                </c:pt>
                <c:pt idx="4117">
                  <c:v>0.189</c:v>
                </c:pt>
                <c:pt idx="4118">
                  <c:v>0.182</c:v>
                </c:pt>
                <c:pt idx="4119">
                  <c:v>0.17599999999999999</c:v>
                </c:pt>
                <c:pt idx="4120">
                  <c:v>0.17</c:v>
                </c:pt>
                <c:pt idx="4121">
                  <c:v>0.16500000000000001</c:v>
                </c:pt>
                <c:pt idx="4122">
                  <c:v>0.159</c:v>
                </c:pt>
                <c:pt idx="4123">
                  <c:v>0.155</c:v>
                </c:pt>
                <c:pt idx="4124">
                  <c:v>0.15</c:v>
                </c:pt>
                <c:pt idx="4125">
                  <c:v>0.14599999999999999</c:v>
                </c:pt>
                <c:pt idx="4126">
                  <c:v>0.14199999999999999</c:v>
                </c:pt>
                <c:pt idx="4127">
                  <c:v>0.13800000000000001</c:v>
                </c:pt>
                <c:pt idx="4128">
                  <c:v>0.13400000000000001</c:v>
                </c:pt>
                <c:pt idx="4129">
                  <c:v>0.13100000000000001</c:v>
                </c:pt>
                <c:pt idx="4130">
                  <c:v>0.128</c:v>
                </c:pt>
                <c:pt idx="4131">
                  <c:v>0.124</c:v>
                </c:pt>
                <c:pt idx="4132">
                  <c:v>0.121</c:v>
                </c:pt>
                <c:pt idx="4133">
                  <c:v>0.11899999999999999</c:v>
                </c:pt>
                <c:pt idx="4134">
                  <c:v>0.11600000000000001</c:v>
                </c:pt>
                <c:pt idx="4135">
                  <c:v>0.113</c:v>
                </c:pt>
                <c:pt idx="4136">
                  <c:v>0.111</c:v>
                </c:pt>
                <c:pt idx="4137">
                  <c:v>0.109</c:v>
                </c:pt>
                <c:pt idx="4138">
                  <c:v>0.106</c:v>
                </c:pt>
                <c:pt idx="4139">
                  <c:v>0.104</c:v>
                </c:pt>
                <c:pt idx="4140">
                  <c:v>0.10199999999999999</c:v>
                </c:pt>
                <c:pt idx="4141">
                  <c:v>0.1</c:v>
                </c:pt>
                <c:pt idx="4142">
                  <c:v>9.8000000000000004E-2</c:v>
                </c:pt>
                <c:pt idx="4143">
                  <c:v>9.6000000000000002E-2</c:v>
                </c:pt>
                <c:pt idx="4144">
                  <c:v>9.4E-2</c:v>
                </c:pt>
                <c:pt idx="4145">
                  <c:v>9.2999999999999999E-2</c:v>
                </c:pt>
                <c:pt idx="4146">
                  <c:v>9.0999999999999998E-2</c:v>
                </c:pt>
                <c:pt idx="4147">
                  <c:v>8.8999999999999996E-2</c:v>
                </c:pt>
                <c:pt idx="4148">
                  <c:v>8.7999999999999995E-2</c:v>
                </c:pt>
                <c:pt idx="4149">
                  <c:v>8.5999999999999993E-2</c:v>
                </c:pt>
                <c:pt idx="4150">
                  <c:v>8.5000000000000006E-2</c:v>
                </c:pt>
                <c:pt idx="4151">
                  <c:v>8.4000000000000005E-2</c:v>
                </c:pt>
                <c:pt idx="4152">
                  <c:v>8.2000000000000003E-2</c:v>
                </c:pt>
                <c:pt idx="4153">
                  <c:v>8.1000000000000003E-2</c:v>
                </c:pt>
                <c:pt idx="4154">
                  <c:v>0.08</c:v>
                </c:pt>
                <c:pt idx="4155">
                  <c:v>7.8E-2</c:v>
                </c:pt>
                <c:pt idx="4156">
                  <c:v>7.6999999999999999E-2</c:v>
                </c:pt>
                <c:pt idx="4157">
                  <c:v>7.5999999999999998E-2</c:v>
                </c:pt>
                <c:pt idx="4158">
                  <c:v>7.4999999999999997E-2</c:v>
                </c:pt>
                <c:pt idx="4159">
                  <c:v>7.3999999999999996E-2</c:v>
                </c:pt>
                <c:pt idx="4160">
                  <c:v>7.2999999999999995E-2</c:v>
                </c:pt>
                <c:pt idx="4161">
                  <c:v>7.1999999999999995E-2</c:v>
                </c:pt>
                <c:pt idx="4162">
                  <c:v>7.0999999999999994E-2</c:v>
                </c:pt>
                <c:pt idx="4163">
                  <c:v>7.0000000000000007E-2</c:v>
                </c:pt>
                <c:pt idx="4164">
                  <c:v>6.9000000000000006E-2</c:v>
                </c:pt>
                <c:pt idx="4165">
                  <c:v>6.8000000000000005E-2</c:v>
                </c:pt>
                <c:pt idx="4166">
                  <c:v>6.7000000000000004E-2</c:v>
                </c:pt>
                <c:pt idx="4167">
                  <c:v>6.6000000000000003E-2</c:v>
                </c:pt>
                <c:pt idx="4168">
                  <c:v>6.5000000000000002E-2</c:v>
                </c:pt>
                <c:pt idx="4169">
                  <c:v>6.5000000000000002E-2</c:v>
                </c:pt>
                <c:pt idx="4170">
                  <c:v>6.4000000000000001E-2</c:v>
                </c:pt>
                <c:pt idx="4171">
                  <c:v>6.3E-2</c:v>
                </c:pt>
                <c:pt idx="4172">
                  <c:v>6.2E-2</c:v>
                </c:pt>
                <c:pt idx="4173">
                  <c:v>6.0999999999999999E-2</c:v>
                </c:pt>
                <c:pt idx="4174">
                  <c:v>6.0999999999999999E-2</c:v>
                </c:pt>
                <c:pt idx="4175">
                  <c:v>0.06</c:v>
                </c:pt>
                <c:pt idx="4176">
                  <c:v>5.8999999999999997E-2</c:v>
                </c:pt>
                <c:pt idx="4177">
                  <c:v>5.8999999999999997E-2</c:v>
                </c:pt>
                <c:pt idx="4178">
                  <c:v>5.8000000000000003E-2</c:v>
                </c:pt>
                <c:pt idx="4179">
                  <c:v>5.7000000000000002E-2</c:v>
                </c:pt>
                <c:pt idx="4180">
                  <c:v>5.7000000000000002E-2</c:v>
                </c:pt>
                <c:pt idx="4181">
                  <c:v>5.6000000000000001E-2</c:v>
                </c:pt>
                <c:pt idx="4182">
                  <c:v>5.5E-2</c:v>
                </c:pt>
                <c:pt idx="4183">
                  <c:v>5.5E-2</c:v>
                </c:pt>
                <c:pt idx="4184">
                  <c:v>5.3999999999999999E-2</c:v>
                </c:pt>
                <c:pt idx="4185">
                  <c:v>5.3999999999999999E-2</c:v>
                </c:pt>
                <c:pt idx="4186">
                  <c:v>5.2999999999999999E-2</c:v>
                </c:pt>
                <c:pt idx="4187">
                  <c:v>5.2999999999999999E-2</c:v>
                </c:pt>
                <c:pt idx="4188">
                  <c:v>5.1999999999999998E-2</c:v>
                </c:pt>
                <c:pt idx="4189">
                  <c:v>5.1999999999999998E-2</c:v>
                </c:pt>
                <c:pt idx="4190">
                  <c:v>5.0999999999999997E-2</c:v>
                </c:pt>
                <c:pt idx="4191">
                  <c:v>0.05</c:v>
                </c:pt>
                <c:pt idx="4192">
                  <c:v>0.05</c:v>
                </c:pt>
                <c:pt idx="4193">
                  <c:v>0.05</c:v>
                </c:pt>
                <c:pt idx="4194">
                  <c:v>4.9000000000000002E-2</c:v>
                </c:pt>
                <c:pt idx="4195">
                  <c:v>4.9000000000000002E-2</c:v>
                </c:pt>
                <c:pt idx="4196">
                  <c:v>4.8000000000000001E-2</c:v>
                </c:pt>
                <c:pt idx="4197">
                  <c:v>4.8000000000000001E-2</c:v>
                </c:pt>
                <c:pt idx="4198">
                  <c:v>4.7E-2</c:v>
                </c:pt>
                <c:pt idx="4199">
                  <c:v>4.7E-2</c:v>
                </c:pt>
                <c:pt idx="4200">
                  <c:v>0.52</c:v>
                </c:pt>
                <c:pt idx="4201">
                  <c:v>0.47299999999999998</c:v>
                </c:pt>
                <c:pt idx="4202">
                  <c:v>0.433</c:v>
                </c:pt>
                <c:pt idx="4203">
                  <c:v>0.4</c:v>
                </c:pt>
                <c:pt idx="4204">
                  <c:v>0.371</c:v>
                </c:pt>
                <c:pt idx="4205">
                  <c:v>0.34699999999999998</c:v>
                </c:pt>
                <c:pt idx="4206">
                  <c:v>0.32500000000000001</c:v>
                </c:pt>
                <c:pt idx="4207">
                  <c:v>0.30599999999999999</c:v>
                </c:pt>
                <c:pt idx="4208">
                  <c:v>0.28899999999999998</c:v>
                </c:pt>
                <c:pt idx="4209">
                  <c:v>0.27400000000000002</c:v>
                </c:pt>
                <c:pt idx="4210">
                  <c:v>0.26</c:v>
                </c:pt>
                <c:pt idx="4211">
                  <c:v>0.248</c:v>
                </c:pt>
                <c:pt idx="4212">
                  <c:v>0.23599999999999999</c:v>
                </c:pt>
                <c:pt idx="4213">
                  <c:v>0.22600000000000001</c:v>
                </c:pt>
                <c:pt idx="4214">
                  <c:v>0.217</c:v>
                </c:pt>
                <c:pt idx="4215">
                  <c:v>0.20799999999999999</c:v>
                </c:pt>
                <c:pt idx="4216">
                  <c:v>0.2</c:v>
                </c:pt>
                <c:pt idx="4217">
                  <c:v>0.193</c:v>
                </c:pt>
                <c:pt idx="4218">
                  <c:v>0.186</c:v>
                </c:pt>
                <c:pt idx="4219">
                  <c:v>0.17899999999999999</c:v>
                </c:pt>
                <c:pt idx="4220">
                  <c:v>0.17299999999999999</c:v>
                </c:pt>
                <c:pt idx="4221">
                  <c:v>0.16800000000000001</c:v>
                </c:pt>
                <c:pt idx="4222">
                  <c:v>0.16300000000000001</c:v>
                </c:pt>
                <c:pt idx="4223">
                  <c:v>0.158</c:v>
                </c:pt>
                <c:pt idx="4224">
                  <c:v>0.153</c:v>
                </c:pt>
                <c:pt idx="4225">
                  <c:v>0.14899999999999999</c:v>
                </c:pt>
                <c:pt idx="4226">
                  <c:v>0.14399999999999999</c:v>
                </c:pt>
                <c:pt idx="4227">
                  <c:v>0.14099999999999999</c:v>
                </c:pt>
                <c:pt idx="4228">
                  <c:v>0.13700000000000001</c:v>
                </c:pt>
                <c:pt idx="4229">
                  <c:v>0.13300000000000001</c:v>
                </c:pt>
                <c:pt idx="4230">
                  <c:v>0.13</c:v>
                </c:pt>
                <c:pt idx="4231">
                  <c:v>0.127</c:v>
                </c:pt>
                <c:pt idx="4232">
                  <c:v>0.124</c:v>
                </c:pt>
                <c:pt idx="4233">
                  <c:v>0.121</c:v>
                </c:pt>
                <c:pt idx="4234">
                  <c:v>0.11799999999999999</c:v>
                </c:pt>
                <c:pt idx="4235">
                  <c:v>0.11600000000000001</c:v>
                </c:pt>
                <c:pt idx="4236">
                  <c:v>0.113</c:v>
                </c:pt>
                <c:pt idx="4237">
                  <c:v>0.111</c:v>
                </c:pt>
                <c:pt idx="4238">
                  <c:v>0.108</c:v>
                </c:pt>
                <c:pt idx="4239">
                  <c:v>0.106</c:v>
                </c:pt>
                <c:pt idx="4240">
                  <c:v>0.104</c:v>
                </c:pt>
                <c:pt idx="4241">
                  <c:v>0.10199999999999999</c:v>
                </c:pt>
                <c:pt idx="4242">
                  <c:v>0.1</c:v>
                </c:pt>
                <c:pt idx="4243">
                  <c:v>9.8000000000000004E-2</c:v>
                </c:pt>
                <c:pt idx="4244">
                  <c:v>9.6000000000000002E-2</c:v>
                </c:pt>
                <c:pt idx="4245">
                  <c:v>9.5000000000000001E-2</c:v>
                </c:pt>
                <c:pt idx="4246">
                  <c:v>9.2999999999999999E-2</c:v>
                </c:pt>
                <c:pt idx="4247">
                  <c:v>9.0999999999999998E-2</c:v>
                </c:pt>
                <c:pt idx="4248">
                  <c:v>0.09</c:v>
                </c:pt>
                <c:pt idx="4249">
                  <c:v>8.7999999999999995E-2</c:v>
                </c:pt>
                <c:pt idx="4250">
                  <c:v>8.6999999999999994E-2</c:v>
                </c:pt>
                <c:pt idx="4251">
                  <c:v>8.5000000000000006E-2</c:v>
                </c:pt>
                <c:pt idx="4252">
                  <c:v>8.4000000000000005E-2</c:v>
                </c:pt>
                <c:pt idx="4253">
                  <c:v>8.3000000000000004E-2</c:v>
                </c:pt>
                <c:pt idx="4254">
                  <c:v>8.1000000000000003E-2</c:v>
                </c:pt>
                <c:pt idx="4255">
                  <c:v>0.08</c:v>
                </c:pt>
                <c:pt idx="4256">
                  <c:v>7.9000000000000001E-2</c:v>
                </c:pt>
                <c:pt idx="4257">
                  <c:v>7.8E-2</c:v>
                </c:pt>
                <c:pt idx="4258">
                  <c:v>7.5999999999999998E-2</c:v>
                </c:pt>
                <c:pt idx="4259">
                  <c:v>7.4999999999999997E-2</c:v>
                </c:pt>
                <c:pt idx="4260">
                  <c:v>7.3999999999999996E-2</c:v>
                </c:pt>
                <c:pt idx="4261">
                  <c:v>7.2999999999999995E-2</c:v>
                </c:pt>
                <c:pt idx="4262">
                  <c:v>7.1999999999999995E-2</c:v>
                </c:pt>
                <c:pt idx="4263">
                  <c:v>7.0999999999999994E-2</c:v>
                </c:pt>
                <c:pt idx="4264">
                  <c:v>7.0000000000000007E-2</c:v>
                </c:pt>
                <c:pt idx="4265">
                  <c:v>6.9000000000000006E-2</c:v>
                </c:pt>
                <c:pt idx="4266">
                  <c:v>6.8000000000000005E-2</c:v>
                </c:pt>
                <c:pt idx="4267">
                  <c:v>6.8000000000000005E-2</c:v>
                </c:pt>
                <c:pt idx="4268">
                  <c:v>6.7000000000000004E-2</c:v>
                </c:pt>
                <c:pt idx="4269">
                  <c:v>6.6000000000000003E-2</c:v>
                </c:pt>
                <c:pt idx="4270">
                  <c:v>6.5000000000000002E-2</c:v>
                </c:pt>
                <c:pt idx="4271">
                  <c:v>6.4000000000000001E-2</c:v>
                </c:pt>
                <c:pt idx="4272">
                  <c:v>6.3E-2</c:v>
                </c:pt>
                <c:pt idx="4273">
                  <c:v>6.3E-2</c:v>
                </c:pt>
                <c:pt idx="4274">
                  <c:v>6.2E-2</c:v>
                </c:pt>
                <c:pt idx="4275">
                  <c:v>6.0999999999999999E-2</c:v>
                </c:pt>
                <c:pt idx="4276">
                  <c:v>0.06</c:v>
                </c:pt>
                <c:pt idx="4277">
                  <c:v>0.06</c:v>
                </c:pt>
                <c:pt idx="4278">
                  <c:v>5.8999999999999997E-2</c:v>
                </c:pt>
                <c:pt idx="4279">
                  <c:v>5.8000000000000003E-2</c:v>
                </c:pt>
                <c:pt idx="4280">
                  <c:v>5.8000000000000003E-2</c:v>
                </c:pt>
                <c:pt idx="4281">
                  <c:v>5.7000000000000002E-2</c:v>
                </c:pt>
                <c:pt idx="4282">
                  <c:v>5.7000000000000002E-2</c:v>
                </c:pt>
                <c:pt idx="4283">
                  <c:v>5.6000000000000001E-2</c:v>
                </c:pt>
                <c:pt idx="4284">
                  <c:v>5.5E-2</c:v>
                </c:pt>
                <c:pt idx="4285">
                  <c:v>5.5E-2</c:v>
                </c:pt>
                <c:pt idx="4286">
                  <c:v>5.3999999999999999E-2</c:v>
                </c:pt>
                <c:pt idx="4287">
                  <c:v>5.3999999999999999E-2</c:v>
                </c:pt>
                <c:pt idx="4288">
                  <c:v>5.2999999999999999E-2</c:v>
                </c:pt>
                <c:pt idx="4289">
                  <c:v>5.2999999999999999E-2</c:v>
                </c:pt>
                <c:pt idx="4290">
                  <c:v>5.1999999999999998E-2</c:v>
                </c:pt>
                <c:pt idx="4291">
                  <c:v>5.0999999999999997E-2</c:v>
                </c:pt>
                <c:pt idx="4292">
                  <c:v>5.0999999999999997E-2</c:v>
                </c:pt>
                <c:pt idx="4293">
                  <c:v>0.05</c:v>
                </c:pt>
                <c:pt idx="4294">
                  <c:v>0.05</c:v>
                </c:pt>
                <c:pt idx="4295">
                  <c:v>0.05</c:v>
                </c:pt>
                <c:pt idx="4296">
                  <c:v>4.9000000000000002E-2</c:v>
                </c:pt>
                <c:pt idx="4297">
                  <c:v>4.9000000000000002E-2</c:v>
                </c:pt>
                <c:pt idx="4298">
                  <c:v>4.8000000000000001E-2</c:v>
                </c:pt>
                <c:pt idx="4299">
                  <c:v>4.8000000000000001E-2</c:v>
                </c:pt>
                <c:pt idx="4300">
                  <c:v>0.53</c:v>
                </c:pt>
                <c:pt idx="4301">
                  <c:v>0.48199999999999998</c:v>
                </c:pt>
                <c:pt idx="4302">
                  <c:v>0.442</c:v>
                </c:pt>
                <c:pt idx="4303">
                  <c:v>0.40799999999999997</c:v>
                </c:pt>
                <c:pt idx="4304">
                  <c:v>0.379</c:v>
                </c:pt>
                <c:pt idx="4305">
                  <c:v>0.35299999999999998</c:v>
                </c:pt>
                <c:pt idx="4306">
                  <c:v>0.33100000000000002</c:v>
                </c:pt>
                <c:pt idx="4307">
                  <c:v>0.312</c:v>
                </c:pt>
                <c:pt idx="4308">
                  <c:v>0.29399999999999998</c:v>
                </c:pt>
                <c:pt idx="4309">
                  <c:v>0.27900000000000003</c:v>
                </c:pt>
                <c:pt idx="4310">
                  <c:v>0.26500000000000001</c:v>
                </c:pt>
                <c:pt idx="4311">
                  <c:v>0.252</c:v>
                </c:pt>
                <c:pt idx="4312">
                  <c:v>0.24099999999999999</c:v>
                </c:pt>
                <c:pt idx="4313">
                  <c:v>0.23</c:v>
                </c:pt>
                <c:pt idx="4314">
                  <c:v>0.221</c:v>
                </c:pt>
                <c:pt idx="4315">
                  <c:v>0.21199999999999999</c:v>
                </c:pt>
                <c:pt idx="4316">
                  <c:v>0.20399999999999999</c:v>
                </c:pt>
                <c:pt idx="4317">
                  <c:v>0.19600000000000001</c:v>
                </c:pt>
                <c:pt idx="4318">
                  <c:v>0.189</c:v>
                </c:pt>
                <c:pt idx="4319">
                  <c:v>0.183</c:v>
                </c:pt>
                <c:pt idx="4320">
                  <c:v>0.17699999999999999</c:v>
                </c:pt>
                <c:pt idx="4321">
                  <c:v>0.17100000000000001</c:v>
                </c:pt>
                <c:pt idx="4322">
                  <c:v>0.16600000000000001</c:v>
                </c:pt>
                <c:pt idx="4323">
                  <c:v>0.161</c:v>
                </c:pt>
                <c:pt idx="4324">
                  <c:v>0.156</c:v>
                </c:pt>
                <c:pt idx="4325">
                  <c:v>0.151</c:v>
                </c:pt>
                <c:pt idx="4326">
                  <c:v>0.14699999999999999</c:v>
                </c:pt>
                <c:pt idx="4327">
                  <c:v>0.14299999999999999</c:v>
                </c:pt>
                <c:pt idx="4328">
                  <c:v>0.13900000000000001</c:v>
                </c:pt>
                <c:pt idx="4329">
                  <c:v>0.13600000000000001</c:v>
                </c:pt>
                <c:pt idx="4330">
                  <c:v>0.13300000000000001</c:v>
                </c:pt>
                <c:pt idx="4331">
                  <c:v>0.129</c:v>
                </c:pt>
                <c:pt idx="4332">
                  <c:v>0.126</c:v>
                </c:pt>
                <c:pt idx="4333">
                  <c:v>0.123</c:v>
                </c:pt>
                <c:pt idx="4334">
                  <c:v>0.12</c:v>
                </c:pt>
                <c:pt idx="4335">
                  <c:v>0.11799999999999999</c:v>
                </c:pt>
                <c:pt idx="4336">
                  <c:v>0.115</c:v>
                </c:pt>
                <c:pt idx="4337">
                  <c:v>0.113</c:v>
                </c:pt>
                <c:pt idx="4338">
                  <c:v>0.11</c:v>
                </c:pt>
                <c:pt idx="4339">
                  <c:v>0.108</c:v>
                </c:pt>
                <c:pt idx="4340">
                  <c:v>0.106</c:v>
                </c:pt>
                <c:pt idx="4341">
                  <c:v>0.104</c:v>
                </c:pt>
                <c:pt idx="4342">
                  <c:v>0.10199999999999999</c:v>
                </c:pt>
                <c:pt idx="4343">
                  <c:v>0.1</c:v>
                </c:pt>
                <c:pt idx="4344">
                  <c:v>9.8000000000000004E-2</c:v>
                </c:pt>
                <c:pt idx="4345">
                  <c:v>9.6000000000000002E-2</c:v>
                </c:pt>
                <c:pt idx="4346">
                  <c:v>9.5000000000000001E-2</c:v>
                </c:pt>
                <c:pt idx="4347">
                  <c:v>9.2999999999999999E-2</c:v>
                </c:pt>
                <c:pt idx="4348">
                  <c:v>9.0999999999999998E-2</c:v>
                </c:pt>
                <c:pt idx="4349">
                  <c:v>0.09</c:v>
                </c:pt>
                <c:pt idx="4350">
                  <c:v>8.7999999999999995E-2</c:v>
                </c:pt>
                <c:pt idx="4351">
                  <c:v>8.6999999999999994E-2</c:v>
                </c:pt>
                <c:pt idx="4352">
                  <c:v>8.5000000000000006E-2</c:v>
                </c:pt>
                <c:pt idx="4353">
                  <c:v>8.4000000000000005E-2</c:v>
                </c:pt>
                <c:pt idx="4354">
                  <c:v>8.3000000000000004E-2</c:v>
                </c:pt>
                <c:pt idx="4355">
                  <c:v>8.2000000000000003E-2</c:v>
                </c:pt>
                <c:pt idx="4356">
                  <c:v>0.08</c:v>
                </c:pt>
                <c:pt idx="4357">
                  <c:v>7.9000000000000001E-2</c:v>
                </c:pt>
                <c:pt idx="4358">
                  <c:v>7.8E-2</c:v>
                </c:pt>
                <c:pt idx="4359">
                  <c:v>7.6999999999999999E-2</c:v>
                </c:pt>
                <c:pt idx="4360">
                  <c:v>7.5999999999999998E-2</c:v>
                </c:pt>
                <c:pt idx="4361">
                  <c:v>7.4999999999999997E-2</c:v>
                </c:pt>
                <c:pt idx="4362">
                  <c:v>7.3999999999999996E-2</c:v>
                </c:pt>
                <c:pt idx="4363">
                  <c:v>7.2999999999999995E-2</c:v>
                </c:pt>
                <c:pt idx="4364">
                  <c:v>7.1999999999999995E-2</c:v>
                </c:pt>
                <c:pt idx="4365">
                  <c:v>7.0999999999999994E-2</c:v>
                </c:pt>
                <c:pt idx="4366">
                  <c:v>7.0000000000000007E-2</c:v>
                </c:pt>
                <c:pt idx="4367">
                  <c:v>6.9000000000000006E-2</c:v>
                </c:pt>
                <c:pt idx="4368">
                  <c:v>6.8000000000000005E-2</c:v>
                </c:pt>
                <c:pt idx="4369">
                  <c:v>6.7000000000000004E-2</c:v>
                </c:pt>
                <c:pt idx="4370">
                  <c:v>6.6000000000000003E-2</c:v>
                </c:pt>
                <c:pt idx="4371">
                  <c:v>6.5000000000000002E-2</c:v>
                </c:pt>
                <c:pt idx="4372">
                  <c:v>6.5000000000000002E-2</c:v>
                </c:pt>
                <c:pt idx="4373">
                  <c:v>6.4000000000000001E-2</c:v>
                </c:pt>
                <c:pt idx="4374">
                  <c:v>6.3E-2</c:v>
                </c:pt>
                <c:pt idx="4375">
                  <c:v>6.2E-2</c:v>
                </c:pt>
                <c:pt idx="4376">
                  <c:v>6.2E-2</c:v>
                </c:pt>
                <c:pt idx="4377">
                  <c:v>6.0999999999999999E-2</c:v>
                </c:pt>
                <c:pt idx="4378">
                  <c:v>0.06</c:v>
                </c:pt>
                <c:pt idx="4379">
                  <c:v>0.06</c:v>
                </c:pt>
                <c:pt idx="4380">
                  <c:v>5.8999999999999997E-2</c:v>
                </c:pt>
                <c:pt idx="4381">
                  <c:v>5.8000000000000003E-2</c:v>
                </c:pt>
                <c:pt idx="4382">
                  <c:v>5.8000000000000003E-2</c:v>
                </c:pt>
                <c:pt idx="4383">
                  <c:v>5.7000000000000002E-2</c:v>
                </c:pt>
                <c:pt idx="4384">
                  <c:v>5.6000000000000001E-2</c:v>
                </c:pt>
                <c:pt idx="4385">
                  <c:v>5.6000000000000001E-2</c:v>
                </c:pt>
                <c:pt idx="4386">
                  <c:v>5.5E-2</c:v>
                </c:pt>
                <c:pt idx="4387">
                  <c:v>5.5E-2</c:v>
                </c:pt>
                <c:pt idx="4388">
                  <c:v>5.3999999999999999E-2</c:v>
                </c:pt>
                <c:pt idx="4389">
                  <c:v>5.3999999999999999E-2</c:v>
                </c:pt>
                <c:pt idx="4390">
                  <c:v>5.2999999999999999E-2</c:v>
                </c:pt>
                <c:pt idx="4391">
                  <c:v>5.1999999999999998E-2</c:v>
                </c:pt>
                <c:pt idx="4392">
                  <c:v>5.1999999999999998E-2</c:v>
                </c:pt>
                <c:pt idx="4393">
                  <c:v>5.0999999999999997E-2</c:v>
                </c:pt>
                <c:pt idx="4394">
                  <c:v>5.0999999999999997E-2</c:v>
                </c:pt>
                <c:pt idx="4395">
                  <c:v>0.05</c:v>
                </c:pt>
                <c:pt idx="4396">
                  <c:v>0.05</c:v>
                </c:pt>
                <c:pt idx="4397">
                  <c:v>0.05</c:v>
                </c:pt>
                <c:pt idx="4398">
                  <c:v>4.9000000000000002E-2</c:v>
                </c:pt>
                <c:pt idx="4399">
                  <c:v>4.9000000000000002E-2</c:v>
                </c:pt>
                <c:pt idx="4400">
                  <c:v>0.54</c:v>
                </c:pt>
                <c:pt idx="4401">
                  <c:v>0.49099999999999999</c:v>
                </c:pt>
                <c:pt idx="4402">
                  <c:v>0.45</c:v>
                </c:pt>
                <c:pt idx="4403">
                  <c:v>0.41499999999999998</c:v>
                </c:pt>
                <c:pt idx="4404">
                  <c:v>0.38600000000000001</c:v>
                </c:pt>
                <c:pt idx="4405">
                  <c:v>0.36</c:v>
                </c:pt>
                <c:pt idx="4406">
                  <c:v>0.33800000000000002</c:v>
                </c:pt>
                <c:pt idx="4407">
                  <c:v>0.318</c:v>
                </c:pt>
                <c:pt idx="4408">
                  <c:v>0.3</c:v>
                </c:pt>
                <c:pt idx="4409">
                  <c:v>0.28399999999999997</c:v>
                </c:pt>
                <c:pt idx="4410">
                  <c:v>0.27</c:v>
                </c:pt>
                <c:pt idx="4411">
                  <c:v>0.25700000000000001</c:v>
                </c:pt>
                <c:pt idx="4412">
                  <c:v>0.245</c:v>
                </c:pt>
                <c:pt idx="4413">
                  <c:v>0.23499999999999999</c:v>
                </c:pt>
                <c:pt idx="4414">
                  <c:v>0.22500000000000001</c:v>
                </c:pt>
                <c:pt idx="4415">
                  <c:v>0.216</c:v>
                </c:pt>
                <c:pt idx="4416">
                  <c:v>0.20799999999999999</c:v>
                </c:pt>
                <c:pt idx="4417">
                  <c:v>0.2</c:v>
                </c:pt>
                <c:pt idx="4418">
                  <c:v>0.193</c:v>
                </c:pt>
                <c:pt idx="4419">
                  <c:v>0.186</c:v>
                </c:pt>
                <c:pt idx="4420">
                  <c:v>0.18</c:v>
                </c:pt>
                <c:pt idx="4421">
                  <c:v>0.17399999999999999</c:v>
                </c:pt>
                <c:pt idx="4422">
                  <c:v>0.16900000000000001</c:v>
                </c:pt>
                <c:pt idx="4423">
                  <c:v>0.16400000000000001</c:v>
                </c:pt>
                <c:pt idx="4424">
                  <c:v>0.159</c:v>
                </c:pt>
                <c:pt idx="4425">
                  <c:v>0.154</c:v>
                </c:pt>
                <c:pt idx="4426">
                  <c:v>0.15</c:v>
                </c:pt>
                <c:pt idx="4427">
                  <c:v>0.14599999999999999</c:v>
                </c:pt>
                <c:pt idx="4428">
                  <c:v>0.14199999999999999</c:v>
                </c:pt>
                <c:pt idx="4429">
                  <c:v>0.13800000000000001</c:v>
                </c:pt>
                <c:pt idx="4430">
                  <c:v>0.13500000000000001</c:v>
                </c:pt>
                <c:pt idx="4431">
                  <c:v>0.13200000000000001</c:v>
                </c:pt>
                <c:pt idx="4432">
                  <c:v>0.129</c:v>
                </c:pt>
                <c:pt idx="4433">
                  <c:v>0.126</c:v>
                </c:pt>
                <c:pt idx="4434">
                  <c:v>0.123</c:v>
                </c:pt>
                <c:pt idx="4435">
                  <c:v>0.12</c:v>
                </c:pt>
                <c:pt idx="4436">
                  <c:v>0.11700000000000001</c:v>
                </c:pt>
                <c:pt idx="4437">
                  <c:v>0.115</c:v>
                </c:pt>
                <c:pt idx="4438">
                  <c:v>0.113</c:v>
                </c:pt>
                <c:pt idx="4439">
                  <c:v>0.11</c:v>
                </c:pt>
                <c:pt idx="4440">
                  <c:v>0.108</c:v>
                </c:pt>
                <c:pt idx="4441">
                  <c:v>0.106</c:v>
                </c:pt>
                <c:pt idx="4442">
                  <c:v>0.104</c:v>
                </c:pt>
                <c:pt idx="4443">
                  <c:v>0.10199999999999999</c:v>
                </c:pt>
                <c:pt idx="4444">
                  <c:v>0.1</c:v>
                </c:pt>
                <c:pt idx="4445">
                  <c:v>9.8000000000000004E-2</c:v>
                </c:pt>
                <c:pt idx="4446">
                  <c:v>9.6000000000000002E-2</c:v>
                </c:pt>
                <c:pt idx="4447">
                  <c:v>9.5000000000000001E-2</c:v>
                </c:pt>
                <c:pt idx="4448">
                  <c:v>9.2999999999999999E-2</c:v>
                </c:pt>
                <c:pt idx="4449">
                  <c:v>9.1999999999999998E-2</c:v>
                </c:pt>
                <c:pt idx="4450">
                  <c:v>0.09</c:v>
                </c:pt>
                <c:pt idx="4451">
                  <c:v>8.8999999999999996E-2</c:v>
                </c:pt>
                <c:pt idx="4452">
                  <c:v>8.6999999999999994E-2</c:v>
                </c:pt>
                <c:pt idx="4453">
                  <c:v>8.5999999999999993E-2</c:v>
                </c:pt>
                <c:pt idx="4454">
                  <c:v>8.4000000000000005E-2</c:v>
                </c:pt>
                <c:pt idx="4455">
                  <c:v>8.3000000000000004E-2</c:v>
                </c:pt>
                <c:pt idx="4456">
                  <c:v>8.2000000000000003E-2</c:v>
                </c:pt>
                <c:pt idx="4457">
                  <c:v>8.1000000000000003E-2</c:v>
                </c:pt>
                <c:pt idx="4458">
                  <c:v>7.9000000000000001E-2</c:v>
                </c:pt>
                <c:pt idx="4459">
                  <c:v>7.8E-2</c:v>
                </c:pt>
                <c:pt idx="4460">
                  <c:v>7.6999999999999999E-2</c:v>
                </c:pt>
                <c:pt idx="4461">
                  <c:v>7.5999999999999998E-2</c:v>
                </c:pt>
                <c:pt idx="4462">
                  <c:v>7.4999999999999997E-2</c:v>
                </c:pt>
                <c:pt idx="4463">
                  <c:v>7.3999999999999996E-2</c:v>
                </c:pt>
                <c:pt idx="4464">
                  <c:v>7.2999999999999995E-2</c:v>
                </c:pt>
                <c:pt idx="4465">
                  <c:v>7.1999999999999995E-2</c:v>
                </c:pt>
                <c:pt idx="4466">
                  <c:v>7.0999999999999994E-2</c:v>
                </c:pt>
                <c:pt idx="4467">
                  <c:v>7.0000000000000007E-2</c:v>
                </c:pt>
                <c:pt idx="4468">
                  <c:v>6.9000000000000006E-2</c:v>
                </c:pt>
                <c:pt idx="4469">
                  <c:v>6.8000000000000005E-2</c:v>
                </c:pt>
                <c:pt idx="4470">
                  <c:v>6.8000000000000005E-2</c:v>
                </c:pt>
                <c:pt idx="4471">
                  <c:v>6.7000000000000004E-2</c:v>
                </c:pt>
                <c:pt idx="4472">
                  <c:v>6.6000000000000003E-2</c:v>
                </c:pt>
                <c:pt idx="4473">
                  <c:v>6.5000000000000002E-2</c:v>
                </c:pt>
                <c:pt idx="4474">
                  <c:v>6.4000000000000001E-2</c:v>
                </c:pt>
                <c:pt idx="4475">
                  <c:v>6.4000000000000001E-2</c:v>
                </c:pt>
                <c:pt idx="4476">
                  <c:v>6.3E-2</c:v>
                </c:pt>
                <c:pt idx="4477">
                  <c:v>6.2E-2</c:v>
                </c:pt>
                <c:pt idx="4478">
                  <c:v>6.0999999999999999E-2</c:v>
                </c:pt>
                <c:pt idx="4479">
                  <c:v>6.0999999999999999E-2</c:v>
                </c:pt>
                <c:pt idx="4480">
                  <c:v>0.06</c:v>
                </c:pt>
                <c:pt idx="4481">
                  <c:v>5.8999999999999997E-2</c:v>
                </c:pt>
                <c:pt idx="4482">
                  <c:v>5.8999999999999997E-2</c:v>
                </c:pt>
                <c:pt idx="4483">
                  <c:v>5.8000000000000003E-2</c:v>
                </c:pt>
                <c:pt idx="4484">
                  <c:v>5.7000000000000002E-2</c:v>
                </c:pt>
                <c:pt idx="4485">
                  <c:v>5.7000000000000002E-2</c:v>
                </c:pt>
                <c:pt idx="4486">
                  <c:v>5.6000000000000001E-2</c:v>
                </c:pt>
                <c:pt idx="4487">
                  <c:v>5.6000000000000001E-2</c:v>
                </c:pt>
                <c:pt idx="4488">
                  <c:v>5.5E-2</c:v>
                </c:pt>
                <c:pt idx="4489">
                  <c:v>5.5E-2</c:v>
                </c:pt>
                <c:pt idx="4490">
                  <c:v>5.3999999999999999E-2</c:v>
                </c:pt>
                <c:pt idx="4491">
                  <c:v>5.2999999999999999E-2</c:v>
                </c:pt>
                <c:pt idx="4492">
                  <c:v>5.2999999999999999E-2</c:v>
                </c:pt>
                <c:pt idx="4493">
                  <c:v>5.1999999999999998E-2</c:v>
                </c:pt>
                <c:pt idx="4494">
                  <c:v>5.1999999999999998E-2</c:v>
                </c:pt>
                <c:pt idx="4495">
                  <c:v>5.0999999999999997E-2</c:v>
                </c:pt>
                <c:pt idx="4496">
                  <c:v>5.0999999999999997E-2</c:v>
                </c:pt>
                <c:pt idx="4497">
                  <c:v>0.05</c:v>
                </c:pt>
                <c:pt idx="4498">
                  <c:v>0.05</c:v>
                </c:pt>
                <c:pt idx="4499">
                  <c:v>0.05</c:v>
                </c:pt>
                <c:pt idx="4500">
                  <c:v>0.55000000000000004</c:v>
                </c:pt>
                <c:pt idx="4501">
                  <c:v>0.5</c:v>
                </c:pt>
                <c:pt idx="4502">
                  <c:v>0.45800000000000002</c:v>
                </c:pt>
                <c:pt idx="4503">
                  <c:v>0.42299999999999999</c:v>
                </c:pt>
                <c:pt idx="4504">
                  <c:v>0.39300000000000002</c:v>
                </c:pt>
                <c:pt idx="4505">
                  <c:v>0.36699999999999999</c:v>
                </c:pt>
                <c:pt idx="4506">
                  <c:v>0.34399999999999997</c:v>
                </c:pt>
                <c:pt idx="4507">
                  <c:v>0.32400000000000001</c:v>
                </c:pt>
                <c:pt idx="4508">
                  <c:v>0.30599999999999999</c:v>
                </c:pt>
                <c:pt idx="4509">
                  <c:v>0.28899999999999998</c:v>
                </c:pt>
                <c:pt idx="4510">
                  <c:v>0.27500000000000002</c:v>
                </c:pt>
                <c:pt idx="4511">
                  <c:v>0.26200000000000001</c:v>
                </c:pt>
                <c:pt idx="4512">
                  <c:v>0.25</c:v>
                </c:pt>
                <c:pt idx="4513">
                  <c:v>0.23899999999999999</c:v>
                </c:pt>
                <c:pt idx="4514">
                  <c:v>0.22900000000000001</c:v>
                </c:pt>
                <c:pt idx="4515">
                  <c:v>0.22</c:v>
                </c:pt>
                <c:pt idx="4516">
                  <c:v>0.21199999999999999</c:v>
                </c:pt>
                <c:pt idx="4517">
                  <c:v>0.20399999999999999</c:v>
                </c:pt>
                <c:pt idx="4518">
                  <c:v>0.19600000000000001</c:v>
                </c:pt>
                <c:pt idx="4519">
                  <c:v>0.19</c:v>
                </c:pt>
                <c:pt idx="4520">
                  <c:v>0.183</c:v>
                </c:pt>
                <c:pt idx="4521">
                  <c:v>0.17699999999999999</c:v>
                </c:pt>
                <c:pt idx="4522">
                  <c:v>0.17199999999999999</c:v>
                </c:pt>
                <c:pt idx="4523">
                  <c:v>0.16700000000000001</c:v>
                </c:pt>
                <c:pt idx="4524">
                  <c:v>0.16200000000000001</c:v>
                </c:pt>
                <c:pt idx="4525">
                  <c:v>0.157</c:v>
                </c:pt>
                <c:pt idx="4526">
                  <c:v>0.153</c:v>
                </c:pt>
                <c:pt idx="4527">
                  <c:v>0.14899999999999999</c:v>
                </c:pt>
                <c:pt idx="4528">
                  <c:v>0.14499999999999999</c:v>
                </c:pt>
                <c:pt idx="4529">
                  <c:v>0.14099999999999999</c:v>
                </c:pt>
                <c:pt idx="4530">
                  <c:v>0.13800000000000001</c:v>
                </c:pt>
                <c:pt idx="4531">
                  <c:v>0.13400000000000001</c:v>
                </c:pt>
                <c:pt idx="4532">
                  <c:v>0.13100000000000001</c:v>
                </c:pt>
                <c:pt idx="4533">
                  <c:v>0.128</c:v>
                </c:pt>
                <c:pt idx="4534">
                  <c:v>0.125</c:v>
                </c:pt>
                <c:pt idx="4535">
                  <c:v>0.122</c:v>
                </c:pt>
                <c:pt idx="4536">
                  <c:v>0.12</c:v>
                </c:pt>
                <c:pt idx="4537">
                  <c:v>0.11700000000000001</c:v>
                </c:pt>
                <c:pt idx="4538">
                  <c:v>0.115</c:v>
                </c:pt>
                <c:pt idx="4539">
                  <c:v>0.112</c:v>
                </c:pt>
                <c:pt idx="4540">
                  <c:v>0.11</c:v>
                </c:pt>
                <c:pt idx="4541">
                  <c:v>0.108</c:v>
                </c:pt>
                <c:pt idx="4542">
                  <c:v>0.106</c:v>
                </c:pt>
                <c:pt idx="4543">
                  <c:v>0.104</c:v>
                </c:pt>
                <c:pt idx="4544">
                  <c:v>0.10199999999999999</c:v>
                </c:pt>
                <c:pt idx="4545">
                  <c:v>0.1</c:v>
                </c:pt>
                <c:pt idx="4546">
                  <c:v>9.8000000000000004E-2</c:v>
                </c:pt>
                <c:pt idx="4547">
                  <c:v>9.6000000000000002E-2</c:v>
                </c:pt>
                <c:pt idx="4548">
                  <c:v>9.5000000000000001E-2</c:v>
                </c:pt>
                <c:pt idx="4549">
                  <c:v>9.2999999999999999E-2</c:v>
                </c:pt>
                <c:pt idx="4550">
                  <c:v>9.1999999999999998E-2</c:v>
                </c:pt>
                <c:pt idx="4551">
                  <c:v>0.09</c:v>
                </c:pt>
                <c:pt idx="4552">
                  <c:v>8.8999999999999996E-2</c:v>
                </c:pt>
                <c:pt idx="4553">
                  <c:v>8.6999999999999994E-2</c:v>
                </c:pt>
                <c:pt idx="4554">
                  <c:v>8.5999999999999993E-2</c:v>
                </c:pt>
                <c:pt idx="4555">
                  <c:v>8.5000000000000006E-2</c:v>
                </c:pt>
                <c:pt idx="4556">
                  <c:v>8.3000000000000004E-2</c:v>
                </c:pt>
                <c:pt idx="4557">
                  <c:v>8.2000000000000003E-2</c:v>
                </c:pt>
                <c:pt idx="4558">
                  <c:v>8.1000000000000003E-2</c:v>
                </c:pt>
                <c:pt idx="4559">
                  <c:v>0.08</c:v>
                </c:pt>
                <c:pt idx="4560">
                  <c:v>7.9000000000000001E-2</c:v>
                </c:pt>
                <c:pt idx="4561">
                  <c:v>7.6999999999999999E-2</c:v>
                </c:pt>
                <c:pt idx="4562">
                  <c:v>7.5999999999999998E-2</c:v>
                </c:pt>
                <c:pt idx="4563">
                  <c:v>7.4999999999999997E-2</c:v>
                </c:pt>
                <c:pt idx="4564">
                  <c:v>7.3999999999999996E-2</c:v>
                </c:pt>
                <c:pt idx="4565">
                  <c:v>7.2999999999999995E-2</c:v>
                </c:pt>
                <c:pt idx="4566">
                  <c:v>7.1999999999999995E-2</c:v>
                </c:pt>
                <c:pt idx="4567">
                  <c:v>7.0999999999999994E-2</c:v>
                </c:pt>
                <c:pt idx="4568">
                  <c:v>7.0999999999999994E-2</c:v>
                </c:pt>
                <c:pt idx="4569">
                  <c:v>7.0000000000000007E-2</c:v>
                </c:pt>
                <c:pt idx="4570">
                  <c:v>6.9000000000000006E-2</c:v>
                </c:pt>
                <c:pt idx="4571">
                  <c:v>6.8000000000000005E-2</c:v>
                </c:pt>
                <c:pt idx="4572">
                  <c:v>6.7000000000000004E-2</c:v>
                </c:pt>
                <c:pt idx="4573">
                  <c:v>6.6000000000000003E-2</c:v>
                </c:pt>
                <c:pt idx="4574">
                  <c:v>6.5000000000000002E-2</c:v>
                </c:pt>
                <c:pt idx="4575">
                  <c:v>6.5000000000000002E-2</c:v>
                </c:pt>
                <c:pt idx="4576">
                  <c:v>6.4000000000000001E-2</c:v>
                </c:pt>
                <c:pt idx="4577">
                  <c:v>6.3E-2</c:v>
                </c:pt>
                <c:pt idx="4578">
                  <c:v>6.3E-2</c:v>
                </c:pt>
                <c:pt idx="4579">
                  <c:v>6.2E-2</c:v>
                </c:pt>
                <c:pt idx="4580">
                  <c:v>6.0999999999999999E-2</c:v>
                </c:pt>
                <c:pt idx="4581">
                  <c:v>0.06</c:v>
                </c:pt>
                <c:pt idx="4582">
                  <c:v>0.06</c:v>
                </c:pt>
                <c:pt idx="4583">
                  <c:v>5.8999999999999997E-2</c:v>
                </c:pt>
                <c:pt idx="4584">
                  <c:v>5.8999999999999997E-2</c:v>
                </c:pt>
                <c:pt idx="4585">
                  <c:v>5.8000000000000003E-2</c:v>
                </c:pt>
                <c:pt idx="4586">
                  <c:v>5.7000000000000002E-2</c:v>
                </c:pt>
                <c:pt idx="4587">
                  <c:v>5.7000000000000002E-2</c:v>
                </c:pt>
                <c:pt idx="4588">
                  <c:v>5.6000000000000001E-2</c:v>
                </c:pt>
                <c:pt idx="4589">
                  <c:v>5.6000000000000001E-2</c:v>
                </c:pt>
                <c:pt idx="4590">
                  <c:v>5.5E-2</c:v>
                </c:pt>
                <c:pt idx="4591">
                  <c:v>5.3999999999999999E-2</c:v>
                </c:pt>
                <c:pt idx="4592">
                  <c:v>5.3999999999999999E-2</c:v>
                </c:pt>
                <c:pt idx="4593">
                  <c:v>5.2999999999999999E-2</c:v>
                </c:pt>
                <c:pt idx="4594">
                  <c:v>5.2999999999999999E-2</c:v>
                </c:pt>
                <c:pt idx="4595">
                  <c:v>5.1999999999999998E-2</c:v>
                </c:pt>
                <c:pt idx="4596">
                  <c:v>5.1999999999999998E-2</c:v>
                </c:pt>
                <c:pt idx="4597">
                  <c:v>5.0999999999999997E-2</c:v>
                </c:pt>
                <c:pt idx="4598">
                  <c:v>5.0999999999999997E-2</c:v>
                </c:pt>
                <c:pt idx="4599">
                  <c:v>0.05</c:v>
                </c:pt>
                <c:pt idx="4600">
                  <c:v>0.56000000000000005</c:v>
                </c:pt>
                <c:pt idx="4601">
                  <c:v>0.50900000000000001</c:v>
                </c:pt>
                <c:pt idx="4602">
                  <c:v>0.46700000000000003</c:v>
                </c:pt>
                <c:pt idx="4603">
                  <c:v>0.43099999999999999</c:v>
                </c:pt>
                <c:pt idx="4604">
                  <c:v>0.4</c:v>
                </c:pt>
                <c:pt idx="4605">
                  <c:v>0.373</c:v>
                </c:pt>
                <c:pt idx="4606">
                  <c:v>0.35</c:v>
                </c:pt>
                <c:pt idx="4607">
                  <c:v>0.32900000000000001</c:v>
                </c:pt>
                <c:pt idx="4608">
                  <c:v>0.311</c:v>
                </c:pt>
                <c:pt idx="4609">
                  <c:v>0.29499999999999998</c:v>
                </c:pt>
                <c:pt idx="4610">
                  <c:v>0.28000000000000003</c:v>
                </c:pt>
                <c:pt idx="4611">
                  <c:v>0.26700000000000002</c:v>
                </c:pt>
                <c:pt idx="4612">
                  <c:v>0.255</c:v>
                </c:pt>
                <c:pt idx="4613">
                  <c:v>0.24299999999999999</c:v>
                </c:pt>
                <c:pt idx="4614">
                  <c:v>0.23300000000000001</c:v>
                </c:pt>
                <c:pt idx="4615">
                  <c:v>0.224</c:v>
                </c:pt>
                <c:pt idx="4616">
                  <c:v>0.215</c:v>
                </c:pt>
                <c:pt idx="4617">
                  <c:v>0.20699999999999999</c:v>
                </c:pt>
                <c:pt idx="4618">
                  <c:v>0.2</c:v>
                </c:pt>
                <c:pt idx="4619">
                  <c:v>0.193</c:v>
                </c:pt>
                <c:pt idx="4620">
                  <c:v>0.187</c:v>
                </c:pt>
                <c:pt idx="4621">
                  <c:v>0.18099999999999999</c:v>
                </c:pt>
                <c:pt idx="4622">
                  <c:v>0.17499999999999999</c:v>
                </c:pt>
                <c:pt idx="4623">
                  <c:v>0.17</c:v>
                </c:pt>
                <c:pt idx="4624">
                  <c:v>0.16500000000000001</c:v>
                </c:pt>
                <c:pt idx="4625">
                  <c:v>0.16</c:v>
                </c:pt>
                <c:pt idx="4626">
                  <c:v>0.156</c:v>
                </c:pt>
                <c:pt idx="4627">
                  <c:v>0.151</c:v>
                </c:pt>
                <c:pt idx="4628">
                  <c:v>0.14699999999999999</c:v>
                </c:pt>
                <c:pt idx="4629">
                  <c:v>0.14399999999999999</c:v>
                </c:pt>
                <c:pt idx="4630">
                  <c:v>0.14000000000000001</c:v>
                </c:pt>
                <c:pt idx="4631">
                  <c:v>0.13700000000000001</c:v>
                </c:pt>
                <c:pt idx="4632">
                  <c:v>0.13300000000000001</c:v>
                </c:pt>
                <c:pt idx="4633">
                  <c:v>0.13</c:v>
                </c:pt>
                <c:pt idx="4634">
                  <c:v>0.127</c:v>
                </c:pt>
                <c:pt idx="4635">
                  <c:v>0.124</c:v>
                </c:pt>
                <c:pt idx="4636">
                  <c:v>0.122</c:v>
                </c:pt>
                <c:pt idx="4637">
                  <c:v>0.11899999999999999</c:v>
                </c:pt>
                <c:pt idx="4638">
                  <c:v>0.11700000000000001</c:v>
                </c:pt>
                <c:pt idx="4639">
                  <c:v>0.114</c:v>
                </c:pt>
                <c:pt idx="4640">
                  <c:v>0.112</c:v>
                </c:pt>
                <c:pt idx="4641">
                  <c:v>0.11</c:v>
                </c:pt>
                <c:pt idx="4642">
                  <c:v>0.108</c:v>
                </c:pt>
                <c:pt idx="4643">
                  <c:v>0.106</c:v>
                </c:pt>
                <c:pt idx="4644">
                  <c:v>0.104</c:v>
                </c:pt>
                <c:pt idx="4645">
                  <c:v>0.10199999999999999</c:v>
                </c:pt>
                <c:pt idx="4646">
                  <c:v>0.1</c:v>
                </c:pt>
                <c:pt idx="4647">
                  <c:v>9.8000000000000004E-2</c:v>
                </c:pt>
                <c:pt idx="4648">
                  <c:v>9.7000000000000003E-2</c:v>
                </c:pt>
                <c:pt idx="4649">
                  <c:v>9.5000000000000001E-2</c:v>
                </c:pt>
                <c:pt idx="4650">
                  <c:v>9.2999999999999999E-2</c:v>
                </c:pt>
                <c:pt idx="4651">
                  <c:v>9.1999999999999998E-2</c:v>
                </c:pt>
                <c:pt idx="4652">
                  <c:v>0.09</c:v>
                </c:pt>
                <c:pt idx="4653">
                  <c:v>8.8999999999999996E-2</c:v>
                </c:pt>
                <c:pt idx="4654">
                  <c:v>8.7999999999999995E-2</c:v>
                </c:pt>
                <c:pt idx="4655">
                  <c:v>8.5999999999999993E-2</c:v>
                </c:pt>
                <c:pt idx="4656">
                  <c:v>8.5000000000000006E-2</c:v>
                </c:pt>
                <c:pt idx="4657">
                  <c:v>8.4000000000000005E-2</c:v>
                </c:pt>
                <c:pt idx="4658">
                  <c:v>8.2000000000000003E-2</c:v>
                </c:pt>
                <c:pt idx="4659">
                  <c:v>8.1000000000000003E-2</c:v>
                </c:pt>
                <c:pt idx="4660">
                  <c:v>0.08</c:v>
                </c:pt>
                <c:pt idx="4661">
                  <c:v>7.9000000000000001E-2</c:v>
                </c:pt>
                <c:pt idx="4662">
                  <c:v>7.8E-2</c:v>
                </c:pt>
                <c:pt idx="4663">
                  <c:v>7.6999999999999999E-2</c:v>
                </c:pt>
                <c:pt idx="4664">
                  <c:v>7.5999999999999998E-2</c:v>
                </c:pt>
                <c:pt idx="4665">
                  <c:v>7.4999999999999997E-2</c:v>
                </c:pt>
                <c:pt idx="4666">
                  <c:v>7.3999999999999996E-2</c:v>
                </c:pt>
                <c:pt idx="4667">
                  <c:v>7.2999999999999995E-2</c:v>
                </c:pt>
                <c:pt idx="4668">
                  <c:v>7.1999999999999995E-2</c:v>
                </c:pt>
                <c:pt idx="4669">
                  <c:v>7.0999999999999994E-2</c:v>
                </c:pt>
                <c:pt idx="4670">
                  <c:v>7.0000000000000007E-2</c:v>
                </c:pt>
                <c:pt idx="4671">
                  <c:v>6.9000000000000006E-2</c:v>
                </c:pt>
                <c:pt idx="4672">
                  <c:v>6.8000000000000005E-2</c:v>
                </c:pt>
                <c:pt idx="4673">
                  <c:v>6.7000000000000004E-2</c:v>
                </c:pt>
                <c:pt idx="4674">
                  <c:v>6.7000000000000004E-2</c:v>
                </c:pt>
                <c:pt idx="4675">
                  <c:v>6.6000000000000003E-2</c:v>
                </c:pt>
                <c:pt idx="4676">
                  <c:v>6.5000000000000002E-2</c:v>
                </c:pt>
                <c:pt idx="4677">
                  <c:v>6.4000000000000001E-2</c:v>
                </c:pt>
                <c:pt idx="4678">
                  <c:v>6.4000000000000001E-2</c:v>
                </c:pt>
                <c:pt idx="4679">
                  <c:v>6.3E-2</c:v>
                </c:pt>
                <c:pt idx="4680">
                  <c:v>6.2E-2</c:v>
                </c:pt>
                <c:pt idx="4681">
                  <c:v>6.2E-2</c:v>
                </c:pt>
                <c:pt idx="4682">
                  <c:v>6.0999999999999999E-2</c:v>
                </c:pt>
                <c:pt idx="4683">
                  <c:v>0.06</c:v>
                </c:pt>
                <c:pt idx="4684">
                  <c:v>0.06</c:v>
                </c:pt>
                <c:pt idx="4685">
                  <c:v>5.8999999999999997E-2</c:v>
                </c:pt>
                <c:pt idx="4686">
                  <c:v>5.8000000000000003E-2</c:v>
                </c:pt>
                <c:pt idx="4687">
                  <c:v>5.8000000000000003E-2</c:v>
                </c:pt>
                <c:pt idx="4688">
                  <c:v>5.7000000000000002E-2</c:v>
                </c:pt>
                <c:pt idx="4689">
                  <c:v>5.7000000000000002E-2</c:v>
                </c:pt>
                <c:pt idx="4690">
                  <c:v>5.6000000000000001E-2</c:v>
                </c:pt>
                <c:pt idx="4691">
                  <c:v>5.5E-2</c:v>
                </c:pt>
                <c:pt idx="4692">
                  <c:v>5.5E-2</c:v>
                </c:pt>
                <c:pt idx="4693">
                  <c:v>5.3999999999999999E-2</c:v>
                </c:pt>
                <c:pt idx="4694">
                  <c:v>5.3999999999999999E-2</c:v>
                </c:pt>
                <c:pt idx="4695">
                  <c:v>5.2999999999999999E-2</c:v>
                </c:pt>
                <c:pt idx="4696">
                  <c:v>5.2999999999999999E-2</c:v>
                </c:pt>
                <c:pt idx="4697">
                  <c:v>5.1999999999999998E-2</c:v>
                </c:pt>
                <c:pt idx="4698">
                  <c:v>5.1999999999999998E-2</c:v>
                </c:pt>
                <c:pt idx="4699">
                  <c:v>5.0999999999999997E-2</c:v>
                </c:pt>
                <c:pt idx="4700">
                  <c:v>0.56999999999999995</c:v>
                </c:pt>
                <c:pt idx="4701">
                  <c:v>0.51800000000000002</c:v>
                </c:pt>
                <c:pt idx="4702">
                  <c:v>0.47499999999999998</c:v>
                </c:pt>
                <c:pt idx="4703">
                  <c:v>0.438</c:v>
                </c:pt>
                <c:pt idx="4704">
                  <c:v>0.40699999999999997</c:v>
                </c:pt>
                <c:pt idx="4705">
                  <c:v>0.38</c:v>
                </c:pt>
                <c:pt idx="4706">
                  <c:v>0.35599999999999998</c:v>
                </c:pt>
                <c:pt idx="4707">
                  <c:v>0.33500000000000002</c:v>
                </c:pt>
                <c:pt idx="4708">
                  <c:v>0.317</c:v>
                </c:pt>
                <c:pt idx="4709">
                  <c:v>0.3</c:v>
                </c:pt>
                <c:pt idx="4710">
                  <c:v>0.28499999999999998</c:v>
                </c:pt>
                <c:pt idx="4711">
                  <c:v>0.27100000000000002</c:v>
                </c:pt>
                <c:pt idx="4712">
                  <c:v>0.25900000000000001</c:v>
                </c:pt>
                <c:pt idx="4713">
                  <c:v>0.248</c:v>
                </c:pt>
                <c:pt idx="4714">
                  <c:v>0.23799999999999999</c:v>
                </c:pt>
                <c:pt idx="4715">
                  <c:v>0.22800000000000001</c:v>
                </c:pt>
                <c:pt idx="4716">
                  <c:v>0.219</c:v>
                </c:pt>
                <c:pt idx="4717">
                  <c:v>0.21099999999999999</c:v>
                </c:pt>
                <c:pt idx="4718">
                  <c:v>0.20399999999999999</c:v>
                </c:pt>
                <c:pt idx="4719">
                  <c:v>0.19700000000000001</c:v>
                </c:pt>
                <c:pt idx="4720">
                  <c:v>0.19</c:v>
                </c:pt>
                <c:pt idx="4721">
                  <c:v>0.184</c:v>
                </c:pt>
                <c:pt idx="4722">
                  <c:v>0.17799999999999999</c:v>
                </c:pt>
                <c:pt idx="4723">
                  <c:v>0.17299999999999999</c:v>
                </c:pt>
                <c:pt idx="4724">
                  <c:v>0.16800000000000001</c:v>
                </c:pt>
                <c:pt idx="4725">
                  <c:v>0.16300000000000001</c:v>
                </c:pt>
                <c:pt idx="4726">
                  <c:v>0.158</c:v>
                </c:pt>
                <c:pt idx="4727">
                  <c:v>0.154</c:v>
                </c:pt>
                <c:pt idx="4728">
                  <c:v>0.15</c:v>
                </c:pt>
                <c:pt idx="4729">
                  <c:v>0.14599999999999999</c:v>
                </c:pt>
                <c:pt idx="4730">
                  <c:v>0.14299999999999999</c:v>
                </c:pt>
                <c:pt idx="4731">
                  <c:v>0.13900000000000001</c:v>
                </c:pt>
                <c:pt idx="4732">
                  <c:v>0.13600000000000001</c:v>
                </c:pt>
                <c:pt idx="4733">
                  <c:v>0.13300000000000001</c:v>
                </c:pt>
                <c:pt idx="4734">
                  <c:v>0.13</c:v>
                </c:pt>
                <c:pt idx="4735">
                  <c:v>0.127</c:v>
                </c:pt>
                <c:pt idx="4736">
                  <c:v>0.124</c:v>
                </c:pt>
                <c:pt idx="4737">
                  <c:v>0.121</c:v>
                </c:pt>
                <c:pt idx="4738">
                  <c:v>0.11899999999999999</c:v>
                </c:pt>
                <c:pt idx="4739">
                  <c:v>0.11600000000000001</c:v>
                </c:pt>
                <c:pt idx="4740">
                  <c:v>0.114</c:v>
                </c:pt>
                <c:pt idx="4741">
                  <c:v>0.112</c:v>
                </c:pt>
                <c:pt idx="4742">
                  <c:v>0.11</c:v>
                </c:pt>
                <c:pt idx="4743">
                  <c:v>0.108</c:v>
                </c:pt>
                <c:pt idx="4744">
                  <c:v>0.106</c:v>
                </c:pt>
                <c:pt idx="4745">
                  <c:v>0.104</c:v>
                </c:pt>
                <c:pt idx="4746">
                  <c:v>0.10199999999999999</c:v>
                </c:pt>
                <c:pt idx="4747">
                  <c:v>0.1</c:v>
                </c:pt>
                <c:pt idx="4748">
                  <c:v>9.8000000000000004E-2</c:v>
                </c:pt>
                <c:pt idx="4749">
                  <c:v>9.7000000000000003E-2</c:v>
                </c:pt>
                <c:pt idx="4750">
                  <c:v>9.5000000000000001E-2</c:v>
                </c:pt>
                <c:pt idx="4751">
                  <c:v>9.2999999999999999E-2</c:v>
                </c:pt>
                <c:pt idx="4752">
                  <c:v>9.1999999999999998E-2</c:v>
                </c:pt>
                <c:pt idx="4753">
                  <c:v>0.09</c:v>
                </c:pt>
                <c:pt idx="4754">
                  <c:v>8.8999999999999996E-2</c:v>
                </c:pt>
                <c:pt idx="4755">
                  <c:v>8.7999999999999995E-2</c:v>
                </c:pt>
                <c:pt idx="4756">
                  <c:v>8.5999999999999993E-2</c:v>
                </c:pt>
                <c:pt idx="4757">
                  <c:v>8.5000000000000006E-2</c:v>
                </c:pt>
                <c:pt idx="4758">
                  <c:v>8.4000000000000005E-2</c:v>
                </c:pt>
                <c:pt idx="4759">
                  <c:v>8.3000000000000004E-2</c:v>
                </c:pt>
                <c:pt idx="4760">
                  <c:v>8.1000000000000003E-2</c:v>
                </c:pt>
                <c:pt idx="4761">
                  <c:v>0.08</c:v>
                </c:pt>
                <c:pt idx="4762">
                  <c:v>7.9000000000000001E-2</c:v>
                </c:pt>
                <c:pt idx="4763">
                  <c:v>7.8E-2</c:v>
                </c:pt>
                <c:pt idx="4764">
                  <c:v>7.6999999999999999E-2</c:v>
                </c:pt>
                <c:pt idx="4765">
                  <c:v>7.5999999999999998E-2</c:v>
                </c:pt>
                <c:pt idx="4766">
                  <c:v>7.4999999999999997E-2</c:v>
                </c:pt>
                <c:pt idx="4767">
                  <c:v>7.3999999999999996E-2</c:v>
                </c:pt>
                <c:pt idx="4768">
                  <c:v>7.2999999999999995E-2</c:v>
                </c:pt>
                <c:pt idx="4769">
                  <c:v>7.1999999999999995E-2</c:v>
                </c:pt>
                <c:pt idx="4770">
                  <c:v>7.0999999999999994E-2</c:v>
                </c:pt>
                <c:pt idx="4771">
                  <c:v>7.0000000000000007E-2</c:v>
                </c:pt>
                <c:pt idx="4772">
                  <c:v>7.0000000000000007E-2</c:v>
                </c:pt>
                <c:pt idx="4773">
                  <c:v>6.9000000000000006E-2</c:v>
                </c:pt>
                <c:pt idx="4774">
                  <c:v>6.8000000000000005E-2</c:v>
                </c:pt>
                <c:pt idx="4775">
                  <c:v>6.7000000000000004E-2</c:v>
                </c:pt>
                <c:pt idx="4776">
                  <c:v>6.6000000000000003E-2</c:v>
                </c:pt>
                <c:pt idx="4777">
                  <c:v>6.6000000000000003E-2</c:v>
                </c:pt>
                <c:pt idx="4778">
                  <c:v>6.5000000000000002E-2</c:v>
                </c:pt>
                <c:pt idx="4779">
                  <c:v>6.4000000000000001E-2</c:v>
                </c:pt>
                <c:pt idx="4780">
                  <c:v>6.3E-2</c:v>
                </c:pt>
                <c:pt idx="4781">
                  <c:v>6.3E-2</c:v>
                </c:pt>
                <c:pt idx="4782">
                  <c:v>6.2E-2</c:v>
                </c:pt>
                <c:pt idx="4783">
                  <c:v>6.0999999999999999E-2</c:v>
                </c:pt>
                <c:pt idx="4784">
                  <c:v>6.0999999999999999E-2</c:v>
                </c:pt>
                <c:pt idx="4785">
                  <c:v>0.06</c:v>
                </c:pt>
                <c:pt idx="4786">
                  <c:v>5.8999999999999997E-2</c:v>
                </c:pt>
                <c:pt idx="4787">
                  <c:v>5.8999999999999997E-2</c:v>
                </c:pt>
                <c:pt idx="4788">
                  <c:v>5.8000000000000003E-2</c:v>
                </c:pt>
                <c:pt idx="4789">
                  <c:v>5.8000000000000003E-2</c:v>
                </c:pt>
                <c:pt idx="4790">
                  <c:v>5.7000000000000002E-2</c:v>
                </c:pt>
                <c:pt idx="4791">
                  <c:v>5.6000000000000001E-2</c:v>
                </c:pt>
                <c:pt idx="4792">
                  <c:v>5.6000000000000001E-2</c:v>
                </c:pt>
                <c:pt idx="4793">
                  <c:v>5.5E-2</c:v>
                </c:pt>
                <c:pt idx="4794">
                  <c:v>5.5E-2</c:v>
                </c:pt>
                <c:pt idx="4795">
                  <c:v>5.3999999999999999E-2</c:v>
                </c:pt>
                <c:pt idx="4796">
                  <c:v>5.3999999999999999E-2</c:v>
                </c:pt>
                <c:pt idx="4797">
                  <c:v>5.2999999999999999E-2</c:v>
                </c:pt>
                <c:pt idx="4798">
                  <c:v>5.2999999999999999E-2</c:v>
                </c:pt>
                <c:pt idx="4799">
                  <c:v>5.1999999999999998E-2</c:v>
                </c:pt>
                <c:pt idx="4800">
                  <c:v>0.57999999999999996</c:v>
                </c:pt>
                <c:pt idx="4801">
                  <c:v>0.52700000000000002</c:v>
                </c:pt>
                <c:pt idx="4802">
                  <c:v>0.48299999999999998</c:v>
                </c:pt>
                <c:pt idx="4803">
                  <c:v>0.44600000000000001</c:v>
                </c:pt>
                <c:pt idx="4804">
                  <c:v>0.41399999999999998</c:v>
                </c:pt>
                <c:pt idx="4805">
                  <c:v>0.38700000000000001</c:v>
                </c:pt>
                <c:pt idx="4806">
                  <c:v>0.36299999999999999</c:v>
                </c:pt>
                <c:pt idx="4807">
                  <c:v>0.34100000000000003</c:v>
                </c:pt>
                <c:pt idx="4808">
                  <c:v>0.32200000000000001</c:v>
                </c:pt>
                <c:pt idx="4809">
                  <c:v>0.30499999999999999</c:v>
                </c:pt>
                <c:pt idx="4810">
                  <c:v>0.28999999999999998</c:v>
                </c:pt>
                <c:pt idx="4811">
                  <c:v>0.27600000000000002</c:v>
                </c:pt>
                <c:pt idx="4812">
                  <c:v>0.26400000000000001</c:v>
                </c:pt>
                <c:pt idx="4813">
                  <c:v>0.252</c:v>
                </c:pt>
                <c:pt idx="4814">
                  <c:v>0.24199999999999999</c:v>
                </c:pt>
                <c:pt idx="4815">
                  <c:v>0.23200000000000001</c:v>
                </c:pt>
                <c:pt idx="4816">
                  <c:v>0.223</c:v>
                </c:pt>
                <c:pt idx="4817">
                  <c:v>0.215</c:v>
                </c:pt>
                <c:pt idx="4818">
                  <c:v>0.20699999999999999</c:v>
                </c:pt>
                <c:pt idx="4819">
                  <c:v>0.2</c:v>
                </c:pt>
                <c:pt idx="4820">
                  <c:v>0.193</c:v>
                </c:pt>
                <c:pt idx="4821">
                  <c:v>0.187</c:v>
                </c:pt>
                <c:pt idx="4822">
                  <c:v>0.18099999999999999</c:v>
                </c:pt>
                <c:pt idx="4823">
                  <c:v>0.17599999999999999</c:v>
                </c:pt>
                <c:pt idx="4824">
                  <c:v>0.17100000000000001</c:v>
                </c:pt>
                <c:pt idx="4825">
                  <c:v>0.16600000000000001</c:v>
                </c:pt>
                <c:pt idx="4826">
                  <c:v>0.161</c:v>
                </c:pt>
                <c:pt idx="4827">
                  <c:v>0.157</c:v>
                </c:pt>
                <c:pt idx="4828">
                  <c:v>0.153</c:v>
                </c:pt>
                <c:pt idx="4829">
                  <c:v>0.14899999999999999</c:v>
                </c:pt>
                <c:pt idx="4830">
                  <c:v>0.14499999999999999</c:v>
                </c:pt>
                <c:pt idx="4831">
                  <c:v>0.14099999999999999</c:v>
                </c:pt>
                <c:pt idx="4832">
                  <c:v>0.13800000000000001</c:v>
                </c:pt>
                <c:pt idx="4833">
                  <c:v>0.13500000000000001</c:v>
                </c:pt>
                <c:pt idx="4834">
                  <c:v>0.13200000000000001</c:v>
                </c:pt>
                <c:pt idx="4835">
                  <c:v>0.129</c:v>
                </c:pt>
                <c:pt idx="4836">
                  <c:v>0.126</c:v>
                </c:pt>
                <c:pt idx="4837">
                  <c:v>0.123</c:v>
                </c:pt>
                <c:pt idx="4838">
                  <c:v>0.121</c:v>
                </c:pt>
                <c:pt idx="4839">
                  <c:v>0.11799999999999999</c:v>
                </c:pt>
                <c:pt idx="4840">
                  <c:v>0.11600000000000001</c:v>
                </c:pt>
                <c:pt idx="4841">
                  <c:v>0.114</c:v>
                </c:pt>
                <c:pt idx="4842">
                  <c:v>0.112</c:v>
                </c:pt>
                <c:pt idx="4843">
                  <c:v>0.109</c:v>
                </c:pt>
                <c:pt idx="4844">
                  <c:v>0.107</c:v>
                </c:pt>
                <c:pt idx="4845">
                  <c:v>0.105</c:v>
                </c:pt>
                <c:pt idx="4846">
                  <c:v>0.104</c:v>
                </c:pt>
                <c:pt idx="4847">
                  <c:v>0.10199999999999999</c:v>
                </c:pt>
                <c:pt idx="4848">
                  <c:v>0.1</c:v>
                </c:pt>
                <c:pt idx="4849">
                  <c:v>9.8000000000000004E-2</c:v>
                </c:pt>
                <c:pt idx="4850">
                  <c:v>9.7000000000000003E-2</c:v>
                </c:pt>
                <c:pt idx="4851">
                  <c:v>9.5000000000000001E-2</c:v>
                </c:pt>
                <c:pt idx="4852">
                  <c:v>9.4E-2</c:v>
                </c:pt>
                <c:pt idx="4853">
                  <c:v>9.1999999999999998E-2</c:v>
                </c:pt>
                <c:pt idx="4854">
                  <c:v>9.0999999999999998E-2</c:v>
                </c:pt>
                <c:pt idx="4855">
                  <c:v>8.8999999999999996E-2</c:v>
                </c:pt>
                <c:pt idx="4856">
                  <c:v>8.7999999999999995E-2</c:v>
                </c:pt>
                <c:pt idx="4857">
                  <c:v>8.6999999999999994E-2</c:v>
                </c:pt>
                <c:pt idx="4858">
                  <c:v>8.5000000000000006E-2</c:v>
                </c:pt>
                <c:pt idx="4859">
                  <c:v>8.4000000000000005E-2</c:v>
                </c:pt>
                <c:pt idx="4860">
                  <c:v>8.3000000000000004E-2</c:v>
                </c:pt>
                <c:pt idx="4861">
                  <c:v>8.2000000000000003E-2</c:v>
                </c:pt>
                <c:pt idx="4862">
                  <c:v>8.1000000000000003E-2</c:v>
                </c:pt>
                <c:pt idx="4863">
                  <c:v>7.9000000000000001E-2</c:v>
                </c:pt>
                <c:pt idx="4864">
                  <c:v>7.8E-2</c:v>
                </c:pt>
                <c:pt idx="4865">
                  <c:v>7.6999999999999999E-2</c:v>
                </c:pt>
                <c:pt idx="4866">
                  <c:v>7.5999999999999998E-2</c:v>
                </c:pt>
                <c:pt idx="4867">
                  <c:v>7.4999999999999997E-2</c:v>
                </c:pt>
                <c:pt idx="4868">
                  <c:v>7.3999999999999996E-2</c:v>
                </c:pt>
                <c:pt idx="4869">
                  <c:v>7.2999999999999995E-2</c:v>
                </c:pt>
                <c:pt idx="4870">
                  <c:v>7.2999999999999995E-2</c:v>
                </c:pt>
                <c:pt idx="4871">
                  <c:v>7.1999999999999995E-2</c:v>
                </c:pt>
                <c:pt idx="4872">
                  <c:v>7.0999999999999994E-2</c:v>
                </c:pt>
                <c:pt idx="4873">
                  <c:v>7.0000000000000007E-2</c:v>
                </c:pt>
                <c:pt idx="4874">
                  <c:v>6.9000000000000006E-2</c:v>
                </c:pt>
                <c:pt idx="4875">
                  <c:v>6.8000000000000005E-2</c:v>
                </c:pt>
                <c:pt idx="4876">
                  <c:v>6.7000000000000004E-2</c:v>
                </c:pt>
                <c:pt idx="4877">
                  <c:v>6.7000000000000004E-2</c:v>
                </c:pt>
                <c:pt idx="4878">
                  <c:v>6.6000000000000003E-2</c:v>
                </c:pt>
                <c:pt idx="4879">
                  <c:v>6.5000000000000002E-2</c:v>
                </c:pt>
                <c:pt idx="4880">
                  <c:v>6.4000000000000001E-2</c:v>
                </c:pt>
                <c:pt idx="4881">
                  <c:v>6.4000000000000001E-2</c:v>
                </c:pt>
                <c:pt idx="4882">
                  <c:v>6.3E-2</c:v>
                </c:pt>
                <c:pt idx="4883">
                  <c:v>6.2E-2</c:v>
                </c:pt>
                <c:pt idx="4884">
                  <c:v>6.2E-2</c:v>
                </c:pt>
                <c:pt idx="4885">
                  <c:v>6.0999999999999999E-2</c:v>
                </c:pt>
                <c:pt idx="4886">
                  <c:v>0.06</c:v>
                </c:pt>
                <c:pt idx="4887">
                  <c:v>0.06</c:v>
                </c:pt>
                <c:pt idx="4888">
                  <c:v>5.8999999999999997E-2</c:v>
                </c:pt>
                <c:pt idx="4889">
                  <c:v>5.8999999999999997E-2</c:v>
                </c:pt>
                <c:pt idx="4890">
                  <c:v>5.8000000000000003E-2</c:v>
                </c:pt>
                <c:pt idx="4891">
                  <c:v>5.7000000000000002E-2</c:v>
                </c:pt>
                <c:pt idx="4892">
                  <c:v>5.7000000000000002E-2</c:v>
                </c:pt>
                <c:pt idx="4893">
                  <c:v>5.6000000000000001E-2</c:v>
                </c:pt>
                <c:pt idx="4894">
                  <c:v>5.6000000000000001E-2</c:v>
                </c:pt>
                <c:pt idx="4895">
                  <c:v>5.5E-2</c:v>
                </c:pt>
                <c:pt idx="4896">
                  <c:v>5.5E-2</c:v>
                </c:pt>
                <c:pt idx="4897">
                  <c:v>5.3999999999999999E-2</c:v>
                </c:pt>
                <c:pt idx="4898">
                  <c:v>5.3999999999999999E-2</c:v>
                </c:pt>
                <c:pt idx="4899">
                  <c:v>5.2999999999999999E-2</c:v>
                </c:pt>
                <c:pt idx="4900">
                  <c:v>0.59</c:v>
                </c:pt>
                <c:pt idx="4901">
                  <c:v>0.53600000000000003</c:v>
                </c:pt>
                <c:pt idx="4902">
                  <c:v>0.49199999999999999</c:v>
                </c:pt>
                <c:pt idx="4903">
                  <c:v>0.45400000000000001</c:v>
                </c:pt>
                <c:pt idx="4904">
                  <c:v>0.42099999999999999</c:v>
                </c:pt>
                <c:pt idx="4905">
                  <c:v>0.39300000000000002</c:v>
                </c:pt>
                <c:pt idx="4906">
                  <c:v>0.36899999999999999</c:v>
                </c:pt>
                <c:pt idx="4907">
                  <c:v>0.34699999999999998</c:v>
                </c:pt>
                <c:pt idx="4908">
                  <c:v>0.32800000000000001</c:v>
                </c:pt>
                <c:pt idx="4909">
                  <c:v>0.311</c:v>
                </c:pt>
                <c:pt idx="4910">
                  <c:v>0.29499999999999998</c:v>
                </c:pt>
                <c:pt idx="4911">
                  <c:v>0.28100000000000003</c:v>
                </c:pt>
                <c:pt idx="4912">
                  <c:v>0.26800000000000002</c:v>
                </c:pt>
                <c:pt idx="4913">
                  <c:v>0.25700000000000001</c:v>
                </c:pt>
                <c:pt idx="4914">
                  <c:v>0.246</c:v>
                </c:pt>
                <c:pt idx="4915">
                  <c:v>0.23599999999999999</c:v>
                </c:pt>
                <c:pt idx="4916">
                  <c:v>0.22700000000000001</c:v>
                </c:pt>
                <c:pt idx="4917">
                  <c:v>0.219</c:v>
                </c:pt>
                <c:pt idx="4918">
                  <c:v>0.21099999999999999</c:v>
                </c:pt>
                <c:pt idx="4919">
                  <c:v>0.20300000000000001</c:v>
                </c:pt>
                <c:pt idx="4920">
                  <c:v>0.19700000000000001</c:v>
                </c:pt>
                <c:pt idx="4921">
                  <c:v>0.19</c:v>
                </c:pt>
                <c:pt idx="4922">
                  <c:v>0.184</c:v>
                </c:pt>
                <c:pt idx="4923">
                  <c:v>0.17899999999999999</c:v>
                </c:pt>
                <c:pt idx="4924">
                  <c:v>0.17399999999999999</c:v>
                </c:pt>
                <c:pt idx="4925">
                  <c:v>0.16900000000000001</c:v>
                </c:pt>
                <c:pt idx="4926">
                  <c:v>0.16400000000000001</c:v>
                </c:pt>
                <c:pt idx="4927">
                  <c:v>0.159</c:v>
                </c:pt>
                <c:pt idx="4928">
                  <c:v>0.155</c:v>
                </c:pt>
                <c:pt idx="4929">
                  <c:v>0.151</c:v>
                </c:pt>
                <c:pt idx="4930">
                  <c:v>0.14799999999999999</c:v>
                </c:pt>
                <c:pt idx="4931">
                  <c:v>0.14399999999999999</c:v>
                </c:pt>
                <c:pt idx="4932">
                  <c:v>0.14000000000000001</c:v>
                </c:pt>
                <c:pt idx="4933">
                  <c:v>0.13700000000000001</c:v>
                </c:pt>
                <c:pt idx="4934">
                  <c:v>0.13400000000000001</c:v>
                </c:pt>
                <c:pt idx="4935">
                  <c:v>0.13100000000000001</c:v>
                </c:pt>
                <c:pt idx="4936">
                  <c:v>0.128</c:v>
                </c:pt>
                <c:pt idx="4937">
                  <c:v>0.126</c:v>
                </c:pt>
                <c:pt idx="4938">
                  <c:v>0.123</c:v>
                </c:pt>
                <c:pt idx="4939">
                  <c:v>0.12</c:v>
                </c:pt>
                <c:pt idx="4940">
                  <c:v>0.11799999999999999</c:v>
                </c:pt>
                <c:pt idx="4941">
                  <c:v>0.11600000000000001</c:v>
                </c:pt>
                <c:pt idx="4942">
                  <c:v>0.113</c:v>
                </c:pt>
                <c:pt idx="4943">
                  <c:v>0.111</c:v>
                </c:pt>
                <c:pt idx="4944">
                  <c:v>0.109</c:v>
                </c:pt>
                <c:pt idx="4945">
                  <c:v>0.107</c:v>
                </c:pt>
                <c:pt idx="4946">
                  <c:v>0.105</c:v>
                </c:pt>
                <c:pt idx="4947">
                  <c:v>0.104</c:v>
                </c:pt>
                <c:pt idx="4948">
                  <c:v>0.10199999999999999</c:v>
                </c:pt>
                <c:pt idx="4949">
                  <c:v>0.1</c:v>
                </c:pt>
                <c:pt idx="4950">
                  <c:v>9.8000000000000004E-2</c:v>
                </c:pt>
                <c:pt idx="4951">
                  <c:v>9.7000000000000003E-2</c:v>
                </c:pt>
                <c:pt idx="4952">
                  <c:v>9.5000000000000001E-2</c:v>
                </c:pt>
                <c:pt idx="4953">
                  <c:v>9.4E-2</c:v>
                </c:pt>
                <c:pt idx="4954">
                  <c:v>9.1999999999999998E-2</c:v>
                </c:pt>
                <c:pt idx="4955">
                  <c:v>9.0999999999999998E-2</c:v>
                </c:pt>
                <c:pt idx="4956">
                  <c:v>8.8999999999999996E-2</c:v>
                </c:pt>
                <c:pt idx="4957">
                  <c:v>8.7999999999999995E-2</c:v>
                </c:pt>
                <c:pt idx="4958">
                  <c:v>8.6999999999999994E-2</c:v>
                </c:pt>
                <c:pt idx="4959">
                  <c:v>8.5999999999999993E-2</c:v>
                </c:pt>
                <c:pt idx="4960">
                  <c:v>8.4000000000000005E-2</c:v>
                </c:pt>
                <c:pt idx="4961">
                  <c:v>8.3000000000000004E-2</c:v>
                </c:pt>
                <c:pt idx="4962">
                  <c:v>8.2000000000000003E-2</c:v>
                </c:pt>
                <c:pt idx="4963">
                  <c:v>8.1000000000000003E-2</c:v>
                </c:pt>
                <c:pt idx="4964">
                  <c:v>0.08</c:v>
                </c:pt>
                <c:pt idx="4965">
                  <c:v>7.9000000000000001E-2</c:v>
                </c:pt>
                <c:pt idx="4966">
                  <c:v>7.8E-2</c:v>
                </c:pt>
                <c:pt idx="4967">
                  <c:v>7.6999999999999999E-2</c:v>
                </c:pt>
                <c:pt idx="4968">
                  <c:v>7.5999999999999998E-2</c:v>
                </c:pt>
                <c:pt idx="4969">
                  <c:v>7.4999999999999997E-2</c:v>
                </c:pt>
                <c:pt idx="4970">
                  <c:v>7.3999999999999996E-2</c:v>
                </c:pt>
                <c:pt idx="4971">
                  <c:v>7.2999999999999995E-2</c:v>
                </c:pt>
                <c:pt idx="4972">
                  <c:v>7.1999999999999995E-2</c:v>
                </c:pt>
                <c:pt idx="4973">
                  <c:v>7.0999999999999994E-2</c:v>
                </c:pt>
                <c:pt idx="4974">
                  <c:v>7.0000000000000007E-2</c:v>
                </c:pt>
                <c:pt idx="4975">
                  <c:v>6.9000000000000006E-2</c:v>
                </c:pt>
                <c:pt idx="4976">
                  <c:v>6.9000000000000006E-2</c:v>
                </c:pt>
                <c:pt idx="4977">
                  <c:v>6.8000000000000005E-2</c:v>
                </c:pt>
                <c:pt idx="4978">
                  <c:v>6.7000000000000004E-2</c:v>
                </c:pt>
                <c:pt idx="4979">
                  <c:v>6.6000000000000003E-2</c:v>
                </c:pt>
                <c:pt idx="4980">
                  <c:v>6.6000000000000003E-2</c:v>
                </c:pt>
                <c:pt idx="4981">
                  <c:v>6.5000000000000002E-2</c:v>
                </c:pt>
                <c:pt idx="4982">
                  <c:v>6.4000000000000001E-2</c:v>
                </c:pt>
                <c:pt idx="4983">
                  <c:v>6.3E-2</c:v>
                </c:pt>
                <c:pt idx="4984">
                  <c:v>6.3E-2</c:v>
                </c:pt>
                <c:pt idx="4985">
                  <c:v>6.2E-2</c:v>
                </c:pt>
                <c:pt idx="4986">
                  <c:v>6.0999999999999999E-2</c:v>
                </c:pt>
                <c:pt idx="4987">
                  <c:v>6.0999999999999999E-2</c:v>
                </c:pt>
                <c:pt idx="4988">
                  <c:v>0.06</c:v>
                </c:pt>
                <c:pt idx="4989">
                  <c:v>0.06</c:v>
                </c:pt>
                <c:pt idx="4990">
                  <c:v>5.8999999999999997E-2</c:v>
                </c:pt>
                <c:pt idx="4991">
                  <c:v>5.8000000000000003E-2</c:v>
                </c:pt>
                <c:pt idx="4992">
                  <c:v>5.8000000000000003E-2</c:v>
                </c:pt>
                <c:pt idx="4993">
                  <c:v>5.7000000000000002E-2</c:v>
                </c:pt>
                <c:pt idx="4994">
                  <c:v>5.7000000000000002E-2</c:v>
                </c:pt>
                <c:pt idx="4995">
                  <c:v>5.6000000000000001E-2</c:v>
                </c:pt>
                <c:pt idx="4996">
                  <c:v>5.6000000000000001E-2</c:v>
                </c:pt>
                <c:pt idx="4997">
                  <c:v>5.5E-2</c:v>
                </c:pt>
                <c:pt idx="4998">
                  <c:v>5.5E-2</c:v>
                </c:pt>
                <c:pt idx="4999">
                  <c:v>5.3999999999999999E-2</c:v>
                </c:pt>
                <c:pt idx="5000">
                  <c:v>0.6</c:v>
                </c:pt>
                <c:pt idx="5001">
                  <c:v>0.54500000000000004</c:v>
                </c:pt>
                <c:pt idx="5002">
                  <c:v>0.5</c:v>
                </c:pt>
                <c:pt idx="5003">
                  <c:v>0.46200000000000002</c:v>
                </c:pt>
                <c:pt idx="5004">
                  <c:v>0.42899999999999999</c:v>
                </c:pt>
                <c:pt idx="5005">
                  <c:v>0.4</c:v>
                </c:pt>
                <c:pt idx="5006">
                  <c:v>0.375</c:v>
                </c:pt>
                <c:pt idx="5007">
                  <c:v>0.35299999999999998</c:v>
                </c:pt>
                <c:pt idx="5008">
                  <c:v>0.33300000000000002</c:v>
                </c:pt>
                <c:pt idx="5009">
                  <c:v>0.316</c:v>
                </c:pt>
                <c:pt idx="5010">
                  <c:v>0.3</c:v>
                </c:pt>
                <c:pt idx="5011">
                  <c:v>0.28599999999999998</c:v>
                </c:pt>
                <c:pt idx="5012">
                  <c:v>0.27300000000000002</c:v>
                </c:pt>
                <c:pt idx="5013">
                  <c:v>0.26100000000000001</c:v>
                </c:pt>
                <c:pt idx="5014">
                  <c:v>0.25</c:v>
                </c:pt>
                <c:pt idx="5015">
                  <c:v>0.24</c:v>
                </c:pt>
                <c:pt idx="5016">
                  <c:v>0.23100000000000001</c:v>
                </c:pt>
                <c:pt idx="5017">
                  <c:v>0.222</c:v>
                </c:pt>
                <c:pt idx="5018">
                  <c:v>0.214</c:v>
                </c:pt>
                <c:pt idx="5019">
                  <c:v>0.20699999999999999</c:v>
                </c:pt>
                <c:pt idx="5020">
                  <c:v>0.2</c:v>
                </c:pt>
                <c:pt idx="5021">
                  <c:v>0.19400000000000001</c:v>
                </c:pt>
                <c:pt idx="5022">
                  <c:v>0.188</c:v>
                </c:pt>
                <c:pt idx="5023">
                  <c:v>0.182</c:v>
                </c:pt>
                <c:pt idx="5024">
                  <c:v>0.17599999999999999</c:v>
                </c:pt>
                <c:pt idx="5025">
                  <c:v>0.17100000000000001</c:v>
                </c:pt>
                <c:pt idx="5026">
                  <c:v>0.16700000000000001</c:v>
                </c:pt>
                <c:pt idx="5027">
                  <c:v>0.16200000000000001</c:v>
                </c:pt>
                <c:pt idx="5028">
                  <c:v>0.158</c:v>
                </c:pt>
                <c:pt idx="5029">
                  <c:v>0.154</c:v>
                </c:pt>
                <c:pt idx="5030">
                  <c:v>0.15</c:v>
                </c:pt>
                <c:pt idx="5031">
                  <c:v>0.14599999999999999</c:v>
                </c:pt>
                <c:pt idx="5032">
                  <c:v>0.14299999999999999</c:v>
                </c:pt>
                <c:pt idx="5033">
                  <c:v>0.14000000000000001</c:v>
                </c:pt>
                <c:pt idx="5034">
                  <c:v>0.13600000000000001</c:v>
                </c:pt>
                <c:pt idx="5035">
                  <c:v>0.13300000000000001</c:v>
                </c:pt>
                <c:pt idx="5036">
                  <c:v>0.13</c:v>
                </c:pt>
                <c:pt idx="5037">
                  <c:v>0.128</c:v>
                </c:pt>
                <c:pt idx="5038">
                  <c:v>0.125</c:v>
                </c:pt>
                <c:pt idx="5039">
                  <c:v>0.122</c:v>
                </c:pt>
                <c:pt idx="5040">
                  <c:v>0.12</c:v>
                </c:pt>
                <c:pt idx="5041">
                  <c:v>0.11799999999999999</c:v>
                </c:pt>
                <c:pt idx="5042">
                  <c:v>0.115</c:v>
                </c:pt>
                <c:pt idx="5043">
                  <c:v>0.113</c:v>
                </c:pt>
                <c:pt idx="5044">
                  <c:v>0.111</c:v>
                </c:pt>
                <c:pt idx="5045">
                  <c:v>0.109</c:v>
                </c:pt>
                <c:pt idx="5046">
                  <c:v>0.107</c:v>
                </c:pt>
                <c:pt idx="5047">
                  <c:v>0.105</c:v>
                </c:pt>
                <c:pt idx="5048">
                  <c:v>0.10299999999999999</c:v>
                </c:pt>
                <c:pt idx="5049">
                  <c:v>0.10199999999999999</c:v>
                </c:pt>
                <c:pt idx="5050">
                  <c:v>0.1</c:v>
                </c:pt>
                <c:pt idx="5051">
                  <c:v>9.8000000000000004E-2</c:v>
                </c:pt>
                <c:pt idx="5052">
                  <c:v>9.7000000000000003E-2</c:v>
                </c:pt>
                <c:pt idx="5053">
                  <c:v>9.5000000000000001E-2</c:v>
                </c:pt>
                <c:pt idx="5054">
                  <c:v>9.4E-2</c:v>
                </c:pt>
                <c:pt idx="5055">
                  <c:v>9.1999999999999998E-2</c:v>
                </c:pt>
                <c:pt idx="5056">
                  <c:v>9.0999999999999998E-2</c:v>
                </c:pt>
                <c:pt idx="5057">
                  <c:v>0.09</c:v>
                </c:pt>
                <c:pt idx="5058">
                  <c:v>8.7999999999999995E-2</c:v>
                </c:pt>
                <c:pt idx="5059">
                  <c:v>8.6999999999999994E-2</c:v>
                </c:pt>
                <c:pt idx="5060">
                  <c:v>8.5999999999999993E-2</c:v>
                </c:pt>
                <c:pt idx="5061">
                  <c:v>8.5000000000000006E-2</c:v>
                </c:pt>
                <c:pt idx="5062">
                  <c:v>8.3000000000000004E-2</c:v>
                </c:pt>
                <c:pt idx="5063">
                  <c:v>8.2000000000000003E-2</c:v>
                </c:pt>
                <c:pt idx="5064">
                  <c:v>8.1000000000000003E-2</c:v>
                </c:pt>
                <c:pt idx="5065">
                  <c:v>0.08</c:v>
                </c:pt>
                <c:pt idx="5066">
                  <c:v>7.9000000000000001E-2</c:v>
                </c:pt>
                <c:pt idx="5067">
                  <c:v>7.8E-2</c:v>
                </c:pt>
                <c:pt idx="5068">
                  <c:v>7.6999999999999999E-2</c:v>
                </c:pt>
                <c:pt idx="5069">
                  <c:v>7.5999999999999998E-2</c:v>
                </c:pt>
                <c:pt idx="5070">
                  <c:v>7.4999999999999997E-2</c:v>
                </c:pt>
                <c:pt idx="5071">
                  <c:v>7.3999999999999996E-2</c:v>
                </c:pt>
                <c:pt idx="5072">
                  <c:v>7.2999999999999995E-2</c:v>
                </c:pt>
                <c:pt idx="5073">
                  <c:v>7.1999999999999995E-2</c:v>
                </c:pt>
                <c:pt idx="5074">
                  <c:v>7.0999999999999994E-2</c:v>
                </c:pt>
                <c:pt idx="5075">
                  <c:v>7.0999999999999994E-2</c:v>
                </c:pt>
                <c:pt idx="5076">
                  <c:v>7.0000000000000007E-2</c:v>
                </c:pt>
                <c:pt idx="5077">
                  <c:v>6.9000000000000006E-2</c:v>
                </c:pt>
                <c:pt idx="5078">
                  <c:v>6.8000000000000005E-2</c:v>
                </c:pt>
                <c:pt idx="5079">
                  <c:v>6.7000000000000004E-2</c:v>
                </c:pt>
                <c:pt idx="5080">
                  <c:v>6.7000000000000004E-2</c:v>
                </c:pt>
                <c:pt idx="5081">
                  <c:v>6.6000000000000003E-2</c:v>
                </c:pt>
                <c:pt idx="5082">
                  <c:v>6.5000000000000002E-2</c:v>
                </c:pt>
                <c:pt idx="5083">
                  <c:v>6.5000000000000002E-2</c:v>
                </c:pt>
                <c:pt idx="5084">
                  <c:v>6.4000000000000001E-2</c:v>
                </c:pt>
                <c:pt idx="5085">
                  <c:v>6.3E-2</c:v>
                </c:pt>
                <c:pt idx="5086">
                  <c:v>6.3E-2</c:v>
                </c:pt>
                <c:pt idx="5087">
                  <c:v>6.2E-2</c:v>
                </c:pt>
                <c:pt idx="5088">
                  <c:v>6.0999999999999999E-2</c:v>
                </c:pt>
                <c:pt idx="5089">
                  <c:v>6.0999999999999999E-2</c:v>
                </c:pt>
                <c:pt idx="5090">
                  <c:v>0.06</c:v>
                </c:pt>
                <c:pt idx="5091">
                  <c:v>5.8999999999999997E-2</c:v>
                </c:pt>
                <c:pt idx="5092">
                  <c:v>5.8999999999999997E-2</c:v>
                </c:pt>
                <c:pt idx="5093">
                  <c:v>5.8000000000000003E-2</c:v>
                </c:pt>
                <c:pt idx="5094">
                  <c:v>5.8000000000000003E-2</c:v>
                </c:pt>
                <c:pt idx="5095">
                  <c:v>5.7000000000000002E-2</c:v>
                </c:pt>
                <c:pt idx="5096">
                  <c:v>5.7000000000000002E-2</c:v>
                </c:pt>
                <c:pt idx="5097">
                  <c:v>5.6000000000000001E-2</c:v>
                </c:pt>
                <c:pt idx="5098">
                  <c:v>5.6000000000000001E-2</c:v>
                </c:pt>
                <c:pt idx="5099">
                  <c:v>5.5E-2</c:v>
                </c:pt>
                <c:pt idx="5100">
                  <c:v>0.61</c:v>
                </c:pt>
                <c:pt idx="5101">
                  <c:v>0.55500000000000005</c:v>
                </c:pt>
                <c:pt idx="5102">
                  <c:v>0.50800000000000001</c:v>
                </c:pt>
                <c:pt idx="5103">
                  <c:v>0.46899999999999997</c:v>
                </c:pt>
                <c:pt idx="5104">
                  <c:v>0.436</c:v>
                </c:pt>
                <c:pt idx="5105">
                  <c:v>0.40699999999999997</c:v>
                </c:pt>
                <c:pt idx="5106">
                  <c:v>0.38100000000000001</c:v>
                </c:pt>
                <c:pt idx="5107">
                  <c:v>0.35899999999999999</c:v>
                </c:pt>
                <c:pt idx="5108">
                  <c:v>0.33900000000000002</c:v>
                </c:pt>
                <c:pt idx="5109">
                  <c:v>0.32100000000000001</c:v>
                </c:pt>
                <c:pt idx="5110">
                  <c:v>0.30499999999999999</c:v>
                </c:pt>
                <c:pt idx="5111">
                  <c:v>0.28999999999999998</c:v>
                </c:pt>
                <c:pt idx="5112">
                  <c:v>0.27700000000000002</c:v>
                </c:pt>
                <c:pt idx="5113">
                  <c:v>0.26500000000000001</c:v>
                </c:pt>
                <c:pt idx="5114">
                  <c:v>0.254</c:v>
                </c:pt>
                <c:pt idx="5115">
                  <c:v>0.24399999999999999</c:v>
                </c:pt>
                <c:pt idx="5116">
                  <c:v>0.23499999999999999</c:v>
                </c:pt>
                <c:pt idx="5117">
                  <c:v>0.22600000000000001</c:v>
                </c:pt>
                <c:pt idx="5118">
                  <c:v>0.218</c:v>
                </c:pt>
                <c:pt idx="5119">
                  <c:v>0.21</c:v>
                </c:pt>
                <c:pt idx="5120">
                  <c:v>0.20300000000000001</c:v>
                </c:pt>
                <c:pt idx="5121">
                  <c:v>0.19700000000000001</c:v>
                </c:pt>
                <c:pt idx="5122">
                  <c:v>0.191</c:v>
                </c:pt>
                <c:pt idx="5123">
                  <c:v>0.185</c:v>
                </c:pt>
                <c:pt idx="5124">
                  <c:v>0.17899999999999999</c:v>
                </c:pt>
                <c:pt idx="5125">
                  <c:v>0.17399999999999999</c:v>
                </c:pt>
                <c:pt idx="5126">
                  <c:v>0.16900000000000001</c:v>
                </c:pt>
                <c:pt idx="5127">
                  <c:v>0.16500000000000001</c:v>
                </c:pt>
                <c:pt idx="5128">
                  <c:v>0.161</c:v>
                </c:pt>
                <c:pt idx="5129">
                  <c:v>0.156</c:v>
                </c:pt>
                <c:pt idx="5130">
                  <c:v>0.153</c:v>
                </c:pt>
                <c:pt idx="5131">
                  <c:v>0.14899999999999999</c:v>
                </c:pt>
                <c:pt idx="5132">
                  <c:v>0.14499999999999999</c:v>
                </c:pt>
                <c:pt idx="5133">
                  <c:v>0.14199999999999999</c:v>
                </c:pt>
                <c:pt idx="5134">
                  <c:v>0.13900000000000001</c:v>
                </c:pt>
                <c:pt idx="5135">
                  <c:v>0.13600000000000001</c:v>
                </c:pt>
                <c:pt idx="5136">
                  <c:v>0.13300000000000001</c:v>
                </c:pt>
                <c:pt idx="5137">
                  <c:v>0.13</c:v>
                </c:pt>
                <c:pt idx="5138">
                  <c:v>0.127</c:v>
                </c:pt>
                <c:pt idx="5139">
                  <c:v>0.124</c:v>
                </c:pt>
                <c:pt idx="5140">
                  <c:v>0.122</c:v>
                </c:pt>
                <c:pt idx="5141">
                  <c:v>0.12</c:v>
                </c:pt>
                <c:pt idx="5142">
                  <c:v>0.11700000000000001</c:v>
                </c:pt>
                <c:pt idx="5143">
                  <c:v>0.115</c:v>
                </c:pt>
                <c:pt idx="5144">
                  <c:v>0.113</c:v>
                </c:pt>
                <c:pt idx="5145">
                  <c:v>0.111</c:v>
                </c:pt>
                <c:pt idx="5146">
                  <c:v>0.109</c:v>
                </c:pt>
                <c:pt idx="5147">
                  <c:v>0.107</c:v>
                </c:pt>
                <c:pt idx="5148">
                  <c:v>0.105</c:v>
                </c:pt>
                <c:pt idx="5149">
                  <c:v>0.10299999999999999</c:v>
                </c:pt>
                <c:pt idx="5150">
                  <c:v>0.10199999999999999</c:v>
                </c:pt>
                <c:pt idx="5151">
                  <c:v>0.1</c:v>
                </c:pt>
                <c:pt idx="5152">
                  <c:v>9.8000000000000004E-2</c:v>
                </c:pt>
                <c:pt idx="5153">
                  <c:v>9.7000000000000003E-2</c:v>
                </c:pt>
                <c:pt idx="5154">
                  <c:v>9.5000000000000001E-2</c:v>
                </c:pt>
                <c:pt idx="5155">
                  <c:v>9.4E-2</c:v>
                </c:pt>
                <c:pt idx="5156">
                  <c:v>9.1999999999999998E-2</c:v>
                </c:pt>
                <c:pt idx="5157">
                  <c:v>9.0999999999999998E-2</c:v>
                </c:pt>
                <c:pt idx="5158">
                  <c:v>0.09</c:v>
                </c:pt>
                <c:pt idx="5159">
                  <c:v>8.7999999999999995E-2</c:v>
                </c:pt>
                <c:pt idx="5160">
                  <c:v>8.6999999999999994E-2</c:v>
                </c:pt>
                <c:pt idx="5161">
                  <c:v>8.5999999999999993E-2</c:v>
                </c:pt>
                <c:pt idx="5162">
                  <c:v>8.5000000000000006E-2</c:v>
                </c:pt>
                <c:pt idx="5163">
                  <c:v>8.4000000000000005E-2</c:v>
                </c:pt>
                <c:pt idx="5164">
                  <c:v>8.2000000000000003E-2</c:v>
                </c:pt>
                <c:pt idx="5165">
                  <c:v>8.1000000000000003E-2</c:v>
                </c:pt>
                <c:pt idx="5166">
                  <c:v>0.08</c:v>
                </c:pt>
                <c:pt idx="5167">
                  <c:v>7.9000000000000001E-2</c:v>
                </c:pt>
                <c:pt idx="5168">
                  <c:v>7.8E-2</c:v>
                </c:pt>
                <c:pt idx="5169">
                  <c:v>7.6999999999999999E-2</c:v>
                </c:pt>
                <c:pt idx="5170">
                  <c:v>7.5999999999999998E-2</c:v>
                </c:pt>
                <c:pt idx="5171">
                  <c:v>7.4999999999999997E-2</c:v>
                </c:pt>
                <c:pt idx="5172">
                  <c:v>7.3999999999999996E-2</c:v>
                </c:pt>
                <c:pt idx="5173">
                  <c:v>7.2999999999999995E-2</c:v>
                </c:pt>
                <c:pt idx="5174">
                  <c:v>7.2999999999999995E-2</c:v>
                </c:pt>
                <c:pt idx="5175">
                  <c:v>7.1999999999999995E-2</c:v>
                </c:pt>
                <c:pt idx="5176">
                  <c:v>7.0999999999999994E-2</c:v>
                </c:pt>
                <c:pt idx="5177">
                  <c:v>7.0000000000000007E-2</c:v>
                </c:pt>
                <c:pt idx="5178">
                  <c:v>6.9000000000000006E-2</c:v>
                </c:pt>
                <c:pt idx="5179">
                  <c:v>6.9000000000000006E-2</c:v>
                </c:pt>
                <c:pt idx="5180">
                  <c:v>6.8000000000000005E-2</c:v>
                </c:pt>
                <c:pt idx="5181">
                  <c:v>6.7000000000000004E-2</c:v>
                </c:pt>
                <c:pt idx="5182">
                  <c:v>6.6000000000000003E-2</c:v>
                </c:pt>
                <c:pt idx="5183">
                  <c:v>6.6000000000000003E-2</c:v>
                </c:pt>
                <c:pt idx="5184">
                  <c:v>6.5000000000000002E-2</c:v>
                </c:pt>
                <c:pt idx="5185">
                  <c:v>6.4000000000000001E-2</c:v>
                </c:pt>
                <c:pt idx="5186">
                  <c:v>6.4000000000000001E-2</c:v>
                </c:pt>
                <c:pt idx="5187">
                  <c:v>6.3E-2</c:v>
                </c:pt>
                <c:pt idx="5188">
                  <c:v>6.2E-2</c:v>
                </c:pt>
                <c:pt idx="5189">
                  <c:v>6.2E-2</c:v>
                </c:pt>
                <c:pt idx="5190">
                  <c:v>6.0999999999999999E-2</c:v>
                </c:pt>
                <c:pt idx="5191">
                  <c:v>0.06</c:v>
                </c:pt>
                <c:pt idx="5192">
                  <c:v>0.06</c:v>
                </c:pt>
                <c:pt idx="5193">
                  <c:v>5.8999999999999997E-2</c:v>
                </c:pt>
                <c:pt idx="5194">
                  <c:v>5.8999999999999997E-2</c:v>
                </c:pt>
                <c:pt idx="5195">
                  <c:v>5.8000000000000003E-2</c:v>
                </c:pt>
                <c:pt idx="5196">
                  <c:v>5.8000000000000003E-2</c:v>
                </c:pt>
                <c:pt idx="5197">
                  <c:v>5.7000000000000002E-2</c:v>
                </c:pt>
                <c:pt idx="5198">
                  <c:v>5.6000000000000001E-2</c:v>
                </c:pt>
                <c:pt idx="5199">
                  <c:v>5.6000000000000001E-2</c:v>
                </c:pt>
                <c:pt idx="5200">
                  <c:v>0.62</c:v>
                </c:pt>
                <c:pt idx="5201">
                  <c:v>0.56399999999999995</c:v>
                </c:pt>
                <c:pt idx="5202">
                  <c:v>0.51700000000000002</c:v>
                </c:pt>
                <c:pt idx="5203">
                  <c:v>0.47699999999999998</c:v>
                </c:pt>
                <c:pt idx="5204">
                  <c:v>0.443</c:v>
                </c:pt>
                <c:pt idx="5205">
                  <c:v>0.41299999999999998</c:v>
                </c:pt>
                <c:pt idx="5206">
                  <c:v>0.38800000000000001</c:v>
                </c:pt>
                <c:pt idx="5207">
                  <c:v>0.36499999999999999</c:v>
                </c:pt>
                <c:pt idx="5208">
                  <c:v>0.34399999999999997</c:v>
                </c:pt>
                <c:pt idx="5209">
                  <c:v>0.32600000000000001</c:v>
                </c:pt>
                <c:pt idx="5210">
                  <c:v>0.31</c:v>
                </c:pt>
                <c:pt idx="5211">
                  <c:v>0.29499999999999998</c:v>
                </c:pt>
                <c:pt idx="5212">
                  <c:v>0.28199999999999997</c:v>
                </c:pt>
                <c:pt idx="5213">
                  <c:v>0.27</c:v>
                </c:pt>
                <c:pt idx="5214">
                  <c:v>0.25800000000000001</c:v>
                </c:pt>
                <c:pt idx="5215">
                  <c:v>0.248</c:v>
                </c:pt>
                <c:pt idx="5216">
                  <c:v>0.23799999999999999</c:v>
                </c:pt>
                <c:pt idx="5217">
                  <c:v>0.23</c:v>
                </c:pt>
                <c:pt idx="5218">
                  <c:v>0.221</c:v>
                </c:pt>
                <c:pt idx="5219">
                  <c:v>0.214</c:v>
                </c:pt>
                <c:pt idx="5220">
                  <c:v>0.20699999999999999</c:v>
                </c:pt>
                <c:pt idx="5221">
                  <c:v>0.2</c:v>
                </c:pt>
                <c:pt idx="5222">
                  <c:v>0.19400000000000001</c:v>
                </c:pt>
                <c:pt idx="5223">
                  <c:v>0.188</c:v>
                </c:pt>
                <c:pt idx="5224">
                  <c:v>0.182</c:v>
                </c:pt>
                <c:pt idx="5225">
                  <c:v>0.17699999999999999</c:v>
                </c:pt>
                <c:pt idx="5226">
                  <c:v>0.17199999999999999</c:v>
                </c:pt>
                <c:pt idx="5227">
                  <c:v>0.16800000000000001</c:v>
                </c:pt>
                <c:pt idx="5228">
                  <c:v>0.16300000000000001</c:v>
                </c:pt>
                <c:pt idx="5229">
                  <c:v>0.159</c:v>
                </c:pt>
                <c:pt idx="5230">
                  <c:v>0.155</c:v>
                </c:pt>
                <c:pt idx="5231">
                  <c:v>0.151</c:v>
                </c:pt>
                <c:pt idx="5232">
                  <c:v>0.14799999999999999</c:v>
                </c:pt>
                <c:pt idx="5233">
                  <c:v>0.14399999999999999</c:v>
                </c:pt>
                <c:pt idx="5234">
                  <c:v>0.14099999999999999</c:v>
                </c:pt>
                <c:pt idx="5235">
                  <c:v>0.13800000000000001</c:v>
                </c:pt>
                <c:pt idx="5236">
                  <c:v>0.13500000000000001</c:v>
                </c:pt>
                <c:pt idx="5237">
                  <c:v>0.13200000000000001</c:v>
                </c:pt>
                <c:pt idx="5238">
                  <c:v>0.129</c:v>
                </c:pt>
                <c:pt idx="5239">
                  <c:v>0.127</c:v>
                </c:pt>
                <c:pt idx="5240">
                  <c:v>0.124</c:v>
                </c:pt>
                <c:pt idx="5241">
                  <c:v>0.122</c:v>
                </c:pt>
                <c:pt idx="5242">
                  <c:v>0.11899999999999999</c:v>
                </c:pt>
                <c:pt idx="5243">
                  <c:v>0.11700000000000001</c:v>
                </c:pt>
                <c:pt idx="5244">
                  <c:v>0.115</c:v>
                </c:pt>
                <c:pt idx="5245">
                  <c:v>0.113</c:v>
                </c:pt>
                <c:pt idx="5246">
                  <c:v>0.111</c:v>
                </c:pt>
                <c:pt idx="5247">
                  <c:v>0.109</c:v>
                </c:pt>
                <c:pt idx="5248">
                  <c:v>0.107</c:v>
                </c:pt>
                <c:pt idx="5249">
                  <c:v>0.105</c:v>
                </c:pt>
                <c:pt idx="5250">
                  <c:v>0.10299999999999999</c:v>
                </c:pt>
                <c:pt idx="5251">
                  <c:v>0.10199999999999999</c:v>
                </c:pt>
                <c:pt idx="5252">
                  <c:v>0.1</c:v>
                </c:pt>
                <c:pt idx="5253">
                  <c:v>9.8000000000000004E-2</c:v>
                </c:pt>
                <c:pt idx="5254">
                  <c:v>9.7000000000000003E-2</c:v>
                </c:pt>
                <c:pt idx="5255">
                  <c:v>9.5000000000000001E-2</c:v>
                </c:pt>
                <c:pt idx="5256">
                  <c:v>9.4E-2</c:v>
                </c:pt>
                <c:pt idx="5257">
                  <c:v>9.2999999999999999E-2</c:v>
                </c:pt>
                <c:pt idx="5258">
                  <c:v>9.0999999999999998E-2</c:v>
                </c:pt>
                <c:pt idx="5259">
                  <c:v>0.09</c:v>
                </c:pt>
                <c:pt idx="5260">
                  <c:v>8.8999999999999996E-2</c:v>
                </c:pt>
                <c:pt idx="5261">
                  <c:v>8.6999999999999994E-2</c:v>
                </c:pt>
                <c:pt idx="5262">
                  <c:v>8.5999999999999993E-2</c:v>
                </c:pt>
                <c:pt idx="5263">
                  <c:v>8.5000000000000006E-2</c:v>
                </c:pt>
                <c:pt idx="5264">
                  <c:v>8.4000000000000005E-2</c:v>
                </c:pt>
                <c:pt idx="5265">
                  <c:v>8.3000000000000004E-2</c:v>
                </c:pt>
                <c:pt idx="5266">
                  <c:v>8.2000000000000003E-2</c:v>
                </c:pt>
                <c:pt idx="5267">
                  <c:v>8.1000000000000003E-2</c:v>
                </c:pt>
                <c:pt idx="5268">
                  <c:v>7.9000000000000001E-2</c:v>
                </c:pt>
                <c:pt idx="5269">
                  <c:v>7.8E-2</c:v>
                </c:pt>
                <c:pt idx="5270">
                  <c:v>7.8E-2</c:v>
                </c:pt>
                <c:pt idx="5271">
                  <c:v>7.6999999999999999E-2</c:v>
                </c:pt>
                <c:pt idx="5272">
                  <c:v>7.5999999999999998E-2</c:v>
                </c:pt>
                <c:pt idx="5273">
                  <c:v>7.4999999999999997E-2</c:v>
                </c:pt>
                <c:pt idx="5274">
                  <c:v>7.3999999999999996E-2</c:v>
                </c:pt>
                <c:pt idx="5275">
                  <c:v>7.2999999999999995E-2</c:v>
                </c:pt>
                <c:pt idx="5276">
                  <c:v>7.1999999999999995E-2</c:v>
                </c:pt>
                <c:pt idx="5277">
                  <c:v>7.0999999999999994E-2</c:v>
                </c:pt>
                <c:pt idx="5278">
                  <c:v>7.0000000000000007E-2</c:v>
                </c:pt>
                <c:pt idx="5279">
                  <c:v>7.0000000000000007E-2</c:v>
                </c:pt>
                <c:pt idx="5280">
                  <c:v>6.9000000000000006E-2</c:v>
                </c:pt>
                <c:pt idx="5281">
                  <c:v>6.8000000000000005E-2</c:v>
                </c:pt>
                <c:pt idx="5282">
                  <c:v>6.7000000000000004E-2</c:v>
                </c:pt>
                <c:pt idx="5283">
                  <c:v>6.7000000000000004E-2</c:v>
                </c:pt>
                <c:pt idx="5284">
                  <c:v>6.6000000000000003E-2</c:v>
                </c:pt>
                <c:pt idx="5285">
                  <c:v>6.5000000000000002E-2</c:v>
                </c:pt>
                <c:pt idx="5286">
                  <c:v>6.5000000000000002E-2</c:v>
                </c:pt>
                <c:pt idx="5287">
                  <c:v>6.4000000000000001E-2</c:v>
                </c:pt>
                <c:pt idx="5288">
                  <c:v>6.3E-2</c:v>
                </c:pt>
                <c:pt idx="5289">
                  <c:v>6.3E-2</c:v>
                </c:pt>
                <c:pt idx="5290">
                  <c:v>6.2E-2</c:v>
                </c:pt>
                <c:pt idx="5291">
                  <c:v>6.0999999999999999E-2</c:v>
                </c:pt>
                <c:pt idx="5292">
                  <c:v>6.0999999999999999E-2</c:v>
                </c:pt>
                <c:pt idx="5293">
                  <c:v>0.06</c:v>
                </c:pt>
                <c:pt idx="5294">
                  <c:v>0.06</c:v>
                </c:pt>
                <c:pt idx="5295">
                  <c:v>5.8999999999999997E-2</c:v>
                </c:pt>
                <c:pt idx="5296">
                  <c:v>5.8000000000000003E-2</c:v>
                </c:pt>
                <c:pt idx="5297">
                  <c:v>5.8000000000000003E-2</c:v>
                </c:pt>
                <c:pt idx="5298">
                  <c:v>5.7000000000000002E-2</c:v>
                </c:pt>
                <c:pt idx="5299">
                  <c:v>5.7000000000000002E-2</c:v>
                </c:pt>
                <c:pt idx="5300">
                  <c:v>0.63</c:v>
                </c:pt>
                <c:pt idx="5301">
                  <c:v>0.57299999999999995</c:v>
                </c:pt>
                <c:pt idx="5302">
                  <c:v>0.52500000000000002</c:v>
                </c:pt>
                <c:pt idx="5303">
                  <c:v>0.48499999999999999</c:v>
                </c:pt>
                <c:pt idx="5304">
                  <c:v>0.45</c:v>
                </c:pt>
                <c:pt idx="5305">
                  <c:v>0.42</c:v>
                </c:pt>
                <c:pt idx="5306">
                  <c:v>0.39400000000000002</c:v>
                </c:pt>
                <c:pt idx="5307">
                  <c:v>0.371</c:v>
                </c:pt>
                <c:pt idx="5308">
                  <c:v>0.35</c:v>
                </c:pt>
                <c:pt idx="5309">
                  <c:v>0.33200000000000002</c:v>
                </c:pt>
                <c:pt idx="5310">
                  <c:v>0.315</c:v>
                </c:pt>
                <c:pt idx="5311">
                  <c:v>0.3</c:v>
                </c:pt>
                <c:pt idx="5312">
                  <c:v>0.28599999999999998</c:v>
                </c:pt>
                <c:pt idx="5313">
                  <c:v>0.27400000000000002</c:v>
                </c:pt>
                <c:pt idx="5314">
                  <c:v>0.26300000000000001</c:v>
                </c:pt>
                <c:pt idx="5315">
                  <c:v>0.252</c:v>
                </c:pt>
                <c:pt idx="5316">
                  <c:v>0.24199999999999999</c:v>
                </c:pt>
                <c:pt idx="5317">
                  <c:v>0.23300000000000001</c:v>
                </c:pt>
                <c:pt idx="5318">
                  <c:v>0.22500000000000001</c:v>
                </c:pt>
                <c:pt idx="5319">
                  <c:v>0.217</c:v>
                </c:pt>
                <c:pt idx="5320">
                  <c:v>0.21</c:v>
                </c:pt>
                <c:pt idx="5321">
                  <c:v>0.20300000000000001</c:v>
                </c:pt>
                <c:pt idx="5322">
                  <c:v>0.19700000000000001</c:v>
                </c:pt>
                <c:pt idx="5323">
                  <c:v>0.191</c:v>
                </c:pt>
                <c:pt idx="5324">
                  <c:v>0.185</c:v>
                </c:pt>
                <c:pt idx="5325">
                  <c:v>0.18</c:v>
                </c:pt>
                <c:pt idx="5326">
                  <c:v>0.17499999999999999</c:v>
                </c:pt>
                <c:pt idx="5327">
                  <c:v>0.17</c:v>
                </c:pt>
                <c:pt idx="5328">
                  <c:v>0.16600000000000001</c:v>
                </c:pt>
                <c:pt idx="5329">
                  <c:v>0.16200000000000001</c:v>
                </c:pt>
                <c:pt idx="5330">
                  <c:v>0.158</c:v>
                </c:pt>
                <c:pt idx="5331">
                  <c:v>0.154</c:v>
                </c:pt>
                <c:pt idx="5332">
                  <c:v>0.15</c:v>
                </c:pt>
                <c:pt idx="5333">
                  <c:v>0.14699999999999999</c:v>
                </c:pt>
                <c:pt idx="5334">
                  <c:v>0.14299999999999999</c:v>
                </c:pt>
                <c:pt idx="5335">
                  <c:v>0.14000000000000001</c:v>
                </c:pt>
                <c:pt idx="5336">
                  <c:v>0.13700000000000001</c:v>
                </c:pt>
                <c:pt idx="5337">
                  <c:v>0.13400000000000001</c:v>
                </c:pt>
                <c:pt idx="5338">
                  <c:v>0.13100000000000001</c:v>
                </c:pt>
                <c:pt idx="5339">
                  <c:v>0.129</c:v>
                </c:pt>
                <c:pt idx="5340">
                  <c:v>0.126</c:v>
                </c:pt>
                <c:pt idx="5341">
                  <c:v>0.124</c:v>
                </c:pt>
                <c:pt idx="5342">
                  <c:v>0.121</c:v>
                </c:pt>
                <c:pt idx="5343">
                  <c:v>0.11899999999999999</c:v>
                </c:pt>
                <c:pt idx="5344">
                  <c:v>0.11700000000000001</c:v>
                </c:pt>
                <c:pt idx="5345">
                  <c:v>0.115</c:v>
                </c:pt>
                <c:pt idx="5346">
                  <c:v>0.113</c:v>
                </c:pt>
                <c:pt idx="5347">
                  <c:v>0.111</c:v>
                </c:pt>
                <c:pt idx="5348">
                  <c:v>0.109</c:v>
                </c:pt>
                <c:pt idx="5349">
                  <c:v>0.107</c:v>
                </c:pt>
                <c:pt idx="5350">
                  <c:v>0.105</c:v>
                </c:pt>
                <c:pt idx="5351">
                  <c:v>0.10299999999999999</c:v>
                </c:pt>
                <c:pt idx="5352">
                  <c:v>0.10199999999999999</c:v>
                </c:pt>
                <c:pt idx="5353">
                  <c:v>0.1</c:v>
                </c:pt>
                <c:pt idx="5354">
                  <c:v>9.8000000000000004E-2</c:v>
                </c:pt>
                <c:pt idx="5355">
                  <c:v>9.7000000000000003E-2</c:v>
                </c:pt>
                <c:pt idx="5356">
                  <c:v>9.5000000000000001E-2</c:v>
                </c:pt>
                <c:pt idx="5357">
                  <c:v>9.4E-2</c:v>
                </c:pt>
                <c:pt idx="5358">
                  <c:v>9.2999999999999999E-2</c:v>
                </c:pt>
                <c:pt idx="5359">
                  <c:v>9.0999999999999998E-2</c:v>
                </c:pt>
                <c:pt idx="5360">
                  <c:v>0.09</c:v>
                </c:pt>
                <c:pt idx="5361">
                  <c:v>8.8999999999999996E-2</c:v>
                </c:pt>
                <c:pt idx="5362">
                  <c:v>8.7999999999999995E-2</c:v>
                </c:pt>
                <c:pt idx="5363">
                  <c:v>8.5999999999999993E-2</c:v>
                </c:pt>
                <c:pt idx="5364">
                  <c:v>8.5000000000000006E-2</c:v>
                </c:pt>
                <c:pt idx="5365">
                  <c:v>8.4000000000000005E-2</c:v>
                </c:pt>
                <c:pt idx="5366">
                  <c:v>8.3000000000000004E-2</c:v>
                </c:pt>
                <c:pt idx="5367">
                  <c:v>8.2000000000000003E-2</c:v>
                </c:pt>
                <c:pt idx="5368">
                  <c:v>8.1000000000000003E-2</c:v>
                </c:pt>
                <c:pt idx="5369">
                  <c:v>0.08</c:v>
                </c:pt>
                <c:pt idx="5370">
                  <c:v>7.9000000000000001E-2</c:v>
                </c:pt>
                <c:pt idx="5371">
                  <c:v>7.8E-2</c:v>
                </c:pt>
                <c:pt idx="5372">
                  <c:v>7.6999999999999999E-2</c:v>
                </c:pt>
                <c:pt idx="5373">
                  <c:v>7.5999999999999998E-2</c:v>
                </c:pt>
                <c:pt idx="5374">
                  <c:v>7.4999999999999997E-2</c:v>
                </c:pt>
                <c:pt idx="5375">
                  <c:v>7.3999999999999996E-2</c:v>
                </c:pt>
                <c:pt idx="5376">
                  <c:v>7.2999999999999995E-2</c:v>
                </c:pt>
                <c:pt idx="5377">
                  <c:v>7.1999999999999995E-2</c:v>
                </c:pt>
                <c:pt idx="5378">
                  <c:v>7.1999999999999995E-2</c:v>
                </c:pt>
                <c:pt idx="5379">
                  <c:v>7.0999999999999994E-2</c:v>
                </c:pt>
                <c:pt idx="5380">
                  <c:v>7.0000000000000007E-2</c:v>
                </c:pt>
                <c:pt idx="5381">
                  <c:v>6.9000000000000006E-2</c:v>
                </c:pt>
                <c:pt idx="5382">
                  <c:v>6.8000000000000005E-2</c:v>
                </c:pt>
                <c:pt idx="5383">
                  <c:v>6.8000000000000005E-2</c:v>
                </c:pt>
                <c:pt idx="5384">
                  <c:v>6.7000000000000004E-2</c:v>
                </c:pt>
                <c:pt idx="5385">
                  <c:v>6.6000000000000003E-2</c:v>
                </c:pt>
                <c:pt idx="5386">
                  <c:v>6.6000000000000003E-2</c:v>
                </c:pt>
                <c:pt idx="5387">
                  <c:v>6.5000000000000002E-2</c:v>
                </c:pt>
                <c:pt idx="5388">
                  <c:v>6.4000000000000001E-2</c:v>
                </c:pt>
                <c:pt idx="5389">
                  <c:v>6.4000000000000001E-2</c:v>
                </c:pt>
                <c:pt idx="5390">
                  <c:v>6.3E-2</c:v>
                </c:pt>
                <c:pt idx="5391">
                  <c:v>6.2E-2</c:v>
                </c:pt>
                <c:pt idx="5392">
                  <c:v>6.2E-2</c:v>
                </c:pt>
                <c:pt idx="5393">
                  <c:v>6.0999999999999999E-2</c:v>
                </c:pt>
                <c:pt idx="5394">
                  <c:v>6.0999999999999999E-2</c:v>
                </c:pt>
                <c:pt idx="5395">
                  <c:v>0.06</c:v>
                </c:pt>
                <c:pt idx="5396">
                  <c:v>5.8999999999999997E-2</c:v>
                </c:pt>
                <c:pt idx="5397">
                  <c:v>5.8999999999999997E-2</c:v>
                </c:pt>
                <c:pt idx="5398">
                  <c:v>5.8000000000000003E-2</c:v>
                </c:pt>
                <c:pt idx="5399">
                  <c:v>5.8000000000000003E-2</c:v>
                </c:pt>
                <c:pt idx="5400">
                  <c:v>0.64</c:v>
                </c:pt>
                <c:pt idx="5401">
                  <c:v>0.58199999999999996</c:v>
                </c:pt>
                <c:pt idx="5402">
                  <c:v>0.53300000000000003</c:v>
                </c:pt>
                <c:pt idx="5403">
                  <c:v>0.49199999999999999</c:v>
                </c:pt>
                <c:pt idx="5404">
                  <c:v>0.45700000000000002</c:v>
                </c:pt>
                <c:pt idx="5405">
                  <c:v>0.42699999999999999</c:v>
                </c:pt>
                <c:pt idx="5406">
                  <c:v>0.4</c:v>
                </c:pt>
                <c:pt idx="5407">
                  <c:v>0.376</c:v>
                </c:pt>
                <c:pt idx="5408">
                  <c:v>0.35599999999999998</c:v>
                </c:pt>
                <c:pt idx="5409">
                  <c:v>0.33700000000000002</c:v>
                </c:pt>
                <c:pt idx="5410">
                  <c:v>0.32</c:v>
                </c:pt>
                <c:pt idx="5411">
                  <c:v>0.30499999999999999</c:v>
                </c:pt>
                <c:pt idx="5412">
                  <c:v>0.29099999999999998</c:v>
                </c:pt>
                <c:pt idx="5413">
                  <c:v>0.27800000000000002</c:v>
                </c:pt>
                <c:pt idx="5414">
                  <c:v>0.26700000000000002</c:v>
                </c:pt>
                <c:pt idx="5415">
                  <c:v>0.25600000000000001</c:v>
                </c:pt>
                <c:pt idx="5416">
                  <c:v>0.246</c:v>
                </c:pt>
                <c:pt idx="5417">
                  <c:v>0.23699999999999999</c:v>
                </c:pt>
                <c:pt idx="5418">
                  <c:v>0.22900000000000001</c:v>
                </c:pt>
                <c:pt idx="5419">
                  <c:v>0.221</c:v>
                </c:pt>
                <c:pt idx="5420">
                  <c:v>0.21299999999999999</c:v>
                </c:pt>
                <c:pt idx="5421">
                  <c:v>0.20599999999999999</c:v>
                </c:pt>
                <c:pt idx="5422">
                  <c:v>0.2</c:v>
                </c:pt>
                <c:pt idx="5423">
                  <c:v>0.19400000000000001</c:v>
                </c:pt>
                <c:pt idx="5424">
                  <c:v>0.188</c:v>
                </c:pt>
                <c:pt idx="5425">
                  <c:v>0.183</c:v>
                </c:pt>
                <c:pt idx="5426">
                  <c:v>0.17799999999999999</c:v>
                </c:pt>
                <c:pt idx="5427">
                  <c:v>0.17299999999999999</c:v>
                </c:pt>
                <c:pt idx="5428">
                  <c:v>0.16800000000000001</c:v>
                </c:pt>
                <c:pt idx="5429">
                  <c:v>0.16400000000000001</c:v>
                </c:pt>
                <c:pt idx="5430">
                  <c:v>0.16</c:v>
                </c:pt>
                <c:pt idx="5431">
                  <c:v>0.156</c:v>
                </c:pt>
                <c:pt idx="5432">
                  <c:v>0.152</c:v>
                </c:pt>
                <c:pt idx="5433">
                  <c:v>0.14899999999999999</c:v>
                </c:pt>
                <c:pt idx="5434">
                  <c:v>0.14499999999999999</c:v>
                </c:pt>
                <c:pt idx="5435">
                  <c:v>0.14199999999999999</c:v>
                </c:pt>
                <c:pt idx="5436">
                  <c:v>0.13900000000000001</c:v>
                </c:pt>
                <c:pt idx="5437">
                  <c:v>0.13600000000000001</c:v>
                </c:pt>
                <c:pt idx="5438">
                  <c:v>0.13300000000000001</c:v>
                </c:pt>
                <c:pt idx="5439">
                  <c:v>0.13100000000000001</c:v>
                </c:pt>
                <c:pt idx="5440">
                  <c:v>0.128</c:v>
                </c:pt>
                <c:pt idx="5441">
                  <c:v>0.125</c:v>
                </c:pt>
                <c:pt idx="5442">
                  <c:v>0.123</c:v>
                </c:pt>
                <c:pt idx="5443">
                  <c:v>0.121</c:v>
                </c:pt>
                <c:pt idx="5444">
                  <c:v>0.11899999999999999</c:v>
                </c:pt>
                <c:pt idx="5445">
                  <c:v>0.11600000000000001</c:v>
                </c:pt>
                <c:pt idx="5446">
                  <c:v>0.114</c:v>
                </c:pt>
                <c:pt idx="5447">
                  <c:v>0.112</c:v>
                </c:pt>
                <c:pt idx="5448">
                  <c:v>0.11</c:v>
                </c:pt>
                <c:pt idx="5449">
                  <c:v>0.108</c:v>
                </c:pt>
                <c:pt idx="5450">
                  <c:v>0.107</c:v>
                </c:pt>
                <c:pt idx="5451">
                  <c:v>0.105</c:v>
                </c:pt>
                <c:pt idx="5452">
                  <c:v>0.10299999999999999</c:v>
                </c:pt>
                <c:pt idx="5453">
                  <c:v>0.10199999999999999</c:v>
                </c:pt>
                <c:pt idx="5454">
                  <c:v>0.1</c:v>
                </c:pt>
                <c:pt idx="5455">
                  <c:v>9.8000000000000004E-2</c:v>
                </c:pt>
                <c:pt idx="5456">
                  <c:v>9.7000000000000003E-2</c:v>
                </c:pt>
                <c:pt idx="5457">
                  <c:v>9.6000000000000002E-2</c:v>
                </c:pt>
                <c:pt idx="5458">
                  <c:v>9.4E-2</c:v>
                </c:pt>
                <c:pt idx="5459">
                  <c:v>9.2999999999999999E-2</c:v>
                </c:pt>
                <c:pt idx="5460">
                  <c:v>9.0999999999999998E-2</c:v>
                </c:pt>
                <c:pt idx="5461">
                  <c:v>0.09</c:v>
                </c:pt>
                <c:pt idx="5462">
                  <c:v>8.8999999999999996E-2</c:v>
                </c:pt>
                <c:pt idx="5463">
                  <c:v>8.7999999999999995E-2</c:v>
                </c:pt>
                <c:pt idx="5464">
                  <c:v>8.5999999999999993E-2</c:v>
                </c:pt>
                <c:pt idx="5465">
                  <c:v>8.5000000000000006E-2</c:v>
                </c:pt>
                <c:pt idx="5466">
                  <c:v>8.4000000000000005E-2</c:v>
                </c:pt>
                <c:pt idx="5467">
                  <c:v>8.3000000000000004E-2</c:v>
                </c:pt>
                <c:pt idx="5468">
                  <c:v>8.2000000000000003E-2</c:v>
                </c:pt>
                <c:pt idx="5469">
                  <c:v>8.1000000000000003E-2</c:v>
                </c:pt>
                <c:pt idx="5470">
                  <c:v>0.08</c:v>
                </c:pt>
                <c:pt idx="5471">
                  <c:v>7.9000000000000001E-2</c:v>
                </c:pt>
                <c:pt idx="5472">
                  <c:v>7.8E-2</c:v>
                </c:pt>
                <c:pt idx="5473">
                  <c:v>7.6999999999999999E-2</c:v>
                </c:pt>
                <c:pt idx="5474">
                  <c:v>7.5999999999999998E-2</c:v>
                </c:pt>
                <c:pt idx="5475">
                  <c:v>7.4999999999999997E-2</c:v>
                </c:pt>
                <c:pt idx="5476">
                  <c:v>7.3999999999999996E-2</c:v>
                </c:pt>
                <c:pt idx="5477">
                  <c:v>7.3999999999999996E-2</c:v>
                </c:pt>
                <c:pt idx="5478">
                  <c:v>7.2999999999999995E-2</c:v>
                </c:pt>
                <c:pt idx="5479">
                  <c:v>7.1999999999999995E-2</c:v>
                </c:pt>
                <c:pt idx="5480">
                  <c:v>7.0999999999999994E-2</c:v>
                </c:pt>
                <c:pt idx="5481">
                  <c:v>7.0000000000000007E-2</c:v>
                </c:pt>
                <c:pt idx="5482">
                  <c:v>7.0000000000000007E-2</c:v>
                </c:pt>
                <c:pt idx="5483">
                  <c:v>6.9000000000000006E-2</c:v>
                </c:pt>
                <c:pt idx="5484">
                  <c:v>6.8000000000000005E-2</c:v>
                </c:pt>
                <c:pt idx="5485">
                  <c:v>6.7000000000000004E-2</c:v>
                </c:pt>
                <c:pt idx="5486">
                  <c:v>6.7000000000000004E-2</c:v>
                </c:pt>
                <c:pt idx="5487">
                  <c:v>6.6000000000000003E-2</c:v>
                </c:pt>
                <c:pt idx="5488">
                  <c:v>6.5000000000000002E-2</c:v>
                </c:pt>
                <c:pt idx="5489">
                  <c:v>6.5000000000000002E-2</c:v>
                </c:pt>
                <c:pt idx="5490">
                  <c:v>6.4000000000000001E-2</c:v>
                </c:pt>
                <c:pt idx="5491">
                  <c:v>6.3E-2</c:v>
                </c:pt>
                <c:pt idx="5492">
                  <c:v>6.3E-2</c:v>
                </c:pt>
                <c:pt idx="5493">
                  <c:v>6.2E-2</c:v>
                </c:pt>
                <c:pt idx="5494">
                  <c:v>6.2E-2</c:v>
                </c:pt>
                <c:pt idx="5495">
                  <c:v>6.0999999999999999E-2</c:v>
                </c:pt>
                <c:pt idx="5496">
                  <c:v>0.06</c:v>
                </c:pt>
                <c:pt idx="5497">
                  <c:v>0.06</c:v>
                </c:pt>
                <c:pt idx="5498">
                  <c:v>5.8999999999999997E-2</c:v>
                </c:pt>
                <c:pt idx="5499">
                  <c:v>5.8999999999999997E-2</c:v>
                </c:pt>
                <c:pt idx="5500">
                  <c:v>0.65</c:v>
                </c:pt>
                <c:pt idx="5501">
                  <c:v>0.59099999999999997</c:v>
                </c:pt>
                <c:pt idx="5502">
                  <c:v>0.54200000000000004</c:v>
                </c:pt>
                <c:pt idx="5503">
                  <c:v>0.5</c:v>
                </c:pt>
                <c:pt idx="5504">
                  <c:v>0.46400000000000002</c:v>
                </c:pt>
                <c:pt idx="5505">
                  <c:v>0.433</c:v>
                </c:pt>
                <c:pt idx="5506">
                  <c:v>0.40600000000000003</c:v>
                </c:pt>
                <c:pt idx="5507">
                  <c:v>0.38200000000000001</c:v>
                </c:pt>
                <c:pt idx="5508">
                  <c:v>0.36099999999999999</c:v>
                </c:pt>
                <c:pt idx="5509">
                  <c:v>0.34200000000000003</c:v>
                </c:pt>
                <c:pt idx="5510">
                  <c:v>0.32500000000000001</c:v>
                </c:pt>
                <c:pt idx="5511">
                  <c:v>0.31</c:v>
                </c:pt>
                <c:pt idx="5512">
                  <c:v>0.29499999999999998</c:v>
                </c:pt>
                <c:pt idx="5513">
                  <c:v>0.28299999999999997</c:v>
                </c:pt>
                <c:pt idx="5514">
                  <c:v>0.27100000000000002</c:v>
                </c:pt>
                <c:pt idx="5515">
                  <c:v>0.26</c:v>
                </c:pt>
                <c:pt idx="5516">
                  <c:v>0.25</c:v>
                </c:pt>
                <c:pt idx="5517">
                  <c:v>0.24099999999999999</c:v>
                </c:pt>
                <c:pt idx="5518">
                  <c:v>0.23200000000000001</c:v>
                </c:pt>
                <c:pt idx="5519">
                  <c:v>0.224</c:v>
                </c:pt>
                <c:pt idx="5520">
                  <c:v>0.217</c:v>
                </c:pt>
                <c:pt idx="5521">
                  <c:v>0.21</c:v>
                </c:pt>
                <c:pt idx="5522">
                  <c:v>0.20300000000000001</c:v>
                </c:pt>
                <c:pt idx="5523">
                  <c:v>0.19700000000000001</c:v>
                </c:pt>
                <c:pt idx="5524">
                  <c:v>0.191</c:v>
                </c:pt>
                <c:pt idx="5525">
                  <c:v>0.186</c:v>
                </c:pt>
                <c:pt idx="5526">
                  <c:v>0.18099999999999999</c:v>
                </c:pt>
                <c:pt idx="5527">
                  <c:v>0.17599999999999999</c:v>
                </c:pt>
                <c:pt idx="5528">
                  <c:v>0.17100000000000001</c:v>
                </c:pt>
                <c:pt idx="5529">
                  <c:v>0.16700000000000001</c:v>
                </c:pt>
                <c:pt idx="5530">
                  <c:v>0.16300000000000001</c:v>
                </c:pt>
                <c:pt idx="5531">
                  <c:v>0.159</c:v>
                </c:pt>
                <c:pt idx="5532">
                  <c:v>0.155</c:v>
                </c:pt>
                <c:pt idx="5533">
                  <c:v>0.151</c:v>
                </c:pt>
                <c:pt idx="5534">
                  <c:v>0.14799999999999999</c:v>
                </c:pt>
                <c:pt idx="5535">
                  <c:v>0.14399999999999999</c:v>
                </c:pt>
                <c:pt idx="5536">
                  <c:v>0.14099999999999999</c:v>
                </c:pt>
                <c:pt idx="5537">
                  <c:v>0.13800000000000001</c:v>
                </c:pt>
                <c:pt idx="5538">
                  <c:v>0.13500000000000001</c:v>
                </c:pt>
                <c:pt idx="5539">
                  <c:v>0.13300000000000001</c:v>
                </c:pt>
                <c:pt idx="5540">
                  <c:v>0.13</c:v>
                </c:pt>
                <c:pt idx="5541">
                  <c:v>0.127</c:v>
                </c:pt>
                <c:pt idx="5542">
                  <c:v>0.125</c:v>
                </c:pt>
                <c:pt idx="5543">
                  <c:v>0.123</c:v>
                </c:pt>
                <c:pt idx="5544">
                  <c:v>0.12</c:v>
                </c:pt>
                <c:pt idx="5545">
                  <c:v>0.11799999999999999</c:v>
                </c:pt>
                <c:pt idx="5546">
                  <c:v>0.11600000000000001</c:v>
                </c:pt>
                <c:pt idx="5547">
                  <c:v>0.114</c:v>
                </c:pt>
                <c:pt idx="5548">
                  <c:v>0.112</c:v>
                </c:pt>
                <c:pt idx="5549">
                  <c:v>0.11</c:v>
                </c:pt>
                <c:pt idx="5550">
                  <c:v>0.108</c:v>
                </c:pt>
                <c:pt idx="5551">
                  <c:v>0.107</c:v>
                </c:pt>
                <c:pt idx="5552">
                  <c:v>0.105</c:v>
                </c:pt>
                <c:pt idx="5553">
                  <c:v>0.10299999999999999</c:v>
                </c:pt>
                <c:pt idx="5554">
                  <c:v>0.10199999999999999</c:v>
                </c:pt>
                <c:pt idx="5555">
                  <c:v>0.1</c:v>
                </c:pt>
                <c:pt idx="5556">
                  <c:v>9.8000000000000004E-2</c:v>
                </c:pt>
                <c:pt idx="5557">
                  <c:v>9.7000000000000003E-2</c:v>
                </c:pt>
                <c:pt idx="5558">
                  <c:v>9.6000000000000002E-2</c:v>
                </c:pt>
                <c:pt idx="5559">
                  <c:v>9.4E-2</c:v>
                </c:pt>
                <c:pt idx="5560">
                  <c:v>9.2999999999999999E-2</c:v>
                </c:pt>
                <c:pt idx="5561">
                  <c:v>9.1999999999999998E-2</c:v>
                </c:pt>
                <c:pt idx="5562">
                  <c:v>0.09</c:v>
                </c:pt>
                <c:pt idx="5563">
                  <c:v>8.8999999999999996E-2</c:v>
                </c:pt>
                <c:pt idx="5564">
                  <c:v>8.7999999999999995E-2</c:v>
                </c:pt>
                <c:pt idx="5565">
                  <c:v>8.6999999999999994E-2</c:v>
                </c:pt>
                <c:pt idx="5566">
                  <c:v>8.5999999999999993E-2</c:v>
                </c:pt>
                <c:pt idx="5567">
                  <c:v>8.4000000000000005E-2</c:v>
                </c:pt>
                <c:pt idx="5568">
                  <c:v>8.3000000000000004E-2</c:v>
                </c:pt>
                <c:pt idx="5569">
                  <c:v>8.2000000000000003E-2</c:v>
                </c:pt>
                <c:pt idx="5570">
                  <c:v>8.1000000000000003E-2</c:v>
                </c:pt>
                <c:pt idx="5571">
                  <c:v>0.08</c:v>
                </c:pt>
                <c:pt idx="5572">
                  <c:v>7.9000000000000001E-2</c:v>
                </c:pt>
                <c:pt idx="5573">
                  <c:v>7.8E-2</c:v>
                </c:pt>
                <c:pt idx="5574">
                  <c:v>7.6999999999999999E-2</c:v>
                </c:pt>
                <c:pt idx="5575">
                  <c:v>7.5999999999999998E-2</c:v>
                </c:pt>
                <c:pt idx="5576">
                  <c:v>7.5999999999999998E-2</c:v>
                </c:pt>
                <c:pt idx="5577">
                  <c:v>7.4999999999999997E-2</c:v>
                </c:pt>
                <c:pt idx="5578">
                  <c:v>7.3999999999999996E-2</c:v>
                </c:pt>
                <c:pt idx="5579">
                  <c:v>7.2999999999999995E-2</c:v>
                </c:pt>
                <c:pt idx="5580">
                  <c:v>7.1999999999999995E-2</c:v>
                </c:pt>
                <c:pt idx="5581">
                  <c:v>7.0999999999999994E-2</c:v>
                </c:pt>
                <c:pt idx="5582">
                  <c:v>7.0999999999999994E-2</c:v>
                </c:pt>
                <c:pt idx="5583">
                  <c:v>7.0000000000000007E-2</c:v>
                </c:pt>
                <c:pt idx="5584">
                  <c:v>6.9000000000000006E-2</c:v>
                </c:pt>
                <c:pt idx="5585">
                  <c:v>6.8000000000000005E-2</c:v>
                </c:pt>
                <c:pt idx="5586">
                  <c:v>6.8000000000000005E-2</c:v>
                </c:pt>
                <c:pt idx="5587">
                  <c:v>6.7000000000000004E-2</c:v>
                </c:pt>
                <c:pt idx="5588">
                  <c:v>6.6000000000000003E-2</c:v>
                </c:pt>
                <c:pt idx="5589">
                  <c:v>6.6000000000000003E-2</c:v>
                </c:pt>
                <c:pt idx="5590">
                  <c:v>6.5000000000000002E-2</c:v>
                </c:pt>
                <c:pt idx="5591">
                  <c:v>6.4000000000000001E-2</c:v>
                </c:pt>
                <c:pt idx="5592">
                  <c:v>6.4000000000000001E-2</c:v>
                </c:pt>
                <c:pt idx="5593">
                  <c:v>6.3E-2</c:v>
                </c:pt>
                <c:pt idx="5594">
                  <c:v>6.3E-2</c:v>
                </c:pt>
                <c:pt idx="5595">
                  <c:v>6.2E-2</c:v>
                </c:pt>
                <c:pt idx="5596">
                  <c:v>6.0999999999999999E-2</c:v>
                </c:pt>
                <c:pt idx="5597">
                  <c:v>6.0999999999999999E-2</c:v>
                </c:pt>
                <c:pt idx="5598">
                  <c:v>0.06</c:v>
                </c:pt>
                <c:pt idx="5599">
                  <c:v>0.06</c:v>
                </c:pt>
                <c:pt idx="5600">
                  <c:v>0.66</c:v>
                </c:pt>
                <c:pt idx="5601">
                  <c:v>0.6</c:v>
                </c:pt>
                <c:pt idx="5602">
                  <c:v>0.55000000000000004</c:v>
                </c:pt>
                <c:pt idx="5603">
                  <c:v>0.50800000000000001</c:v>
                </c:pt>
                <c:pt idx="5604">
                  <c:v>0.47099999999999997</c:v>
                </c:pt>
                <c:pt idx="5605">
                  <c:v>0.44</c:v>
                </c:pt>
                <c:pt idx="5606">
                  <c:v>0.41299999999999998</c:v>
                </c:pt>
                <c:pt idx="5607">
                  <c:v>0.38800000000000001</c:v>
                </c:pt>
                <c:pt idx="5608">
                  <c:v>0.36699999999999999</c:v>
                </c:pt>
                <c:pt idx="5609">
                  <c:v>0.34699999999999998</c:v>
                </c:pt>
                <c:pt idx="5610">
                  <c:v>0.33</c:v>
                </c:pt>
                <c:pt idx="5611">
                  <c:v>0.314</c:v>
                </c:pt>
                <c:pt idx="5612">
                  <c:v>0.3</c:v>
                </c:pt>
                <c:pt idx="5613">
                  <c:v>0.28699999999999998</c:v>
                </c:pt>
                <c:pt idx="5614">
                  <c:v>0.27500000000000002</c:v>
                </c:pt>
                <c:pt idx="5615">
                  <c:v>0.26400000000000001</c:v>
                </c:pt>
                <c:pt idx="5616">
                  <c:v>0.254</c:v>
                </c:pt>
                <c:pt idx="5617">
                  <c:v>0.24399999999999999</c:v>
                </c:pt>
                <c:pt idx="5618">
                  <c:v>0.23599999999999999</c:v>
                </c:pt>
                <c:pt idx="5619">
                  <c:v>0.22800000000000001</c:v>
                </c:pt>
                <c:pt idx="5620">
                  <c:v>0.22</c:v>
                </c:pt>
                <c:pt idx="5621">
                  <c:v>0.21299999999999999</c:v>
                </c:pt>
                <c:pt idx="5622">
                  <c:v>0.20599999999999999</c:v>
                </c:pt>
                <c:pt idx="5623">
                  <c:v>0.2</c:v>
                </c:pt>
                <c:pt idx="5624">
                  <c:v>0.19400000000000001</c:v>
                </c:pt>
                <c:pt idx="5625">
                  <c:v>0.189</c:v>
                </c:pt>
                <c:pt idx="5626">
                  <c:v>0.183</c:v>
                </c:pt>
                <c:pt idx="5627">
                  <c:v>0.17799999999999999</c:v>
                </c:pt>
                <c:pt idx="5628">
                  <c:v>0.17399999999999999</c:v>
                </c:pt>
                <c:pt idx="5629">
                  <c:v>0.16900000000000001</c:v>
                </c:pt>
                <c:pt idx="5630">
                  <c:v>0.16500000000000001</c:v>
                </c:pt>
                <c:pt idx="5631">
                  <c:v>0.161</c:v>
                </c:pt>
                <c:pt idx="5632">
                  <c:v>0.157</c:v>
                </c:pt>
                <c:pt idx="5633">
                  <c:v>0.153</c:v>
                </c:pt>
                <c:pt idx="5634">
                  <c:v>0.15</c:v>
                </c:pt>
                <c:pt idx="5635">
                  <c:v>0.14699999999999999</c:v>
                </c:pt>
                <c:pt idx="5636">
                  <c:v>0.14299999999999999</c:v>
                </c:pt>
                <c:pt idx="5637">
                  <c:v>0.14000000000000001</c:v>
                </c:pt>
                <c:pt idx="5638">
                  <c:v>0.13800000000000001</c:v>
                </c:pt>
                <c:pt idx="5639">
                  <c:v>0.13500000000000001</c:v>
                </c:pt>
                <c:pt idx="5640">
                  <c:v>0.13200000000000001</c:v>
                </c:pt>
                <c:pt idx="5641">
                  <c:v>0.129</c:v>
                </c:pt>
                <c:pt idx="5642">
                  <c:v>0.127</c:v>
                </c:pt>
                <c:pt idx="5643">
                  <c:v>0.125</c:v>
                </c:pt>
                <c:pt idx="5644">
                  <c:v>0.122</c:v>
                </c:pt>
                <c:pt idx="5645">
                  <c:v>0.12</c:v>
                </c:pt>
                <c:pt idx="5646">
                  <c:v>0.11799999999999999</c:v>
                </c:pt>
                <c:pt idx="5647">
                  <c:v>0.11600000000000001</c:v>
                </c:pt>
                <c:pt idx="5648">
                  <c:v>0.114</c:v>
                </c:pt>
                <c:pt idx="5649">
                  <c:v>0.112</c:v>
                </c:pt>
                <c:pt idx="5650">
                  <c:v>0.11</c:v>
                </c:pt>
                <c:pt idx="5651">
                  <c:v>0.108</c:v>
                </c:pt>
                <c:pt idx="5652">
                  <c:v>0.106</c:v>
                </c:pt>
                <c:pt idx="5653">
                  <c:v>0.105</c:v>
                </c:pt>
                <c:pt idx="5654">
                  <c:v>0.10299999999999999</c:v>
                </c:pt>
                <c:pt idx="5655">
                  <c:v>0.10199999999999999</c:v>
                </c:pt>
                <c:pt idx="5656">
                  <c:v>0.1</c:v>
                </c:pt>
                <c:pt idx="5657">
                  <c:v>9.9000000000000005E-2</c:v>
                </c:pt>
                <c:pt idx="5658">
                  <c:v>9.7000000000000003E-2</c:v>
                </c:pt>
                <c:pt idx="5659">
                  <c:v>9.6000000000000002E-2</c:v>
                </c:pt>
                <c:pt idx="5660">
                  <c:v>9.4E-2</c:v>
                </c:pt>
                <c:pt idx="5661">
                  <c:v>9.2999999999999999E-2</c:v>
                </c:pt>
                <c:pt idx="5662">
                  <c:v>9.1999999999999998E-2</c:v>
                </c:pt>
                <c:pt idx="5663">
                  <c:v>0.09</c:v>
                </c:pt>
                <c:pt idx="5664">
                  <c:v>8.8999999999999996E-2</c:v>
                </c:pt>
                <c:pt idx="5665">
                  <c:v>8.7999999999999995E-2</c:v>
                </c:pt>
                <c:pt idx="5666">
                  <c:v>8.6999999999999994E-2</c:v>
                </c:pt>
                <c:pt idx="5667">
                  <c:v>8.5999999999999993E-2</c:v>
                </c:pt>
                <c:pt idx="5668">
                  <c:v>8.5000000000000006E-2</c:v>
                </c:pt>
                <c:pt idx="5669">
                  <c:v>8.4000000000000005E-2</c:v>
                </c:pt>
                <c:pt idx="5670">
                  <c:v>8.3000000000000004E-2</c:v>
                </c:pt>
                <c:pt idx="5671">
                  <c:v>8.1000000000000003E-2</c:v>
                </c:pt>
                <c:pt idx="5672">
                  <c:v>0.08</c:v>
                </c:pt>
                <c:pt idx="5673">
                  <c:v>0.08</c:v>
                </c:pt>
                <c:pt idx="5674">
                  <c:v>7.9000000000000001E-2</c:v>
                </c:pt>
                <c:pt idx="5675">
                  <c:v>7.8E-2</c:v>
                </c:pt>
                <c:pt idx="5676">
                  <c:v>7.6999999999999999E-2</c:v>
                </c:pt>
                <c:pt idx="5677">
                  <c:v>7.5999999999999998E-2</c:v>
                </c:pt>
                <c:pt idx="5678">
                  <c:v>7.4999999999999997E-2</c:v>
                </c:pt>
                <c:pt idx="5679">
                  <c:v>7.3999999999999996E-2</c:v>
                </c:pt>
                <c:pt idx="5680">
                  <c:v>7.2999999999999995E-2</c:v>
                </c:pt>
                <c:pt idx="5681">
                  <c:v>7.2999999999999995E-2</c:v>
                </c:pt>
                <c:pt idx="5682">
                  <c:v>7.1999999999999995E-2</c:v>
                </c:pt>
                <c:pt idx="5683">
                  <c:v>7.0999999999999994E-2</c:v>
                </c:pt>
                <c:pt idx="5684">
                  <c:v>7.0000000000000007E-2</c:v>
                </c:pt>
                <c:pt idx="5685">
                  <c:v>6.9000000000000006E-2</c:v>
                </c:pt>
                <c:pt idx="5686">
                  <c:v>6.9000000000000006E-2</c:v>
                </c:pt>
                <c:pt idx="5687">
                  <c:v>6.8000000000000005E-2</c:v>
                </c:pt>
                <c:pt idx="5688">
                  <c:v>6.7000000000000004E-2</c:v>
                </c:pt>
                <c:pt idx="5689">
                  <c:v>6.7000000000000004E-2</c:v>
                </c:pt>
                <c:pt idx="5690">
                  <c:v>6.6000000000000003E-2</c:v>
                </c:pt>
                <c:pt idx="5691">
                  <c:v>6.5000000000000002E-2</c:v>
                </c:pt>
                <c:pt idx="5692">
                  <c:v>6.5000000000000002E-2</c:v>
                </c:pt>
                <c:pt idx="5693">
                  <c:v>6.4000000000000001E-2</c:v>
                </c:pt>
                <c:pt idx="5694">
                  <c:v>6.3E-2</c:v>
                </c:pt>
                <c:pt idx="5695">
                  <c:v>6.3E-2</c:v>
                </c:pt>
                <c:pt idx="5696">
                  <c:v>6.2E-2</c:v>
                </c:pt>
                <c:pt idx="5697">
                  <c:v>6.2E-2</c:v>
                </c:pt>
                <c:pt idx="5698">
                  <c:v>6.0999999999999999E-2</c:v>
                </c:pt>
                <c:pt idx="5699">
                  <c:v>6.0999999999999999E-2</c:v>
                </c:pt>
                <c:pt idx="5700">
                  <c:v>0.67</c:v>
                </c:pt>
                <c:pt idx="5701">
                  <c:v>0.60899999999999999</c:v>
                </c:pt>
                <c:pt idx="5702">
                  <c:v>0.55800000000000005</c:v>
                </c:pt>
                <c:pt idx="5703">
                  <c:v>0.51500000000000001</c:v>
                </c:pt>
                <c:pt idx="5704">
                  <c:v>0.47899999999999998</c:v>
                </c:pt>
                <c:pt idx="5705">
                  <c:v>0.44700000000000001</c:v>
                </c:pt>
                <c:pt idx="5706">
                  <c:v>0.41899999999999998</c:v>
                </c:pt>
                <c:pt idx="5707">
                  <c:v>0.39400000000000002</c:v>
                </c:pt>
                <c:pt idx="5708">
                  <c:v>0.372</c:v>
                </c:pt>
                <c:pt idx="5709">
                  <c:v>0.35299999999999998</c:v>
                </c:pt>
                <c:pt idx="5710">
                  <c:v>0.33500000000000002</c:v>
                </c:pt>
                <c:pt idx="5711">
                  <c:v>0.31900000000000001</c:v>
                </c:pt>
                <c:pt idx="5712">
                  <c:v>0.30499999999999999</c:v>
                </c:pt>
                <c:pt idx="5713">
                  <c:v>0.29099999999999998</c:v>
                </c:pt>
                <c:pt idx="5714">
                  <c:v>0.27900000000000003</c:v>
                </c:pt>
                <c:pt idx="5715">
                  <c:v>0.26800000000000002</c:v>
                </c:pt>
                <c:pt idx="5716">
                  <c:v>0.25800000000000001</c:v>
                </c:pt>
                <c:pt idx="5717">
                  <c:v>0.248</c:v>
                </c:pt>
                <c:pt idx="5718">
                  <c:v>0.23899999999999999</c:v>
                </c:pt>
                <c:pt idx="5719">
                  <c:v>0.23100000000000001</c:v>
                </c:pt>
                <c:pt idx="5720">
                  <c:v>0.223</c:v>
                </c:pt>
                <c:pt idx="5721">
                  <c:v>0.216</c:v>
                </c:pt>
                <c:pt idx="5722">
                  <c:v>0.20899999999999999</c:v>
                </c:pt>
                <c:pt idx="5723">
                  <c:v>0.20300000000000001</c:v>
                </c:pt>
                <c:pt idx="5724">
                  <c:v>0.19700000000000001</c:v>
                </c:pt>
                <c:pt idx="5725">
                  <c:v>0.191</c:v>
                </c:pt>
                <c:pt idx="5726">
                  <c:v>0.186</c:v>
                </c:pt>
                <c:pt idx="5727">
                  <c:v>0.18099999999999999</c:v>
                </c:pt>
                <c:pt idx="5728">
                  <c:v>0.17599999999999999</c:v>
                </c:pt>
                <c:pt idx="5729">
                  <c:v>0.17199999999999999</c:v>
                </c:pt>
                <c:pt idx="5730">
                  <c:v>0.16800000000000001</c:v>
                </c:pt>
                <c:pt idx="5731">
                  <c:v>0.16300000000000001</c:v>
                </c:pt>
                <c:pt idx="5732">
                  <c:v>0.16</c:v>
                </c:pt>
                <c:pt idx="5733">
                  <c:v>0.156</c:v>
                </c:pt>
                <c:pt idx="5734">
                  <c:v>0.152</c:v>
                </c:pt>
                <c:pt idx="5735">
                  <c:v>0.14899999999999999</c:v>
                </c:pt>
                <c:pt idx="5736">
                  <c:v>0.14599999999999999</c:v>
                </c:pt>
                <c:pt idx="5737">
                  <c:v>0.14299999999999999</c:v>
                </c:pt>
                <c:pt idx="5738">
                  <c:v>0.14000000000000001</c:v>
                </c:pt>
                <c:pt idx="5739">
                  <c:v>0.13700000000000001</c:v>
                </c:pt>
                <c:pt idx="5740">
                  <c:v>0.13400000000000001</c:v>
                </c:pt>
                <c:pt idx="5741">
                  <c:v>0.13100000000000001</c:v>
                </c:pt>
                <c:pt idx="5742">
                  <c:v>0.129</c:v>
                </c:pt>
                <c:pt idx="5743">
                  <c:v>0.126</c:v>
                </c:pt>
                <c:pt idx="5744">
                  <c:v>0.124</c:v>
                </c:pt>
                <c:pt idx="5745">
                  <c:v>0.122</c:v>
                </c:pt>
                <c:pt idx="5746">
                  <c:v>0.12</c:v>
                </c:pt>
                <c:pt idx="5747">
                  <c:v>0.11799999999999999</c:v>
                </c:pt>
                <c:pt idx="5748">
                  <c:v>0.11600000000000001</c:v>
                </c:pt>
                <c:pt idx="5749">
                  <c:v>0.114</c:v>
                </c:pt>
                <c:pt idx="5750">
                  <c:v>0.112</c:v>
                </c:pt>
                <c:pt idx="5751">
                  <c:v>0.11</c:v>
                </c:pt>
                <c:pt idx="5752">
                  <c:v>0.108</c:v>
                </c:pt>
                <c:pt idx="5753">
                  <c:v>0.106</c:v>
                </c:pt>
                <c:pt idx="5754">
                  <c:v>0.105</c:v>
                </c:pt>
                <c:pt idx="5755">
                  <c:v>0.10299999999999999</c:v>
                </c:pt>
                <c:pt idx="5756">
                  <c:v>0.10199999999999999</c:v>
                </c:pt>
                <c:pt idx="5757">
                  <c:v>0.1</c:v>
                </c:pt>
                <c:pt idx="5758">
                  <c:v>9.9000000000000005E-2</c:v>
                </c:pt>
                <c:pt idx="5759">
                  <c:v>9.7000000000000003E-2</c:v>
                </c:pt>
                <c:pt idx="5760">
                  <c:v>9.6000000000000002E-2</c:v>
                </c:pt>
                <c:pt idx="5761">
                  <c:v>9.4E-2</c:v>
                </c:pt>
                <c:pt idx="5762">
                  <c:v>9.2999999999999999E-2</c:v>
                </c:pt>
                <c:pt idx="5763">
                  <c:v>9.1999999999999998E-2</c:v>
                </c:pt>
                <c:pt idx="5764">
                  <c:v>9.0999999999999998E-2</c:v>
                </c:pt>
                <c:pt idx="5765">
                  <c:v>8.8999999999999996E-2</c:v>
                </c:pt>
                <c:pt idx="5766">
                  <c:v>8.7999999999999995E-2</c:v>
                </c:pt>
                <c:pt idx="5767">
                  <c:v>8.6999999999999994E-2</c:v>
                </c:pt>
                <c:pt idx="5768">
                  <c:v>8.5999999999999993E-2</c:v>
                </c:pt>
                <c:pt idx="5769">
                  <c:v>8.5000000000000006E-2</c:v>
                </c:pt>
                <c:pt idx="5770">
                  <c:v>8.4000000000000005E-2</c:v>
                </c:pt>
                <c:pt idx="5771">
                  <c:v>8.3000000000000004E-2</c:v>
                </c:pt>
                <c:pt idx="5772">
                  <c:v>8.2000000000000003E-2</c:v>
                </c:pt>
                <c:pt idx="5773">
                  <c:v>8.1000000000000003E-2</c:v>
                </c:pt>
                <c:pt idx="5774">
                  <c:v>0.08</c:v>
                </c:pt>
                <c:pt idx="5775">
                  <c:v>7.9000000000000001E-2</c:v>
                </c:pt>
                <c:pt idx="5776">
                  <c:v>7.8E-2</c:v>
                </c:pt>
                <c:pt idx="5777">
                  <c:v>7.6999999999999999E-2</c:v>
                </c:pt>
                <c:pt idx="5778">
                  <c:v>7.5999999999999998E-2</c:v>
                </c:pt>
                <c:pt idx="5779">
                  <c:v>7.4999999999999997E-2</c:v>
                </c:pt>
                <c:pt idx="5780">
                  <c:v>7.3999999999999996E-2</c:v>
                </c:pt>
                <c:pt idx="5781">
                  <c:v>7.3999999999999996E-2</c:v>
                </c:pt>
                <c:pt idx="5782">
                  <c:v>7.2999999999999995E-2</c:v>
                </c:pt>
                <c:pt idx="5783">
                  <c:v>7.1999999999999995E-2</c:v>
                </c:pt>
                <c:pt idx="5784">
                  <c:v>7.0999999999999994E-2</c:v>
                </c:pt>
                <c:pt idx="5785">
                  <c:v>7.0999999999999994E-2</c:v>
                </c:pt>
                <c:pt idx="5786">
                  <c:v>7.0000000000000007E-2</c:v>
                </c:pt>
                <c:pt idx="5787">
                  <c:v>6.9000000000000006E-2</c:v>
                </c:pt>
                <c:pt idx="5788">
                  <c:v>6.8000000000000005E-2</c:v>
                </c:pt>
                <c:pt idx="5789">
                  <c:v>6.8000000000000005E-2</c:v>
                </c:pt>
                <c:pt idx="5790">
                  <c:v>6.7000000000000004E-2</c:v>
                </c:pt>
                <c:pt idx="5791">
                  <c:v>6.6000000000000003E-2</c:v>
                </c:pt>
                <c:pt idx="5792">
                  <c:v>6.6000000000000003E-2</c:v>
                </c:pt>
                <c:pt idx="5793">
                  <c:v>6.5000000000000002E-2</c:v>
                </c:pt>
                <c:pt idx="5794">
                  <c:v>6.4000000000000001E-2</c:v>
                </c:pt>
                <c:pt idx="5795">
                  <c:v>6.4000000000000001E-2</c:v>
                </c:pt>
                <c:pt idx="5796">
                  <c:v>6.3E-2</c:v>
                </c:pt>
                <c:pt idx="5797">
                  <c:v>6.3E-2</c:v>
                </c:pt>
                <c:pt idx="5798">
                  <c:v>6.2E-2</c:v>
                </c:pt>
                <c:pt idx="5799">
                  <c:v>6.0999999999999999E-2</c:v>
                </c:pt>
                <c:pt idx="5800">
                  <c:v>0.68</c:v>
                </c:pt>
                <c:pt idx="5801">
                  <c:v>0.61799999999999999</c:v>
                </c:pt>
                <c:pt idx="5802">
                  <c:v>0.56699999999999995</c:v>
                </c:pt>
                <c:pt idx="5803">
                  <c:v>0.52300000000000002</c:v>
                </c:pt>
                <c:pt idx="5804">
                  <c:v>0.48599999999999999</c:v>
                </c:pt>
                <c:pt idx="5805">
                  <c:v>0.45300000000000001</c:v>
                </c:pt>
                <c:pt idx="5806">
                  <c:v>0.42499999999999999</c:v>
                </c:pt>
                <c:pt idx="5807">
                  <c:v>0.4</c:v>
                </c:pt>
                <c:pt idx="5808">
                  <c:v>0.378</c:v>
                </c:pt>
                <c:pt idx="5809">
                  <c:v>0.35799999999999998</c:v>
                </c:pt>
                <c:pt idx="5810">
                  <c:v>0.34</c:v>
                </c:pt>
                <c:pt idx="5811">
                  <c:v>0.32400000000000001</c:v>
                </c:pt>
                <c:pt idx="5812">
                  <c:v>0.309</c:v>
                </c:pt>
                <c:pt idx="5813">
                  <c:v>0.29599999999999999</c:v>
                </c:pt>
                <c:pt idx="5814">
                  <c:v>0.28299999999999997</c:v>
                </c:pt>
                <c:pt idx="5815">
                  <c:v>0.27200000000000002</c:v>
                </c:pt>
                <c:pt idx="5816">
                  <c:v>0.26200000000000001</c:v>
                </c:pt>
                <c:pt idx="5817">
                  <c:v>0.252</c:v>
                </c:pt>
                <c:pt idx="5818">
                  <c:v>0.24299999999999999</c:v>
                </c:pt>
                <c:pt idx="5819">
                  <c:v>0.23400000000000001</c:v>
                </c:pt>
                <c:pt idx="5820">
                  <c:v>0.22700000000000001</c:v>
                </c:pt>
                <c:pt idx="5821">
                  <c:v>0.219</c:v>
                </c:pt>
                <c:pt idx="5822">
                  <c:v>0.21299999999999999</c:v>
                </c:pt>
                <c:pt idx="5823">
                  <c:v>0.20599999999999999</c:v>
                </c:pt>
                <c:pt idx="5824">
                  <c:v>0.2</c:v>
                </c:pt>
                <c:pt idx="5825">
                  <c:v>0.19400000000000001</c:v>
                </c:pt>
                <c:pt idx="5826">
                  <c:v>0.189</c:v>
                </c:pt>
                <c:pt idx="5827">
                  <c:v>0.184</c:v>
                </c:pt>
                <c:pt idx="5828">
                  <c:v>0.17899999999999999</c:v>
                </c:pt>
                <c:pt idx="5829">
                  <c:v>0.17399999999999999</c:v>
                </c:pt>
                <c:pt idx="5830">
                  <c:v>0.17</c:v>
                </c:pt>
                <c:pt idx="5831">
                  <c:v>0.16600000000000001</c:v>
                </c:pt>
                <c:pt idx="5832">
                  <c:v>0.16200000000000001</c:v>
                </c:pt>
                <c:pt idx="5833">
                  <c:v>0.158</c:v>
                </c:pt>
                <c:pt idx="5834">
                  <c:v>0.155</c:v>
                </c:pt>
                <c:pt idx="5835">
                  <c:v>0.151</c:v>
                </c:pt>
                <c:pt idx="5836">
                  <c:v>0.14799999999999999</c:v>
                </c:pt>
                <c:pt idx="5837">
                  <c:v>0.14499999999999999</c:v>
                </c:pt>
                <c:pt idx="5838">
                  <c:v>0.14199999999999999</c:v>
                </c:pt>
                <c:pt idx="5839">
                  <c:v>0.13900000000000001</c:v>
                </c:pt>
                <c:pt idx="5840">
                  <c:v>0.13600000000000001</c:v>
                </c:pt>
                <c:pt idx="5841">
                  <c:v>0.13300000000000001</c:v>
                </c:pt>
                <c:pt idx="5842">
                  <c:v>0.13100000000000001</c:v>
                </c:pt>
                <c:pt idx="5843">
                  <c:v>0.128</c:v>
                </c:pt>
                <c:pt idx="5844">
                  <c:v>0.126</c:v>
                </c:pt>
                <c:pt idx="5845">
                  <c:v>0.124</c:v>
                </c:pt>
                <c:pt idx="5846">
                  <c:v>0.121</c:v>
                </c:pt>
                <c:pt idx="5847">
                  <c:v>0.11899999999999999</c:v>
                </c:pt>
                <c:pt idx="5848">
                  <c:v>0.11700000000000001</c:v>
                </c:pt>
                <c:pt idx="5849">
                  <c:v>0.115</c:v>
                </c:pt>
                <c:pt idx="5850">
                  <c:v>0.113</c:v>
                </c:pt>
                <c:pt idx="5851">
                  <c:v>0.111</c:v>
                </c:pt>
                <c:pt idx="5852">
                  <c:v>0.11</c:v>
                </c:pt>
                <c:pt idx="5853">
                  <c:v>0.108</c:v>
                </c:pt>
                <c:pt idx="5854">
                  <c:v>0.106</c:v>
                </c:pt>
                <c:pt idx="5855">
                  <c:v>0.105</c:v>
                </c:pt>
                <c:pt idx="5856">
                  <c:v>0.10299999999999999</c:v>
                </c:pt>
                <c:pt idx="5857">
                  <c:v>0.10100000000000001</c:v>
                </c:pt>
                <c:pt idx="5858">
                  <c:v>0.1</c:v>
                </c:pt>
                <c:pt idx="5859">
                  <c:v>9.9000000000000005E-2</c:v>
                </c:pt>
                <c:pt idx="5860">
                  <c:v>9.7000000000000003E-2</c:v>
                </c:pt>
                <c:pt idx="5861">
                  <c:v>9.6000000000000002E-2</c:v>
                </c:pt>
                <c:pt idx="5862">
                  <c:v>9.4E-2</c:v>
                </c:pt>
                <c:pt idx="5863">
                  <c:v>9.2999999999999999E-2</c:v>
                </c:pt>
                <c:pt idx="5864">
                  <c:v>9.1999999999999998E-2</c:v>
                </c:pt>
                <c:pt idx="5865">
                  <c:v>9.0999999999999998E-2</c:v>
                </c:pt>
                <c:pt idx="5866">
                  <c:v>8.8999999999999996E-2</c:v>
                </c:pt>
                <c:pt idx="5867">
                  <c:v>8.7999999999999995E-2</c:v>
                </c:pt>
                <c:pt idx="5868">
                  <c:v>8.6999999999999994E-2</c:v>
                </c:pt>
                <c:pt idx="5869">
                  <c:v>8.5999999999999993E-2</c:v>
                </c:pt>
                <c:pt idx="5870">
                  <c:v>8.5000000000000006E-2</c:v>
                </c:pt>
                <c:pt idx="5871">
                  <c:v>8.4000000000000005E-2</c:v>
                </c:pt>
                <c:pt idx="5872">
                  <c:v>8.3000000000000004E-2</c:v>
                </c:pt>
                <c:pt idx="5873">
                  <c:v>8.2000000000000003E-2</c:v>
                </c:pt>
                <c:pt idx="5874">
                  <c:v>8.1000000000000003E-2</c:v>
                </c:pt>
                <c:pt idx="5875">
                  <c:v>0.08</c:v>
                </c:pt>
                <c:pt idx="5876">
                  <c:v>7.9000000000000001E-2</c:v>
                </c:pt>
                <c:pt idx="5877">
                  <c:v>7.8E-2</c:v>
                </c:pt>
                <c:pt idx="5878">
                  <c:v>7.6999999999999999E-2</c:v>
                </c:pt>
                <c:pt idx="5879">
                  <c:v>7.5999999999999998E-2</c:v>
                </c:pt>
                <c:pt idx="5880">
                  <c:v>7.5999999999999998E-2</c:v>
                </c:pt>
                <c:pt idx="5881">
                  <c:v>7.4999999999999997E-2</c:v>
                </c:pt>
                <c:pt idx="5882">
                  <c:v>7.3999999999999996E-2</c:v>
                </c:pt>
                <c:pt idx="5883">
                  <c:v>7.2999999999999995E-2</c:v>
                </c:pt>
                <c:pt idx="5884">
                  <c:v>7.1999999999999995E-2</c:v>
                </c:pt>
                <c:pt idx="5885">
                  <c:v>7.1999999999999995E-2</c:v>
                </c:pt>
                <c:pt idx="5886">
                  <c:v>7.0999999999999994E-2</c:v>
                </c:pt>
                <c:pt idx="5887">
                  <c:v>7.0000000000000007E-2</c:v>
                </c:pt>
                <c:pt idx="5888">
                  <c:v>6.9000000000000006E-2</c:v>
                </c:pt>
                <c:pt idx="5889">
                  <c:v>6.9000000000000006E-2</c:v>
                </c:pt>
                <c:pt idx="5890">
                  <c:v>6.8000000000000005E-2</c:v>
                </c:pt>
                <c:pt idx="5891">
                  <c:v>6.7000000000000004E-2</c:v>
                </c:pt>
                <c:pt idx="5892">
                  <c:v>6.7000000000000004E-2</c:v>
                </c:pt>
                <c:pt idx="5893">
                  <c:v>6.6000000000000003E-2</c:v>
                </c:pt>
                <c:pt idx="5894">
                  <c:v>6.5000000000000002E-2</c:v>
                </c:pt>
                <c:pt idx="5895">
                  <c:v>6.5000000000000002E-2</c:v>
                </c:pt>
                <c:pt idx="5896">
                  <c:v>6.4000000000000001E-2</c:v>
                </c:pt>
                <c:pt idx="5897">
                  <c:v>6.4000000000000001E-2</c:v>
                </c:pt>
                <c:pt idx="5898">
                  <c:v>6.3E-2</c:v>
                </c:pt>
                <c:pt idx="5899">
                  <c:v>6.2E-2</c:v>
                </c:pt>
                <c:pt idx="5900">
                  <c:v>0.69</c:v>
                </c:pt>
                <c:pt idx="5901">
                  <c:v>0.627</c:v>
                </c:pt>
                <c:pt idx="5902">
                  <c:v>0.57499999999999996</c:v>
                </c:pt>
                <c:pt idx="5903">
                  <c:v>0.53100000000000003</c:v>
                </c:pt>
                <c:pt idx="5904">
                  <c:v>0.49299999999999999</c:v>
                </c:pt>
                <c:pt idx="5905">
                  <c:v>0.46</c:v>
                </c:pt>
                <c:pt idx="5906">
                  <c:v>0.43099999999999999</c:v>
                </c:pt>
                <c:pt idx="5907">
                  <c:v>0.40600000000000003</c:v>
                </c:pt>
                <c:pt idx="5908">
                  <c:v>0.38300000000000001</c:v>
                </c:pt>
                <c:pt idx="5909">
                  <c:v>0.36299999999999999</c:v>
                </c:pt>
                <c:pt idx="5910">
                  <c:v>0.34499999999999997</c:v>
                </c:pt>
                <c:pt idx="5911">
                  <c:v>0.32900000000000001</c:v>
                </c:pt>
                <c:pt idx="5912">
                  <c:v>0.314</c:v>
                </c:pt>
                <c:pt idx="5913">
                  <c:v>0.3</c:v>
                </c:pt>
                <c:pt idx="5914">
                  <c:v>0.28799999999999998</c:v>
                </c:pt>
                <c:pt idx="5915">
                  <c:v>0.27600000000000002</c:v>
                </c:pt>
                <c:pt idx="5916">
                  <c:v>0.26500000000000001</c:v>
                </c:pt>
                <c:pt idx="5917">
                  <c:v>0.25600000000000001</c:v>
                </c:pt>
                <c:pt idx="5918">
                  <c:v>0.246</c:v>
                </c:pt>
                <c:pt idx="5919">
                  <c:v>0.23799999999999999</c:v>
                </c:pt>
                <c:pt idx="5920">
                  <c:v>0.23</c:v>
                </c:pt>
                <c:pt idx="5921">
                  <c:v>0.223</c:v>
                </c:pt>
                <c:pt idx="5922">
                  <c:v>0.216</c:v>
                </c:pt>
                <c:pt idx="5923">
                  <c:v>0.20899999999999999</c:v>
                </c:pt>
                <c:pt idx="5924">
                  <c:v>0.20300000000000001</c:v>
                </c:pt>
                <c:pt idx="5925">
                  <c:v>0.19700000000000001</c:v>
                </c:pt>
                <c:pt idx="5926">
                  <c:v>0.192</c:v>
                </c:pt>
                <c:pt idx="5927">
                  <c:v>0.186</c:v>
                </c:pt>
                <c:pt idx="5928">
                  <c:v>0.182</c:v>
                </c:pt>
                <c:pt idx="5929">
                  <c:v>0.17699999999999999</c:v>
                </c:pt>
                <c:pt idx="5930">
                  <c:v>0.17299999999999999</c:v>
                </c:pt>
                <c:pt idx="5931">
                  <c:v>0.16800000000000001</c:v>
                </c:pt>
                <c:pt idx="5932">
                  <c:v>0.16400000000000001</c:v>
                </c:pt>
                <c:pt idx="5933">
                  <c:v>0.16</c:v>
                </c:pt>
                <c:pt idx="5934">
                  <c:v>0.157</c:v>
                </c:pt>
                <c:pt idx="5935">
                  <c:v>0.153</c:v>
                </c:pt>
                <c:pt idx="5936">
                  <c:v>0.15</c:v>
                </c:pt>
                <c:pt idx="5937">
                  <c:v>0.14699999999999999</c:v>
                </c:pt>
                <c:pt idx="5938">
                  <c:v>0.14399999999999999</c:v>
                </c:pt>
                <c:pt idx="5939">
                  <c:v>0.14099999999999999</c:v>
                </c:pt>
                <c:pt idx="5940">
                  <c:v>0.13800000000000001</c:v>
                </c:pt>
                <c:pt idx="5941">
                  <c:v>0.13500000000000001</c:v>
                </c:pt>
                <c:pt idx="5942">
                  <c:v>0.13300000000000001</c:v>
                </c:pt>
                <c:pt idx="5943">
                  <c:v>0.13</c:v>
                </c:pt>
                <c:pt idx="5944">
                  <c:v>0.128</c:v>
                </c:pt>
                <c:pt idx="5945">
                  <c:v>0.125</c:v>
                </c:pt>
                <c:pt idx="5946">
                  <c:v>0.123</c:v>
                </c:pt>
                <c:pt idx="5947">
                  <c:v>0.121</c:v>
                </c:pt>
                <c:pt idx="5948">
                  <c:v>0.11899999999999999</c:v>
                </c:pt>
                <c:pt idx="5949">
                  <c:v>0.11700000000000001</c:v>
                </c:pt>
                <c:pt idx="5950">
                  <c:v>0.115</c:v>
                </c:pt>
                <c:pt idx="5951">
                  <c:v>0.113</c:v>
                </c:pt>
                <c:pt idx="5952">
                  <c:v>0.111</c:v>
                </c:pt>
                <c:pt idx="5953">
                  <c:v>0.11</c:v>
                </c:pt>
                <c:pt idx="5954">
                  <c:v>0.108</c:v>
                </c:pt>
                <c:pt idx="5955">
                  <c:v>0.106</c:v>
                </c:pt>
                <c:pt idx="5956">
                  <c:v>0.105</c:v>
                </c:pt>
                <c:pt idx="5957">
                  <c:v>0.10299999999999999</c:v>
                </c:pt>
                <c:pt idx="5958">
                  <c:v>0.10100000000000001</c:v>
                </c:pt>
                <c:pt idx="5959">
                  <c:v>0.1</c:v>
                </c:pt>
                <c:pt idx="5960">
                  <c:v>9.9000000000000005E-2</c:v>
                </c:pt>
                <c:pt idx="5961">
                  <c:v>9.7000000000000003E-2</c:v>
                </c:pt>
                <c:pt idx="5962">
                  <c:v>9.6000000000000002E-2</c:v>
                </c:pt>
                <c:pt idx="5963">
                  <c:v>9.5000000000000001E-2</c:v>
                </c:pt>
                <c:pt idx="5964">
                  <c:v>9.2999999999999999E-2</c:v>
                </c:pt>
                <c:pt idx="5965">
                  <c:v>9.1999999999999998E-2</c:v>
                </c:pt>
                <c:pt idx="5966">
                  <c:v>9.0999999999999998E-2</c:v>
                </c:pt>
                <c:pt idx="5967">
                  <c:v>0.09</c:v>
                </c:pt>
                <c:pt idx="5968">
                  <c:v>8.7999999999999995E-2</c:v>
                </c:pt>
                <c:pt idx="5969">
                  <c:v>8.6999999999999994E-2</c:v>
                </c:pt>
                <c:pt idx="5970">
                  <c:v>8.5999999999999993E-2</c:v>
                </c:pt>
                <c:pt idx="5971">
                  <c:v>8.5000000000000006E-2</c:v>
                </c:pt>
                <c:pt idx="5972">
                  <c:v>8.4000000000000005E-2</c:v>
                </c:pt>
                <c:pt idx="5973">
                  <c:v>8.3000000000000004E-2</c:v>
                </c:pt>
                <c:pt idx="5974">
                  <c:v>8.2000000000000003E-2</c:v>
                </c:pt>
                <c:pt idx="5975">
                  <c:v>8.1000000000000003E-2</c:v>
                </c:pt>
                <c:pt idx="5976">
                  <c:v>0.08</c:v>
                </c:pt>
                <c:pt idx="5977">
                  <c:v>7.9000000000000001E-2</c:v>
                </c:pt>
                <c:pt idx="5978">
                  <c:v>7.8E-2</c:v>
                </c:pt>
                <c:pt idx="5979">
                  <c:v>7.8E-2</c:v>
                </c:pt>
                <c:pt idx="5980">
                  <c:v>7.6999999999999999E-2</c:v>
                </c:pt>
                <c:pt idx="5981">
                  <c:v>7.5999999999999998E-2</c:v>
                </c:pt>
                <c:pt idx="5982">
                  <c:v>7.4999999999999997E-2</c:v>
                </c:pt>
                <c:pt idx="5983">
                  <c:v>7.3999999999999996E-2</c:v>
                </c:pt>
                <c:pt idx="5984">
                  <c:v>7.2999999999999995E-2</c:v>
                </c:pt>
                <c:pt idx="5985">
                  <c:v>7.2999999999999995E-2</c:v>
                </c:pt>
                <c:pt idx="5986">
                  <c:v>7.1999999999999995E-2</c:v>
                </c:pt>
                <c:pt idx="5987">
                  <c:v>7.0999999999999994E-2</c:v>
                </c:pt>
                <c:pt idx="5988">
                  <c:v>7.0000000000000007E-2</c:v>
                </c:pt>
                <c:pt idx="5989">
                  <c:v>7.0000000000000007E-2</c:v>
                </c:pt>
                <c:pt idx="5990">
                  <c:v>6.9000000000000006E-2</c:v>
                </c:pt>
                <c:pt idx="5991">
                  <c:v>6.8000000000000005E-2</c:v>
                </c:pt>
                <c:pt idx="5992">
                  <c:v>6.8000000000000005E-2</c:v>
                </c:pt>
                <c:pt idx="5993">
                  <c:v>6.7000000000000004E-2</c:v>
                </c:pt>
                <c:pt idx="5994">
                  <c:v>6.6000000000000003E-2</c:v>
                </c:pt>
                <c:pt idx="5995">
                  <c:v>6.6000000000000003E-2</c:v>
                </c:pt>
                <c:pt idx="5996">
                  <c:v>6.5000000000000002E-2</c:v>
                </c:pt>
                <c:pt idx="5997">
                  <c:v>6.4000000000000001E-2</c:v>
                </c:pt>
                <c:pt idx="5998">
                  <c:v>6.4000000000000001E-2</c:v>
                </c:pt>
                <c:pt idx="5999">
                  <c:v>6.3E-2</c:v>
                </c:pt>
                <c:pt idx="6000">
                  <c:v>0.7</c:v>
                </c:pt>
                <c:pt idx="6001">
                  <c:v>0.63600000000000001</c:v>
                </c:pt>
                <c:pt idx="6002">
                  <c:v>0.58299999999999996</c:v>
                </c:pt>
                <c:pt idx="6003">
                  <c:v>0.53800000000000003</c:v>
                </c:pt>
                <c:pt idx="6004">
                  <c:v>0.5</c:v>
                </c:pt>
                <c:pt idx="6005">
                  <c:v>0.46700000000000003</c:v>
                </c:pt>
                <c:pt idx="6006">
                  <c:v>0.438</c:v>
                </c:pt>
                <c:pt idx="6007">
                  <c:v>0.41199999999999998</c:v>
                </c:pt>
                <c:pt idx="6008">
                  <c:v>0.38900000000000001</c:v>
                </c:pt>
                <c:pt idx="6009">
                  <c:v>0.36799999999999999</c:v>
                </c:pt>
                <c:pt idx="6010">
                  <c:v>0.35</c:v>
                </c:pt>
                <c:pt idx="6011">
                  <c:v>0.33300000000000002</c:v>
                </c:pt>
                <c:pt idx="6012">
                  <c:v>0.318</c:v>
                </c:pt>
                <c:pt idx="6013">
                  <c:v>0.30399999999999999</c:v>
                </c:pt>
                <c:pt idx="6014">
                  <c:v>0.29199999999999998</c:v>
                </c:pt>
                <c:pt idx="6015">
                  <c:v>0.28000000000000003</c:v>
                </c:pt>
                <c:pt idx="6016">
                  <c:v>0.26900000000000002</c:v>
                </c:pt>
                <c:pt idx="6017">
                  <c:v>0.25900000000000001</c:v>
                </c:pt>
                <c:pt idx="6018">
                  <c:v>0.25</c:v>
                </c:pt>
                <c:pt idx="6019">
                  <c:v>0.24099999999999999</c:v>
                </c:pt>
                <c:pt idx="6020">
                  <c:v>0.23300000000000001</c:v>
                </c:pt>
                <c:pt idx="6021">
                  <c:v>0.22600000000000001</c:v>
                </c:pt>
                <c:pt idx="6022">
                  <c:v>0.219</c:v>
                </c:pt>
                <c:pt idx="6023">
                  <c:v>0.21199999999999999</c:v>
                </c:pt>
                <c:pt idx="6024">
                  <c:v>0.20599999999999999</c:v>
                </c:pt>
                <c:pt idx="6025">
                  <c:v>0.2</c:v>
                </c:pt>
                <c:pt idx="6026">
                  <c:v>0.19400000000000001</c:v>
                </c:pt>
                <c:pt idx="6027">
                  <c:v>0.189</c:v>
                </c:pt>
                <c:pt idx="6028">
                  <c:v>0.184</c:v>
                </c:pt>
                <c:pt idx="6029">
                  <c:v>0.17899999999999999</c:v>
                </c:pt>
                <c:pt idx="6030">
                  <c:v>0.17499999999999999</c:v>
                </c:pt>
                <c:pt idx="6031">
                  <c:v>0.17100000000000001</c:v>
                </c:pt>
                <c:pt idx="6032">
                  <c:v>0.16700000000000001</c:v>
                </c:pt>
                <c:pt idx="6033">
                  <c:v>0.16300000000000001</c:v>
                </c:pt>
                <c:pt idx="6034">
                  <c:v>0.159</c:v>
                </c:pt>
                <c:pt idx="6035">
                  <c:v>0.156</c:v>
                </c:pt>
                <c:pt idx="6036">
                  <c:v>0.152</c:v>
                </c:pt>
                <c:pt idx="6037">
                  <c:v>0.14899999999999999</c:v>
                </c:pt>
                <c:pt idx="6038">
                  <c:v>0.14599999999999999</c:v>
                </c:pt>
                <c:pt idx="6039">
                  <c:v>0.14299999999999999</c:v>
                </c:pt>
                <c:pt idx="6040">
                  <c:v>0.14000000000000001</c:v>
                </c:pt>
                <c:pt idx="6041">
                  <c:v>0.13700000000000001</c:v>
                </c:pt>
                <c:pt idx="6042">
                  <c:v>0.13500000000000001</c:v>
                </c:pt>
                <c:pt idx="6043">
                  <c:v>0.13200000000000001</c:v>
                </c:pt>
                <c:pt idx="6044">
                  <c:v>0.13</c:v>
                </c:pt>
                <c:pt idx="6045">
                  <c:v>0.127</c:v>
                </c:pt>
                <c:pt idx="6046">
                  <c:v>0.125</c:v>
                </c:pt>
                <c:pt idx="6047">
                  <c:v>0.123</c:v>
                </c:pt>
                <c:pt idx="6048">
                  <c:v>0.121</c:v>
                </c:pt>
                <c:pt idx="6049">
                  <c:v>0.11899999999999999</c:v>
                </c:pt>
                <c:pt idx="6050">
                  <c:v>0.11700000000000001</c:v>
                </c:pt>
                <c:pt idx="6051">
                  <c:v>0.115</c:v>
                </c:pt>
                <c:pt idx="6052">
                  <c:v>0.113</c:v>
                </c:pt>
                <c:pt idx="6053">
                  <c:v>0.111</c:v>
                </c:pt>
                <c:pt idx="6054">
                  <c:v>0.109</c:v>
                </c:pt>
                <c:pt idx="6055">
                  <c:v>0.108</c:v>
                </c:pt>
                <c:pt idx="6056">
                  <c:v>0.106</c:v>
                </c:pt>
                <c:pt idx="6057">
                  <c:v>0.104</c:v>
                </c:pt>
                <c:pt idx="6058">
                  <c:v>0.10299999999999999</c:v>
                </c:pt>
                <c:pt idx="6059">
                  <c:v>0.10100000000000001</c:v>
                </c:pt>
                <c:pt idx="6060">
                  <c:v>0.1</c:v>
                </c:pt>
                <c:pt idx="6061">
                  <c:v>9.9000000000000005E-2</c:v>
                </c:pt>
                <c:pt idx="6062">
                  <c:v>9.7000000000000003E-2</c:v>
                </c:pt>
                <c:pt idx="6063">
                  <c:v>9.6000000000000002E-2</c:v>
                </c:pt>
                <c:pt idx="6064">
                  <c:v>9.5000000000000001E-2</c:v>
                </c:pt>
                <c:pt idx="6065">
                  <c:v>9.2999999999999999E-2</c:v>
                </c:pt>
                <c:pt idx="6066">
                  <c:v>9.1999999999999998E-2</c:v>
                </c:pt>
                <c:pt idx="6067">
                  <c:v>9.0999999999999998E-2</c:v>
                </c:pt>
                <c:pt idx="6068">
                  <c:v>0.09</c:v>
                </c:pt>
                <c:pt idx="6069">
                  <c:v>8.8999999999999996E-2</c:v>
                </c:pt>
                <c:pt idx="6070">
                  <c:v>8.7999999999999995E-2</c:v>
                </c:pt>
                <c:pt idx="6071">
                  <c:v>8.5999999999999993E-2</c:v>
                </c:pt>
                <c:pt idx="6072">
                  <c:v>8.5000000000000006E-2</c:v>
                </c:pt>
                <c:pt idx="6073">
                  <c:v>8.4000000000000005E-2</c:v>
                </c:pt>
                <c:pt idx="6074">
                  <c:v>8.3000000000000004E-2</c:v>
                </c:pt>
                <c:pt idx="6075">
                  <c:v>8.2000000000000003E-2</c:v>
                </c:pt>
                <c:pt idx="6076">
                  <c:v>8.1000000000000003E-2</c:v>
                </c:pt>
                <c:pt idx="6077">
                  <c:v>0.08</c:v>
                </c:pt>
                <c:pt idx="6078">
                  <c:v>0.08</c:v>
                </c:pt>
                <c:pt idx="6079">
                  <c:v>7.9000000000000001E-2</c:v>
                </c:pt>
                <c:pt idx="6080">
                  <c:v>7.8E-2</c:v>
                </c:pt>
                <c:pt idx="6081">
                  <c:v>7.6999999999999999E-2</c:v>
                </c:pt>
                <c:pt idx="6082">
                  <c:v>7.5999999999999998E-2</c:v>
                </c:pt>
                <c:pt idx="6083">
                  <c:v>7.4999999999999997E-2</c:v>
                </c:pt>
                <c:pt idx="6084">
                  <c:v>7.3999999999999996E-2</c:v>
                </c:pt>
                <c:pt idx="6085">
                  <c:v>7.3999999999999996E-2</c:v>
                </c:pt>
                <c:pt idx="6086">
                  <c:v>7.2999999999999995E-2</c:v>
                </c:pt>
                <c:pt idx="6087">
                  <c:v>7.1999999999999995E-2</c:v>
                </c:pt>
                <c:pt idx="6088">
                  <c:v>7.0999999999999994E-2</c:v>
                </c:pt>
                <c:pt idx="6089">
                  <c:v>7.0999999999999994E-2</c:v>
                </c:pt>
                <c:pt idx="6090">
                  <c:v>7.0000000000000007E-2</c:v>
                </c:pt>
                <c:pt idx="6091">
                  <c:v>6.9000000000000006E-2</c:v>
                </c:pt>
                <c:pt idx="6092">
                  <c:v>6.9000000000000006E-2</c:v>
                </c:pt>
                <c:pt idx="6093">
                  <c:v>6.8000000000000005E-2</c:v>
                </c:pt>
                <c:pt idx="6094">
                  <c:v>6.7000000000000004E-2</c:v>
                </c:pt>
                <c:pt idx="6095">
                  <c:v>6.7000000000000004E-2</c:v>
                </c:pt>
                <c:pt idx="6096">
                  <c:v>6.6000000000000003E-2</c:v>
                </c:pt>
                <c:pt idx="6097">
                  <c:v>6.5000000000000002E-2</c:v>
                </c:pt>
                <c:pt idx="6098">
                  <c:v>6.5000000000000002E-2</c:v>
                </c:pt>
                <c:pt idx="6099">
                  <c:v>6.4000000000000001E-2</c:v>
                </c:pt>
                <c:pt idx="6100">
                  <c:v>0.71</c:v>
                </c:pt>
                <c:pt idx="6101">
                  <c:v>0.64500000000000002</c:v>
                </c:pt>
                <c:pt idx="6102">
                  <c:v>0.59199999999999997</c:v>
                </c:pt>
                <c:pt idx="6103">
                  <c:v>0.54600000000000004</c:v>
                </c:pt>
                <c:pt idx="6104">
                  <c:v>0.50700000000000001</c:v>
                </c:pt>
                <c:pt idx="6105">
                  <c:v>0.47299999999999998</c:v>
                </c:pt>
                <c:pt idx="6106">
                  <c:v>0.44400000000000001</c:v>
                </c:pt>
                <c:pt idx="6107">
                  <c:v>0.41799999999999998</c:v>
                </c:pt>
                <c:pt idx="6108">
                  <c:v>0.39400000000000002</c:v>
                </c:pt>
                <c:pt idx="6109">
                  <c:v>0.374</c:v>
                </c:pt>
                <c:pt idx="6110">
                  <c:v>0.35499999999999998</c:v>
                </c:pt>
                <c:pt idx="6111">
                  <c:v>0.33800000000000002</c:v>
                </c:pt>
                <c:pt idx="6112">
                  <c:v>0.32300000000000001</c:v>
                </c:pt>
                <c:pt idx="6113">
                  <c:v>0.309</c:v>
                </c:pt>
                <c:pt idx="6114">
                  <c:v>0.29599999999999999</c:v>
                </c:pt>
                <c:pt idx="6115">
                  <c:v>0.28399999999999997</c:v>
                </c:pt>
                <c:pt idx="6116">
                  <c:v>0.27300000000000002</c:v>
                </c:pt>
                <c:pt idx="6117">
                  <c:v>0.26300000000000001</c:v>
                </c:pt>
                <c:pt idx="6118">
                  <c:v>0.254</c:v>
                </c:pt>
                <c:pt idx="6119">
                  <c:v>0.245</c:v>
                </c:pt>
                <c:pt idx="6120">
                  <c:v>0.23699999999999999</c:v>
                </c:pt>
                <c:pt idx="6121">
                  <c:v>0.22900000000000001</c:v>
                </c:pt>
                <c:pt idx="6122">
                  <c:v>0.222</c:v>
                </c:pt>
                <c:pt idx="6123">
                  <c:v>0.215</c:v>
                </c:pt>
                <c:pt idx="6124">
                  <c:v>0.20899999999999999</c:v>
                </c:pt>
                <c:pt idx="6125">
                  <c:v>0.20300000000000001</c:v>
                </c:pt>
                <c:pt idx="6126">
                  <c:v>0.19700000000000001</c:v>
                </c:pt>
                <c:pt idx="6127">
                  <c:v>0.192</c:v>
                </c:pt>
                <c:pt idx="6128">
                  <c:v>0.187</c:v>
                </c:pt>
                <c:pt idx="6129">
                  <c:v>0.182</c:v>
                </c:pt>
                <c:pt idx="6130">
                  <c:v>0.17799999999999999</c:v>
                </c:pt>
                <c:pt idx="6131">
                  <c:v>0.17299999999999999</c:v>
                </c:pt>
                <c:pt idx="6132">
                  <c:v>0.16900000000000001</c:v>
                </c:pt>
                <c:pt idx="6133">
                  <c:v>0.16500000000000001</c:v>
                </c:pt>
                <c:pt idx="6134">
                  <c:v>0.161</c:v>
                </c:pt>
                <c:pt idx="6135">
                  <c:v>0.158</c:v>
                </c:pt>
                <c:pt idx="6136">
                  <c:v>0.154</c:v>
                </c:pt>
                <c:pt idx="6137">
                  <c:v>0.151</c:v>
                </c:pt>
                <c:pt idx="6138">
                  <c:v>0.14799999999999999</c:v>
                </c:pt>
                <c:pt idx="6139">
                  <c:v>0.14499999999999999</c:v>
                </c:pt>
                <c:pt idx="6140">
                  <c:v>0.14199999999999999</c:v>
                </c:pt>
                <c:pt idx="6141">
                  <c:v>0.13900000000000001</c:v>
                </c:pt>
                <c:pt idx="6142">
                  <c:v>0.13700000000000001</c:v>
                </c:pt>
                <c:pt idx="6143">
                  <c:v>0.13400000000000001</c:v>
                </c:pt>
                <c:pt idx="6144">
                  <c:v>0.13100000000000001</c:v>
                </c:pt>
                <c:pt idx="6145">
                  <c:v>0.129</c:v>
                </c:pt>
                <c:pt idx="6146">
                  <c:v>0.127</c:v>
                </c:pt>
                <c:pt idx="6147">
                  <c:v>0.125</c:v>
                </c:pt>
                <c:pt idx="6148">
                  <c:v>0.122</c:v>
                </c:pt>
                <c:pt idx="6149">
                  <c:v>0.12</c:v>
                </c:pt>
                <c:pt idx="6150">
                  <c:v>0.11799999999999999</c:v>
                </c:pt>
                <c:pt idx="6151">
                  <c:v>0.11600000000000001</c:v>
                </c:pt>
                <c:pt idx="6152">
                  <c:v>0.115</c:v>
                </c:pt>
                <c:pt idx="6153">
                  <c:v>0.113</c:v>
                </c:pt>
                <c:pt idx="6154">
                  <c:v>0.111</c:v>
                </c:pt>
                <c:pt idx="6155">
                  <c:v>0.109</c:v>
                </c:pt>
                <c:pt idx="6156">
                  <c:v>0.108</c:v>
                </c:pt>
                <c:pt idx="6157">
                  <c:v>0.106</c:v>
                </c:pt>
                <c:pt idx="6158">
                  <c:v>0.104</c:v>
                </c:pt>
                <c:pt idx="6159">
                  <c:v>0.10299999999999999</c:v>
                </c:pt>
                <c:pt idx="6160">
                  <c:v>0.10100000000000001</c:v>
                </c:pt>
                <c:pt idx="6161">
                  <c:v>0.1</c:v>
                </c:pt>
                <c:pt idx="6162">
                  <c:v>9.9000000000000005E-2</c:v>
                </c:pt>
                <c:pt idx="6163">
                  <c:v>9.7000000000000003E-2</c:v>
                </c:pt>
                <c:pt idx="6164">
                  <c:v>9.6000000000000002E-2</c:v>
                </c:pt>
                <c:pt idx="6165">
                  <c:v>9.5000000000000001E-2</c:v>
                </c:pt>
                <c:pt idx="6166">
                  <c:v>9.2999999999999999E-2</c:v>
                </c:pt>
                <c:pt idx="6167">
                  <c:v>9.1999999999999998E-2</c:v>
                </c:pt>
                <c:pt idx="6168">
                  <c:v>9.0999999999999998E-2</c:v>
                </c:pt>
                <c:pt idx="6169">
                  <c:v>0.09</c:v>
                </c:pt>
                <c:pt idx="6170">
                  <c:v>8.8999999999999996E-2</c:v>
                </c:pt>
                <c:pt idx="6171">
                  <c:v>8.7999999999999995E-2</c:v>
                </c:pt>
                <c:pt idx="6172">
                  <c:v>8.6999999999999994E-2</c:v>
                </c:pt>
                <c:pt idx="6173">
                  <c:v>8.5999999999999993E-2</c:v>
                </c:pt>
                <c:pt idx="6174">
                  <c:v>8.5000000000000006E-2</c:v>
                </c:pt>
                <c:pt idx="6175">
                  <c:v>8.4000000000000005E-2</c:v>
                </c:pt>
                <c:pt idx="6176">
                  <c:v>8.3000000000000004E-2</c:v>
                </c:pt>
                <c:pt idx="6177">
                  <c:v>8.2000000000000003E-2</c:v>
                </c:pt>
                <c:pt idx="6178">
                  <c:v>8.1000000000000003E-2</c:v>
                </c:pt>
                <c:pt idx="6179">
                  <c:v>0.08</c:v>
                </c:pt>
                <c:pt idx="6180">
                  <c:v>7.9000000000000001E-2</c:v>
                </c:pt>
                <c:pt idx="6181">
                  <c:v>7.8E-2</c:v>
                </c:pt>
                <c:pt idx="6182">
                  <c:v>7.6999999999999999E-2</c:v>
                </c:pt>
                <c:pt idx="6183">
                  <c:v>7.5999999999999998E-2</c:v>
                </c:pt>
                <c:pt idx="6184">
                  <c:v>7.5999999999999998E-2</c:v>
                </c:pt>
                <c:pt idx="6185">
                  <c:v>7.4999999999999997E-2</c:v>
                </c:pt>
                <c:pt idx="6186">
                  <c:v>7.3999999999999996E-2</c:v>
                </c:pt>
                <c:pt idx="6187">
                  <c:v>7.2999999999999995E-2</c:v>
                </c:pt>
                <c:pt idx="6188">
                  <c:v>7.1999999999999995E-2</c:v>
                </c:pt>
                <c:pt idx="6189">
                  <c:v>7.1999999999999995E-2</c:v>
                </c:pt>
                <c:pt idx="6190">
                  <c:v>7.0999999999999994E-2</c:v>
                </c:pt>
                <c:pt idx="6191">
                  <c:v>7.0000000000000007E-2</c:v>
                </c:pt>
                <c:pt idx="6192">
                  <c:v>7.0000000000000007E-2</c:v>
                </c:pt>
                <c:pt idx="6193">
                  <c:v>6.9000000000000006E-2</c:v>
                </c:pt>
                <c:pt idx="6194">
                  <c:v>6.8000000000000005E-2</c:v>
                </c:pt>
                <c:pt idx="6195">
                  <c:v>6.8000000000000005E-2</c:v>
                </c:pt>
                <c:pt idx="6196">
                  <c:v>6.7000000000000004E-2</c:v>
                </c:pt>
                <c:pt idx="6197">
                  <c:v>6.6000000000000003E-2</c:v>
                </c:pt>
                <c:pt idx="6198">
                  <c:v>6.6000000000000003E-2</c:v>
                </c:pt>
                <c:pt idx="6199">
                  <c:v>6.5000000000000002E-2</c:v>
                </c:pt>
                <c:pt idx="6200">
                  <c:v>0.72</c:v>
                </c:pt>
                <c:pt idx="6201">
                  <c:v>0.65500000000000003</c:v>
                </c:pt>
                <c:pt idx="6202">
                  <c:v>0.6</c:v>
                </c:pt>
                <c:pt idx="6203">
                  <c:v>0.55400000000000005</c:v>
                </c:pt>
                <c:pt idx="6204">
                  <c:v>0.51400000000000001</c:v>
                </c:pt>
                <c:pt idx="6205">
                  <c:v>0.48</c:v>
                </c:pt>
                <c:pt idx="6206">
                  <c:v>0.45</c:v>
                </c:pt>
                <c:pt idx="6207">
                  <c:v>0.42399999999999999</c:v>
                </c:pt>
                <c:pt idx="6208">
                  <c:v>0.4</c:v>
                </c:pt>
                <c:pt idx="6209">
                  <c:v>0.379</c:v>
                </c:pt>
                <c:pt idx="6210">
                  <c:v>0.36</c:v>
                </c:pt>
                <c:pt idx="6211">
                  <c:v>0.34300000000000003</c:v>
                </c:pt>
                <c:pt idx="6212">
                  <c:v>0.32700000000000001</c:v>
                </c:pt>
                <c:pt idx="6213">
                  <c:v>0.313</c:v>
                </c:pt>
                <c:pt idx="6214">
                  <c:v>0.3</c:v>
                </c:pt>
                <c:pt idx="6215">
                  <c:v>0.28799999999999998</c:v>
                </c:pt>
                <c:pt idx="6216">
                  <c:v>0.27700000000000002</c:v>
                </c:pt>
                <c:pt idx="6217">
                  <c:v>0.26700000000000002</c:v>
                </c:pt>
                <c:pt idx="6218">
                  <c:v>0.25700000000000001</c:v>
                </c:pt>
                <c:pt idx="6219">
                  <c:v>0.248</c:v>
                </c:pt>
                <c:pt idx="6220">
                  <c:v>0.24</c:v>
                </c:pt>
                <c:pt idx="6221">
                  <c:v>0.23200000000000001</c:v>
                </c:pt>
                <c:pt idx="6222">
                  <c:v>0.22500000000000001</c:v>
                </c:pt>
                <c:pt idx="6223">
                  <c:v>0.218</c:v>
                </c:pt>
                <c:pt idx="6224">
                  <c:v>0.21199999999999999</c:v>
                </c:pt>
                <c:pt idx="6225">
                  <c:v>0.20599999999999999</c:v>
                </c:pt>
                <c:pt idx="6226">
                  <c:v>0.2</c:v>
                </c:pt>
                <c:pt idx="6227">
                  <c:v>0.19500000000000001</c:v>
                </c:pt>
                <c:pt idx="6228">
                  <c:v>0.189</c:v>
                </c:pt>
                <c:pt idx="6229">
                  <c:v>0.185</c:v>
                </c:pt>
                <c:pt idx="6230">
                  <c:v>0.18</c:v>
                </c:pt>
                <c:pt idx="6231">
                  <c:v>0.17599999999999999</c:v>
                </c:pt>
                <c:pt idx="6232">
                  <c:v>0.17100000000000001</c:v>
                </c:pt>
                <c:pt idx="6233">
                  <c:v>0.16700000000000001</c:v>
                </c:pt>
                <c:pt idx="6234">
                  <c:v>0.16400000000000001</c:v>
                </c:pt>
                <c:pt idx="6235">
                  <c:v>0.16</c:v>
                </c:pt>
                <c:pt idx="6236">
                  <c:v>0.157</c:v>
                </c:pt>
                <c:pt idx="6237">
                  <c:v>0.153</c:v>
                </c:pt>
                <c:pt idx="6238">
                  <c:v>0.15</c:v>
                </c:pt>
                <c:pt idx="6239">
                  <c:v>0.14699999999999999</c:v>
                </c:pt>
                <c:pt idx="6240">
                  <c:v>0.14399999999999999</c:v>
                </c:pt>
                <c:pt idx="6241">
                  <c:v>0.14099999999999999</c:v>
                </c:pt>
                <c:pt idx="6242">
                  <c:v>0.13800000000000001</c:v>
                </c:pt>
                <c:pt idx="6243">
                  <c:v>0.13600000000000001</c:v>
                </c:pt>
                <c:pt idx="6244">
                  <c:v>0.13300000000000001</c:v>
                </c:pt>
                <c:pt idx="6245">
                  <c:v>0.13100000000000001</c:v>
                </c:pt>
                <c:pt idx="6246">
                  <c:v>0.129</c:v>
                </c:pt>
                <c:pt idx="6247">
                  <c:v>0.126</c:v>
                </c:pt>
                <c:pt idx="6248">
                  <c:v>0.124</c:v>
                </c:pt>
                <c:pt idx="6249">
                  <c:v>0.122</c:v>
                </c:pt>
                <c:pt idx="6250">
                  <c:v>0.12</c:v>
                </c:pt>
                <c:pt idx="6251">
                  <c:v>0.11799999999999999</c:v>
                </c:pt>
                <c:pt idx="6252">
                  <c:v>0.11600000000000001</c:v>
                </c:pt>
                <c:pt idx="6253">
                  <c:v>0.114</c:v>
                </c:pt>
                <c:pt idx="6254">
                  <c:v>0.113</c:v>
                </c:pt>
                <c:pt idx="6255">
                  <c:v>0.111</c:v>
                </c:pt>
                <c:pt idx="6256">
                  <c:v>0.109</c:v>
                </c:pt>
                <c:pt idx="6257">
                  <c:v>0.107</c:v>
                </c:pt>
                <c:pt idx="6258">
                  <c:v>0.106</c:v>
                </c:pt>
                <c:pt idx="6259">
                  <c:v>0.104</c:v>
                </c:pt>
                <c:pt idx="6260">
                  <c:v>0.10299999999999999</c:v>
                </c:pt>
                <c:pt idx="6261">
                  <c:v>0.10100000000000001</c:v>
                </c:pt>
                <c:pt idx="6262">
                  <c:v>0.1</c:v>
                </c:pt>
                <c:pt idx="6263">
                  <c:v>9.9000000000000005E-2</c:v>
                </c:pt>
                <c:pt idx="6264">
                  <c:v>9.7000000000000003E-2</c:v>
                </c:pt>
                <c:pt idx="6265">
                  <c:v>9.6000000000000002E-2</c:v>
                </c:pt>
                <c:pt idx="6266">
                  <c:v>9.5000000000000001E-2</c:v>
                </c:pt>
                <c:pt idx="6267">
                  <c:v>9.4E-2</c:v>
                </c:pt>
                <c:pt idx="6268">
                  <c:v>9.1999999999999998E-2</c:v>
                </c:pt>
                <c:pt idx="6269">
                  <c:v>9.0999999999999998E-2</c:v>
                </c:pt>
                <c:pt idx="6270">
                  <c:v>0.09</c:v>
                </c:pt>
                <c:pt idx="6271">
                  <c:v>8.8999999999999996E-2</c:v>
                </c:pt>
                <c:pt idx="6272">
                  <c:v>8.7999999999999995E-2</c:v>
                </c:pt>
                <c:pt idx="6273">
                  <c:v>8.6999999999999994E-2</c:v>
                </c:pt>
                <c:pt idx="6274">
                  <c:v>8.5999999999999993E-2</c:v>
                </c:pt>
                <c:pt idx="6275">
                  <c:v>8.5000000000000006E-2</c:v>
                </c:pt>
                <c:pt idx="6276">
                  <c:v>8.4000000000000005E-2</c:v>
                </c:pt>
                <c:pt idx="6277">
                  <c:v>8.3000000000000004E-2</c:v>
                </c:pt>
                <c:pt idx="6278">
                  <c:v>8.2000000000000003E-2</c:v>
                </c:pt>
                <c:pt idx="6279">
                  <c:v>8.1000000000000003E-2</c:v>
                </c:pt>
                <c:pt idx="6280">
                  <c:v>0.08</c:v>
                </c:pt>
                <c:pt idx="6281">
                  <c:v>7.9000000000000001E-2</c:v>
                </c:pt>
                <c:pt idx="6282">
                  <c:v>7.8E-2</c:v>
                </c:pt>
                <c:pt idx="6283">
                  <c:v>7.6999999999999999E-2</c:v>
                </c:pt>
                <c:pt idx="6284">
                  <c:v>7.6999999999999999E-2</c:v>
                </c:pt>
                <c:pt idx="6285">
                  <c:v>7.5999999999999998E-2</c:v>
                </c:pt>
                <c:pt idx="6286">
                  <c:v>7.4999999999999997E-2</c:v>
                </c:pt>
                <c:pt idx="6287">
                  <c:v>7.3999999999999996E-2</c:v>
                </c:pt>
                <c:pt idx="6288">
                  <c:v>7.2999999999999995E-2</c:v>
                </c:pt>
                <c:pt idx="6289">
                  <c:v>7.2999999999999995E-2</c:v>
                </c:pt>
                <c:pt idx="6290">
                  <c:v>7.1999999999999995E-2</c:v>
                </c:pt>
                <c:pt idx="6291">
                  <c:v>7.0999999999999994E-2</c:v>
                </c:pt>
                <c:pt idx="6292">
                  <c:v>7.0999999999999994E-2</c:v>
                </c:pt>
                <c:pt idx="6293">
                  <c:v>7.0000000000000007E-2</c:v>
                </c:pt>
                <c:pt idx="6294">
                  <c:v>6.9000000000000006E-2</c:v>
                </c:pt>
                <c:pt idx="6295">
                  <c:v>6.9000000000000006E-2</c:v>
                </c:pt>
                <c:pt idx="6296">
                  <c:v>6.8000000000000005E-2</c:v>
                </c:pt>
                <c:pt idx="6297">
                  <c:v>6.7000000000000004E-2</c:v>
                </c:pt>
                <c:pt idx="6298">
                  <c:v>6.7000000000000004E-2</c:v>
                </c:pt>
                <c:pt idx="6299">
                  <c:v>6.6000000000000003E-2</c:v>
                </c:pt>
                <c:pt idx="6300">
                  <c:v>0.73</c:v>
                </c:pt>
                <c:pt idx="6301">
                  <c:v>0.66400000000000003</c:v>
                </c:pt>
                <c:pt idx="6302">
                  <c:v>0.60799999999999998</c:v>
                </c:pt>
                <c:pt idx="6303">
                  <c:v>0.56200000000000006</c:v>
                </c:pt>
                <c:pt idx="6304">
                  <c:v>0.52100000000000002</c:v>
                </c:pt>
                <c:pt idx="6305">
                  <c:v>0.48699999999999999</c:v>
                </c:pt>
                <c:pt idx="6306">
                  <c:v>0.45600000000000002</c:v>
                </c:pt>
                <c:pt idx="6307">
                  <c:v>0.42899999999999999</c:v>
                </c:pt>
                <c:pt idx="6308">
                  <c:v>0.40600000000000003</c:v>
                </c:pt>
                <c:pt idx="6309">
                  <c:v>0.38400000000000001</c:v>
                </c:pt>
                <c:pt idx="6310">
                  <c:v>0.36499999999999999</c:v>
                </c:pt>
                <c:pt idx="6311">
                  <c:v>0.34799999999999998</c:v>
                </c:pt>
                <c:pt idx="6312">
                  <c:v>0.33200000000000002</c:v>
                </c:pt>
                <c:pt idx="6313">
                  <c:v>0.317</c:v>
                </c:pt>
                <c:pt idx="6314">
                  <c:v>0.30399999999999999</c:v>
                </c:pt>
                <c:pt idx="6315">
                  <c:v>0.29199999999999998</c:v>
                </c:pt>
                <c:pt idx="6316">
                  <c:v>0.28100000000000003</c:v>
                </c:pt>
                <c:pt idx="6317">
                  <c:v>0.27</c:v>
                </c:pt>
                <c:pt idx="6318">
                  <c:v>0.26100000000000001</c:v>
                </c:pt>
                <c:pt idx="6319">
                  <c:v>0.252</c:v>
                </c:pt>
                <c:pt idx="6320">
                  <c:v>0.24299999999999999</c:v>
                </c:pt>
                <c:pt idx="6321">
                  <c:v>0.23499999999999999</c:v>
                </c:pt>
                <c:pt idx="6322">
                  <c:v>0.22800000000000001</c:v>
                </c:pt>
                <c:pt idx="6323">
                  <c:v>0.221</c:v>
                </c:pt>
                <c:pt idx="6324">
                  <c:v>0.215</c:v>
                </c:pt>
                <c:pt idx="6325">
                  <c:v>0.20899999999999999</c:v>
                </c:pt>
                <c:pt idx="6326">
                  <c:v>0.20300000000000001</c:v>
                </c:pt>
                <c:pt idx="6327">
                  <c:v>0.19700000000000001</c:v>
                </c:pt>
                <c:pt idx="6328">
                  <c:v>0.192</c:v>
                </c:pt>
                <c:pt idx="6329">
                  <c:v>0.187</c:v>
                </c:pt>
                <c:pt idx="6330">
                  <c:v>0.183</c:v>
                </c:pt>
                <c:pt idx="6331">
                  <c:v>0.17799999999999999</c:v>
                </c:pt>
                <c:pt idx="6332">
                  <c:v>0.17399999999999999</c:v>
                </c:pt>
                <c:pt idx="6333">
                  <c:v>0.17</c:v>
                </c:pt>
                <c:pt idx="6334">
                  <c:v>0.16600000000000001</c:v>
                </c:pt>
                <c:pt idx="6335">
                  <c:v>0.16200000000000001</c:v>
                </c:pt>
                <c:pt idx="6336">
                  <c:v>0.159</c:v>
                </c:pt>
                <c:pt idx="6337">
                  <c:v>0.155</c:v>
                </c:pt>
                <c:pt idx="6338">
                  <c:v>0.152</c:v>
                </c:pt>
                <c:pt idx="6339">
                  <c:v>0.14899999999999999</c:v>
                </c:pt>
                <c:pt idx="6340">
                  <c:v>0.14599999999999999</c:v>
                </c:pt>
                <c:pt idx="6341">
                  <c:v>0.14299999999999999</c:v>
                </c:pt>
                <c:pt idx="6342">
                  <c:v>0.14000000000000001</c:v>
                </c:pt>
                <c:pt idx="6343">
                  <c:v>0.13800000000000001</c:v>
                </c:pt>
                <c:pt idx="6344">
                  <c:v>0.13500000000000001</c:v>
                </c:pt>
                <c:pt idx="6345">
                  <c:v>0.13300000000000001</c:v>
                </c:pt>
                <c:pt idx="6346">
                  <c:v>0.13</c:v>
                </c:pt>
                <c:pt idx="6347">
                  <c:v>0.128</c:v>
                </c:pt>
                <c:pt idx="6348">
                  <c:v>0.126</c:v>
                </c:pt>
                <c:pt idx="6349">
                  <c:v>0.124</c:v>
                </c:pt>
                <c:pt idx="6350">
                  <c:v>0.122</c:v>
                </c:pt>
                <c:pt idx="6351">
                  <c:v>0.12</c:v>
                </c:pt>
                <c:pt idx="6352">
                  <c:v>0.11799999999999999</c:v>
                </c:pt>
                <c:pt idx="6353">
                  <c:v>0.11600000000000001</c:v>
                </c:pt>
                <c:pt idx="6354">
                  <c:v>0.114</c:v>
                </c:pt>
                <c:pt idx="6355">
                  <c:v>0.112</c:v>
                </c:pt>
                <c:pt idx="6356">
                  <c:v>0.111</c:v>
                </c:pt>
                <c:pt idx="6357">
                  <c:v>0.109</c:v>
                </c:pt>
                <c:pt idx="6358">
                  <c:v>0.107</c:v>
                </c:pt>
                <c:pt idx="6359">
                  <c:v>0.106</c:v>
                </c:pt>
                <c:pt idx="6360">
                  <c:v>0.104</c:v>
                </c:pt>
                <c:pt idx="6361">
                  <c:v>0.10299999999999999</c:v>
                </c:pt>
                <c:pt idx="6362">
                  <c:v>0.10100000000000001</c:v>
                </c:pt>
                <c:pt idx="6363">
                  <c:v>0.1</c:v>
                </c:pt>
                <c:pt idx="6364">
                  <c:v>9.9000000000000005E-2</c:v>
                </c:pt>
                <c:pt idx="6365">
                  <c:v>9.7000000000000003E-2</c:v>
                </c:pt>
                <c:pt idx="6366">
                  <c:v>9.6000000000000002E-2</c:v>
                </c:pt>
                <c:pt idx="6367">
                  <c:v>9.5000000000000001E-2</c:v>
                </c:pt>
                <c:pt idx="6368">
                  <c:v>9.4E-2</c:v>
                </c:pt>
                <c:pt idx="6369">
                  <c:v>9.1999999999999998E-2</c:v>
                </c:pt>
                <c:pt idx="6370">
                  <c:v>9.0999999999999998E-2</c:v>
                </c:pt>
                <c:pt idx="6371">
                  <c:v>0.09</c:v>
                </c:pt>
                <c:pt idx="6372">
                  <c:v>8.8999999999999996E-2</c:v>
                </c:pt>
                <c:pt idx="6373">
                  <c:v>8.7999999999999995E-2</c:v>
                </c:pt>
                <c:pt idx="6374">
                  <c:v>8.6999999999999994E-2</c:v>
                </c:pt>
                <c:pt idx="6375">
                  <c:v>8.5999999999999993E-2</c:v>
                </c:pt>
                <c:pt idx="6376">
                  <c:v>8.5000000000000006E-2</c:v>
                </c:pt>
                <c:pt idx="6377">
                  <c:v>8.4000000000000005E-2</c:v>
                </c:pt>
                <c:pt idx="6378">
                  <c:v>8.3000000000000004E-2</c:v>
                </c:pt>
                <c:pt idx="6379">
                  <c:v>8.2000000000000003E-2</c:v>
                </c:pt>
                <c:pt idx="6380">
                  <c:v>8.1000000000000003E-2</c:v>
                </c:pt>
                <c:pt idx="6381">
                  <c:v>0.08</c:v>
                </c:pt>
                <c:pt idx="6382">
                  <c:v>7.9000000000000001E-2</c:v>
                </c:pt>
                <c:pt idx="6383">
                  <c:v>7.8E-2</c:v>
                </c:pt>
                <c:pt idx="6384">
                  <c:v>7.8E-2</c:v>
                </c:pt>
                <c:pt idx="6385">
                  <c:v>7.6999999999999999E-2</c:v>
                </c:pt>
                <c:pt idx="6386">
                  <c:v>7.5999999999999998E-2</c:v>
                </c:pt>
                <c:pt idx="6387">
                  <c:v>7.4999999999999997E-2</c:v>
                </c:pt>
                <c:pt idx="6388">
                  <c:v>7.3999999999999996E-2</c:v>
                </c:pt>
                <c:pt idx="6389">
                  <c:v>7.3999999999999996E-2</c:v>
                </c:pt>
                <c:pt idx="6390">
                  <c:v>7.2999999999999995E-2</c:v>
                </c:pt>
                <c:pt idx="6391">
                  <c:v>7.1999999999999995E-2</c:v>
                </c:pt>
                <c:pt idx="6392">
                  <c:v>7.1999999999999995E-2</c:v>
                </c:pt>
                <c:pt idx="6393">
                  <c:v>7.0999999999999994E-2</c:v>
                </c:pt>
                <c:pt idx="6394">
                  <c:v>7.0000000000000007E-2</c:v>
                </c:pt>
                <c:pt idx="6395">
                  <c:v>7.0000000000000007E-2</c:v>
                </c:pt>
                <c:pt idx="6396">
                  <c:v>6.9000000000000006E-2</c:v>
                </c:pt>
                <c:pt idx="6397">
                  <c:v>6.8000000000000005E-2</c:v>
                </c:pt>
                <c:pt idx="6398">
                  <c:v>6.8000000000000005E-2</c:v>
                </c:pt>
                <c:pt idx="6399">
                  <c:v>6.7000000000000004E-2</c:v>
                </c:pt>
                <c:pt idx="6400">
                  <c:v>0.74</c:v>
                </c:pt>
                <c:pt idx="6401">
                  <c:v>0.67300000000000004</c:v>
                </c:pt>
                <c:pt idx="6402">
                  <c:v>0.61699999999999999</c:v>
                </c:pt>
                <c:pt idx="6403">
                  <c:v>0.56899999999999995</c:v>
                </c:pt>
                <c:pt idx="6404">
                  <c:v>0.52900000000000003</c:v>
                </c:pt>
                <c:pt idx="6405">
                  <c:v>0.49299999999999999</c:v>
                </c:pt>
                <c:pt idx="6406">
                  <c:v>0.46300000000000002</c:v>
                </c:pt>
                <c:pt idx="6407">
                  <c:v>0.435</c:v>
                </c:pt>
                <c:pt idx="6408">
                  <c:v>0.41099999999999998</c:v>
                </c:pt>
                <c:pt idx="6409">
                  <c:v>0.38900000000000001</c:v>
                </c:pt>
                <c:pt idx="6410">
                  <c:v>0.37</c:v>
                </c:pt>
                <c:pt idx="6411">
                  <c:v>0.35199999999999998</c:v>
                </c:pt>
                <c:pt idx="6412">
                  <c:v>0.33600000000000002</c:v>
                </c:pt>
                <c:pt idx="6413">
                  <c:v>0.32200000000000001</c:v>
                </c:pt>
                <c:pt idx="6414">
                  <c:v>0.308</c:v>
                </c:pt>
                <c:pt idx="6415">
                  <c:v>0.29599999999999999</c:v>
                </c:pt>
                <c:pt idx="6416">
                  <c:v>0.28499999999999998</c:v>
                </c:pt>
                <c:pt idx="6417">
                  <c:v>0.27400000000000002</c:v>
                </c:pt>
                <c:pt idx="6418">
                  <c:v>0.26400000000000001</c:v>
                </c:pt>
                <c:pt idx="6419">
                  <c:v>0.255</c:v>
                </c:pt>
                <c:pt idx="6420">
                  <c:v>0.247</c:v>
                </c:pt>
                <c:pt idx="6421">
                  <c:v>0.23899999999999999</c:v>
                </c:pt>
                <c:pt idx="6422">
                  <c:v>0.23100000000000001</c:v>
                </c:pt>
                <c:pt idx="6423">
                  <c:v>0.224</c:v>
                </c:pt>
                <c:pt idx="6424">
                  <c:v>0.218</c:v>
                </c:pt>
                <c:pt idx="6425">
                  <c:v>0.21099999999999999</c:v>
                </c:pt>
                <c:pt idx="6426">
                  <c:v>0.20599999999999999</c:v>
                </c:pt>
                <c:pt idx="6427">
                  <c:v>0.2</c:v>
                </c:pt>
                <c:pt idx="6428">
                  <c:v>0.19500000000000001</c:v>
                </c:pt>
                <c:pt idx="6429">
                  <c:v>0.19</c:v>
                </c:pt>
                <c:pt idx="6430">
                  <c:v>0.185</c:v>
                </c:pt>
                <c:pt idx="6431">
                  <c:v>0.18</c:v>
                </c:pt>
                <c:pt idx="6432">
                  <c:v>0.17599999999999999</c:v>
                </c:pt>
                <c:pt idx="6433">
                  <c:v>0.17199999999999999</c:v>
                </c:pt>
                <c:pt idx="6434">
                  <c:v>0.16800000000000001</c:v>
                </c:pt>
                <c:pt idx="6435">
                  <c:v>0.16400000000000001</c:v>
                </c:pt>
                <c:pt idx="6436">
                  <c:v>0.161</c:v>
                </c:pt>
                <c:pt idx="6437">
                  <c:v>0.157</c:v>
                </c:pt>
                <c:pt idx="6438">
                  <c:v>0.154</c:v>
                </c:pt>
                <c:pt idx="6439">
                  <c:v>0.151</c:v>
                </c:pt>
                <c:pt idx="6440">
                  <c:v>0.14799999999999999</c:v>
                </c:pt>
                <c:pt idx="6441">
                  <c:v>0.14499999999999999</c:v>
                </c:pt>
                <c:pt idx="6442">
                  <c:v>0.14199999999999999</c:v>
                </c:pt>
                <c:pt idx="6443">
                  <c:v>0.14000000000000001</c:v>
                </c:pt>
                <c:pt idx="6444">
                  <c:v>0.13700000000000001</c:v>
                </c:pt>
                <c:pt idx="6445">
                  <c:v>0.13500000000000001</c:v>
                </c:pt>
                <c:pt idx="6446">
                  <c:v>0.13200000000000001</c:v>
                </c:pt>
                <c:pt idx="6447">
                  <c:v>0.13</c:v>
                </c:pt>
                <c:pt idx="6448">
                  <c:v>0.128</c:v>
                </c:pt>
                <c:pt idx="6449">
                  <c:v>0.125</c:v>
                </c:pt>
                <c:pt idx="6450">
                  <c:v>0.123</c:v>
                </c:pt>
                <c:pt idx="6451">
                  <c:v>0.121</c:v>
                </c:pt>
                <c:pt idx="6452">
                  <c:v>0.11899999999999999</c:v>
                </c:pt>
                <c:pt idx="6453">
                  <c:v>0.11700000000000001</c:v>
                </c:pt>
                <c:pt idx="6454">
                  <c:v>0.11600000000000001</c:v>
                </c:pt>
                <c:pt idx="6455">
                  <c:v>0.114</c:v>
                </c:pt>
                <c:pt idx="6456">
                  <c:v>0.112</c:v>
                </c:pt>
                <c:pt idx="6457">
                  <c:v>0.11</c:v>
                </c:pt>
                <c:pt idx="6458">
                  <c:v>0.109</c:v>
                </c:pt>
                <c:pt idx="6459">
                  <c:v>0.107</c:v>
                </c:pt>
                <c:pt idx="6460">
                  <c:v>0.106</c:v>
                </c:pt>
                <c:pt idx="6461">
                  <c:v>0.104</c:v>
                </c:pt>
                <c:pt idx="6462">
                  <c:v>0.10299999999999999</c:v>
                </c:pt>
                <c:pt idx="6463">
                  <c:v>0.10100000000000001</c:v>
                </c:pt>
                <c:pt idx="6464">
                  <c:v>0.1</c:v>
                </c:pt>
                <c:pt idx="6465">
                  <c:v>9.9000000000000005E-2</c:v>
                </c:pt>
                <c:pt idx="6466">
                  <c:v>9.7000000000000003E-2</c:v>
                </c:pt>
                <c:pt idx="6467">
                  <c:v>9.6000000000000002E-2</c:v>
                </c:pt>
                <c:pt idx="6468">
                  <c:v>9.5000000000000001E-2</c:v>
                </c:pt>
                <c:pt idx="6469">
                  <c:v>9.4E-2</c:v>
                </c:pt>
                <c:pt idx="6470">
                  <c:v>9.2999999999999999E-2</c:v>
                </c:pt>
                <c:pt idx="6471">
                  <c:v>9.0999999999999998E-2</c:v>
                </c:pt>
                <c:pt idx="6472">
                  <c:v>0.09</c:v>
                </c:pt>
                <c:pt idx="6473">
                  <c:v>8.8999999999999996E-2</c:v>
                </c:pt>
                <c:pt idx="6474">
                  <c:v>8.7999999999999995E-2</c:v>
                </c:pt>
                <c:pt idx="6475">
                  <c:v>8.6999999999999994E-2</c:v>
                </c:pt>
                <c:pt idx="6476">
                  <c:v>8.5999999999999993E-2</c:v>
                </c:pt>
                <c:pt idx="6477">
                  <c:v>8.5000000000000006E-2</c:v>
                </c:pt>
                <c:pt idx="6478">
                  <c:v>8.4000000000000005E-2</c:v>
                </c:pt>
                <c:pt idx="6479">
                  <c:v>8.3000000000000004E-2</c:v>
                </c:pt>
                <c:pt idx="6480">
                  <c:v>8.2000000000000003E-2</c:v>
                </c:pt>
                <c:pt idx="6481">
                  <c:v>8.1000000000000003E-2</c:v>
                </c:pt>
                <c:pt idx="6482">
                  <c:v>0.08</c:v>
                </c:pt>
                <c:pt idx="6483">
                  <c:v>0.08</c:v>
                </c:pt>
                <c:pt idx="6484">
                  <c:v>7.9000000000000001E-2</c:v>
                </c:pt>
                <c:pt idx="6485">
                  <c:v>7.8E-2</c:v>
                </c:pt>
                <c:pt idx="6486">
                  <c:v>7.6999999999999999E-2</c:v>
                </c:pt>
                <c:pt idx="6487">
                  <c:v>7.5999999999999998E-2</c:v>
                </c:pt>
                <c:pt idx="6488">
                  <c:v>7.5999999999999998E-2</c:v>
                </c:pt>
                <c:pt idx="6489">
                  <c:v>7.4999999999999997E-2</c:v>
                </c:pt>
                <c:pt idx="6490">
                  <c:v>7.3999999999999996E-2</c:v>
                </c:pt>
                <c:pt idx="6491">
                  <c:v>7.2999999999999995E-2</c:v>
                </c:pt>
                <c:pt idx="6492">
                  <c:v>7.2999999999999995E-2</c:v>
                </c:pt>
                <c:pt idx="6493">
                  <c:v>7.1999999999999995E-2</c:v>
                </c:pt>
                <c:pt idx="6494">
                  <c:v>7.0999999999999994E-2</c:v>
                </c:pt>
                <c:pt idx="6495">
                  <c:v>7.0000000000000007E-2</c:v>
                </c:pt>
                <c:pt idx="6496">
                  <c:v>7.0000000000000007E-2</c:v>
                </c:pt>
                <c:pt idx="6497">
                  <c:v>6.9000000000000006E-2</c:v>
                </c:pt>
                <c:pt idx="6498">
                  <c:v>6.9000000000000006E-2</c:v>
                </c:pt>
                <c:pt idx="6499">
                  <c:v>6.8000000000000005E-2</c:v>
                </c:pt>
                <c:pt idx="6500">
                  <c:v>0.75</c:v>
                </c:pt>
                <c:pt idx="6501">
                  <c:v>0.68200000000000005</c:v>
                </c:pt>
                <c:pt idx="6502">
                  <c:v>0.625</c:v>
                </c:pt>
                <c:pt idx="6503">
                  <c:v>0.57699999999999996</c:v>
                </c:pt>
                <c:pt idx="6504">
                  <c:v>0.53600000000000003</c:v>
                </c:pt>
                <c:pt idx="6505">
                  <c:v>0.5</c:v>
                </c:pt>
                <c:pt idx="6506">
                  <c:v>0.46899999999999997</c:v>
                </c:pt>
                <c:pt idx="6507">
                  <c:v>0.441</c:v>
                </c:pt>
                <c:pt idx="6508">
                  <c:v>0.41699999999999998</c:v>
                </c:pt>
                <c:pt idx="6509">
                  <c:v>0.39500000000000002</c:v>
                </c:pt>
                <c:pt idx="6510">
                  <c:v>0.375</c:v>
                </c:pt>
                <c:pt idx="6511">
                  <c:v>0.35699999999999998</c:v>
                </c:pt>
                <c:pt idx="6512">
                  <c:v>0.34100000000000003</c:v>
                </c:pt>
                <c:pt idx="6513">
                  <c:v>0.32600000000000001</c:v>
                </c:pt>
                <c:pt idx="6514">
                  <c:v>0.313</c:v>
                </c:pt>
                <c:pt idx="6515">
                  <c:v>0.3</c:v>
                </c:pt>
                <c:pt idx="6516">
                  <c:v>0.28799999999999998</c:v>
                </c:pt>
                <c:pt idx="6517">
                  <c:v>0.27800000000000002</c:v>
                </c:pt>
                <c:pt idx="6518">
                  <c:v>0.26800000000000002</c:v>
                </c:pt>
                <c:pt idx="6519">
                  <c:v>0.25900000000000001</c:v>
                </c:pt>
                <c:pt idx="6520">
                  <c:v>0.25</c:v>
                </c:pt>
                <c:pt idx="6521">
                  <c:v>0.24199999999999999</c:v>
                </c:pt>
                <c:pt idx="6522">
                  <c:v>0.23400000000000001</c:v>
                </c:pt>
                <c:pt idx="6523">
                  <c:v>0.22700000000000001</c:v>
                </c:pt>
                <c:pt idx="6524">
                  <c:v>0.221</c:v>
                </c:pt>
                <c:pt idx="6525">
                  <c:v>0.214</c:v>
                </c:pt>
                <c:pt idx="6526">
                  <c:v>0.20799999999999999</c:v>
                </c:pt>
                <c:pt idx="6527">
                  <c:v>0.20300000000000001</c:v>
                </c:pt>
                <c:pt idx="6528">
                  <c:v>0.19700000000000001</c:v>
                </c:pt>
                <c:pt idx="6529">
                  <c:v>0.192</c:v>
                </c:pt>
                <c:pt idx="6530">
                  <c:v>0.188</c:v>
                </c:pt>
                <c:pt idx="6531">
                  <c:v>0.183</c:v>
                </c:pt>
                <c:pt idx="6532">
                  <c:v>0.17899999999999999</c:v>
                </c:pt>
                <c:pt idx="6533">
                  <c:v>0.17399999999999999</c:v>
                </c:pt>
                <c:pt idx="6534">
                  <c:v>0.17</c:v>
                </c:pt>
                <c:pt idx="6535">
                  <c:v>0.16700000000000001</c:v>
                </c:pt>
                <c:pt idx="6536">
                  <c:v>0.16300000000000001</c:v>
                </c:pt>
                <c:pt idx="6537">
                  <c:v>0.16</c:v>
                </c:pt>
                <c:pt idx="6538">
                  <c:v>0.156</c:v>
                </c:pt>
                <c:pt idx="6539">
                  <c:v>0.153</c:v>
                </c:pt>
                <c:pt idx="6540">
                  <c:v>0.15</c:v>
                </c:pt>
                <c:pt idx="6541">
                  <c:v>0.14699999999999999</c:v>
                </c:pt>
                <c:pt idx="6542">
                  <c:v>0.14399999999999999</c:v>
                </c:pt>
                <c:pt idx="6543">
                  <c:v>0.14199999999999999</c:v>
                </c:pt>
                <c:pt idx="6544">
                  <c:v>0.13900000000000001</c:v>
                </c:pt>
                <c:pt idx="6545">
                  <c:v>0.13600000000000001</c:v>
                </c:pt>
                <c:pt idx="6546">
                  <c:v>0.13400000000000001</c:v>
                </c:pt>
                <c:pt idx="6547">
                  <c:v>0.13200000000000001</c:v>
                </c:pt>
                <c:pt idx="6548">
                  <c:v>0.129</c:v>
                </c:pt>
                <c:pt idx="6549">
                  <c:v>0.127</c:v>
                </c:pt>
                <c:pt idx="6550">
                  <c:v>0.125</c:v>
                </c:pt>
                <c:pt idx="6551">
                  <c:v>0.123</c:v>
                </c:pt>
                <c:pt idx="6552">
                  <c:v>0.121</c:v>
                </c:pt>
                <c:pt idx="6553">
                  <c:v>0.11899999999999999</c:v>
                </c:pt>
                <c:pt idx="6554">
                  <c:v>0.11700000000000001</c:v>
                </c:pt>
                <c:pt idx="6555">
                  <c:v>0.115</c:v>
                </c:pt>
                <c:pt idx="6556">
                  <c:v>0.114</c:v>
                </c:pt>
                <c:pt idx="6557">
                  <c:v>0.112</c:v>
                </c:pt>
                <c:pt idx="6558">
                  <c:v>0.11</c:v>
                </c:pt>
                <c:pt idx="6559">
                  <c:v>0.109</c:v>
                </c:pt>
                <c:pt idx="6560">
                  <c:v>0.107</c:v>
                </c:pt>
                <c:pt idx="6561">
                  <c:v>0.106</c:v>
                </c:pt>
                <c:pt idx="6562">
                  <c:v>0.104</c:v>
                </c:pt>
                <c:pt idx="6563">
                  <c:v>0.10299999999999999</c:v>
                </c:pt>
                <c:pt idx="6564">
                  <c:v>0.10100000000000001</c:v>
                </c:pt>
                <c:pt idx="6565">
                  <c:v>0.1</c:v>
                </c:pt>
                <c:pt idx="6566">
                  <c:v>9.9000000000000005E-2</c:v>
                </c:pt>
                <c:pt idx="6567">
                  <c:v>9.7000000000000003E-2</c:v>
                </c:pt>
                <c:pt idx="6568">
                  <c:v>9.6000000000000002E-2</c:v>
                </c:pt>
                <c:pt idx="6569">
                  <c:v>9.5000000000000001E-2</c:v>
                </c:pt>
                <c:pt idx="6570">
                  <c:v>9.4E-2</c:v>
                </c:pt>
                <c:pt idx="6571">
                  <c:v>9.2999999999999999E-2</c:v>
                </c:pt>
                <c:pt idx="6572">
                  <c:v>9.0999999999999998E-2</c:v>
                </c:pt>
                <c:pt idx="6573">
                  <c:v>0.09</c:v>
                </c:pt>
                <c:pt idx="6574">
                  <c:v>8.8999999999999996E-2</c:v>
                </c:pt>
                <c:pt idx="6575">
                  <c:v>8.7999999999999995E-2</c:v>
                </c:pt>
                <c:pt idx="6576">
                  <c:v>8.6999999999999994E-2</c:v>
                </c:pt>
                <c:pt idx="6577">
                  <c:v>8.5999999999999993E-2</c:v>
                </c:pt>
                <c:pt idx="6578">
                  <c:v>8.5000000000000006E-2</c:v>
                </c:pt>
                <c:pt idx="6579">
                  <c:v>8.4000000000000005E-2</c:v>
                </c:pt>
                <c:pt idx="6580">
                  <c:v>8.3000000000000004E-2</c:v>
                </c:pt>
                <c:pt idx="6581">
                  <c:v>8.2000000000000003E-2</c:v>
                </c:pt>
                <c:pt idx="6582">
                  <c:v>8.2000000000000003E-2</c:v>
                </c:pt>
                <c:pt idx="6583">
                  <c:v>8.1000000000000003E-2</c:v>
                </c:pt>
                <c:pt idx="6584">
                  <c:v>0.08</c:v>
                </c:pt>
                <c:pt idx="6585">
                  <c:v>7.9000000000000001E-2</c:v>
                </c:pt>
                <c:pt idx="6586">
                  <c:v>7.8E-2</c:v>
                </c:pt>
                <c:pt idx="6587">
                  <c:v>7.6999999999999999E-2</c:v>
                </c:pt>
                <c:pt idx="6588">
                  <c:v>7.6999999999999999E-2</c:v>
                </c:pt>
                <c:pt idx="6589">
                  <c:v>7.5999999999999998E-2</c:v>
                </c:pt>
                <c:pt idx="6590">
                  <c:v>7.4999999999999997E-2</c:v>
                </c:pt>
                <c:pt idx="6591">
                  <c:v>7.3999999999999996E-2</c:v>
                </c:pt>
                <c:pt idx="6592">
                  <c:v>7.3999999999999996E-2</c:v>
                </c:pt>
                <c:pt idx="6593">
                  <c:v>7.2999999999999995E-2</c:v>
                </c:pt>
                <c:pt idx="6594">
                  <c:v>7.1999999999999995E-2</c:v>
                </c:pt>
                <c:pt idx="6595">
                  <c:v>7.0999999999999994E-2</c:v>
                </c:pt>
                <c:pt idx="6596">
                  <c:v>7.0999999999999994E-2</c:v>
                </c:pt>
                <c:pt idx="6597">
                  <c:v>7.0000000000000007E-2</c:v>
                </c:pt>
                <c:pt idx="6598">
                  <c:v>6.9000000000000006E-2</c:v>
                </c:pt>
                <c:pt idx="6599">
                  <c:v>6.9000000000000006E-2</c:v>
                </c:pt>
                <c:pt idx="6600">
                  <c:v>0.76</c:v>
                </c:pt>
                <c:pt idx="6601">
                  <c:v>0.69099999999999995</c:v>
                </c:pt>
                <c:pt idx="6602">
                  <c:v>0.63300000000000001</c:v>
                </c:pt>
                <c:pt idx="6603">
                  <c:v>0.58499999999999996</c:v>
                </c:pt>
                <c:pt idx="6604">
                  <c:v>0.54300000000000004</c:v>
                </c:pt>
                <c:pt idx="6605">
                  <c:v>0.50700000000000001</c:v>
                </c:pt>
                <c:pt idx="6606">
                  <c:v>0.47499999999999998</c:v>
                </c:pt>
                <c:pt idx="6607">
                  <c:v>0.44700000000000001</c:v>
                </c:pt>
                <c:pt idx="6608">
                  <c:v>0.42199999999999999</c:v>
                </c:pt>
                <c:pt idx="6609">
                  <c:v>0.4</c:v>
                </c:pt>
                <c:pt idx="6610">
                  <c:v>0.38</c:v>
                </c:pt>
                <c:pt idx="6611">
                  <c:v>0.36199999999999999</c:v>
                </c:pt>
                <c:pt idx="6612">
                  <c:v>0.34499999999999997</c:v>
                </c:pt>
                <c:pt idx="6613">
                  <c:v>0.33</c:v>
                </c:pt>
                <c:pt idx="6614">
                  <c:v>0.317</c:v>
                </c:pt>
                <c:pt idx="6615">
                  <c:v>0.30399999999999999</c:v>
                </c:pt>
                <c:pt idx="6616">
                  <c:v>0.29199999999999998</c:v>
                </c:pt>
                <c:pt idx="6617">
                  <c:v>0.28100000000000003</c:v>
                </c:pt>
                <c:pt idx="6618">
                  <c:v>0.27100000000000002</c:v>
                </c:pt>
                <c:pt idx="6619">
                  <c:v>0.26200000000000001</c:v>
                </c:pt>
                <c:pt idx="6620">
                  <c:v>0.253</c:v>
                </c:pt>
                <c:pt idx="6621">
                  <c:v>0.245</c:v>
                </c:pt>
                <c:pt idx="6622">
                  <c:v>0.23799999999999999</c:v>
                </c:pt>
                <c:pt idx="6623">
                  <c:v>0.23</c:v>
                </c:pt>
                <c:pt idx="6624">
                  <c:v>0.224</c:v>
                </c:pt>
                <c:pt idx="6625">
                  <c:v>0.217</c:v>
                </c:pt>
                <c:pt idx="6626">
                  <c:v>0.21099999999999999</c:v>
                </c:pt>
                <c:pt idx="6627">
                  <c:v>0.20499999999999999</c:v>
                </c:pt>
                <c:pt idx="6628">
                  <c:v>0.2</c:v>
                </c:pt>
                <c:pt idx="6629">
                  <c:v>0.19500000000000001</c:v>
                </c:pt>
                <c:pt idx="6630">
                  <c:v>0.19</c:v>
                </c:pt>
                <c:pt idx="6631">
                  <c:v>0.185</c:v>
                </c:pt>
                <c:pt idx="6632">
                  <c:v>0.18099999999999999</c:v>
                </c:pt>
                <c:pt idx="6633">
                  <c:v>0.17699999999999999</c:v>
                </c:pt>
                <c:pt idx="6634">
                  <c:v>0.17299999999999999</c:v>
                </c:pt>
                <c:pt idx="6635">
                  <c:v>0.16900000000000001</c:v>
                </c:pt>
                <c:pt idx="6636">
                  <c:v>0.16500000000000001</c:v>
                </c:pt>
                <c:pt idx="6637">
                  <c:v>0.16200000000000001</c:v>
                </c:pt>
                <c:pt idx="6638">
                  <c:v>0.158</c:v>
                </c:pt>
                <c:pt idx="6639">
                  <c:v>0.155</c:v>
                </c:pt>
                <c:pt idx="6640">
                  <c:v>0.152</c:v>
                </c:pt>
                <c:pt idx="6641">
                  <c:v>0.14899999999999999</c:v>
                </c:pt>
                <c:pt idx="6642">
                  <c:v>0.14599999999999999</c:v>
                </c:pt>
                <c:pt idx="6643">
                  <c:v>0.14299999999999999</c:v>
                </c:pt>
                <c:pt idx="6644">
                  <c:v>0.14099999999999999</c:v>
                </c:pt>
                <c:pt idx="6645">
                  <c:v>0.13800000000000001</c:v>
                </c:pt>
                <c:pt idx="6646">
                  <c:v>0.13600000000000001</c:v>
                </c:pt>
                <c:pt idx="6647">
                  <c:v>0.13300000000000001</c:v>
                </c:pt>
                <c:pt idx="6648">
                  <c:v>0.13100000000000001</c:v>
                </c:pt>
                <c:pt idx="6649">
                  <c:v>0.129</c:v>
                </c:pt>
                <c:pt idx="6650">
                  <c:v>0.127</c:v>
                </c:pt>
                <c:pt idx="6651">
                  <c:v>0.125</c:v>
                </c:pt>
                <c:pt idx="6652">
                  <c:v>0.123</c:v>
                </c:pt>
                <c:pt idx="6653">
                  <c:v>0.121</c:v>
                </c:pt>
                <c:pt idx="6654">
                  <c:v>0.11899999999999999</c:v>
                </c:pt>
                <c:pt idx="6655">
                  <c:v>0.11700000000000001</c:v>
                </c:pt>
                <c:pt idx="6656">
                  <c:v>0.115</c:v>
                </c:pt>
                <c:pt idx="6657">
                  <c:v>0.113</c:v>
                </c:pt>
                <c:pt idx="6658">
                  <c:v>0.112</c:v>
                </c:pt>
                <c:pt idx="6659">
                  <c:v>0.11</c:v>
                </c:pt>
                <c:pt idx="6660">
                  <c:v>0.109</c:v>
                </c:pt>
                <c:pt idx="6661">
                  <c:v>0.107</c:v>
                </c:pt>
                <c:pt idx="6662">
                  <c:v>0.106</c:v>
                </c:pt>
                <c:pt idx="6663">
                  <c:v>0.104</c:v>
                </c:pt>
                <c:pt idx="6664">
                  <c:v>0.10299999999999999</c:v>
                </c:pt>
                <c:pt idx="6665">
                  <c:v>0.10100000000000001</c:v>
                </c:pt>
                <c:pt idx="6666">
                  <c:v>0.1</c:v>
                </c:pt>
                <c:pt idx="6667">
                  <c:v>9.9000000000000005E-2</c:v>
                </c:pt>
                <c:pt idx="6668">
                  <c:v>9.7000000000000003E-2</c:v>
                </c:pt>
                <c:pt idx="6669">
                  <c:v>9.6000000000000002E-2</c:v>
                </c:pt>
                <c:pt idx="6670">
                  <c:v>9.5000000000000001E-2</c:v>
                </c:pt>
                <c:pt idx="6671">
                  <c:v>9.4E-2</c:v>
                </c:pt>
                <c:pt idx="6672">
                  <c:v>9.2999999999999999E-2</c:v>
                </c:pt>
                <c:pt idx="6673">
                  <c:v>9.1999999999999998E-2</c:v>
                </c:pt>
                <c:pt idx="6674">
                  <c:v>0.09</c:v>
                </c:pt>
                <c:pt idx="6675">
                  <c:v>8.8999999999999996E-2</c:v>
                </c:pt>
                <c:pt idx="6676">
                  <c:v>8.7999999999999995E-2</c:v>
                </c:pt>
                <c:pt idx="6677">
                  <c:v>8.6999999999999994E-2</c:v>
                </c:pt>
                <c:pt idx="6678">
                  <c:v>8.5999999999999993E-2</c:v>
                </c:pt>
                <c:pt idx="6679">
                  <c:v>8.5000000000000006E-2</c:v>
                </c:pt>
                <c:pt idx="6680">
                  <c:v>8.4000000000000005E-2</c:v>
                </c:pt>
                <c:pt idx="6681">
                  <c:v>8.4000000000000005E-2</c:v>
                </c:pt>
                <c:pt idx="6682">
                  <c:v>8.3000000000000004E-2</c:v>
                </c:pt>
                <c:pt idx="6683">
                  <c:v>8.2000000000000003E-2</c:v>
                </c:pt>
                <c:pt idx="6684">
                  <c:v>8.1000000000000003E-2</c:v>
                </c:pt>
                <c:pt idx="6685">
                  <c:v>0.08</c:v>
                </c:pt>
                <c:pt idx="6686">
                  <c:v>7.9000000000000001E-2</c:v>
                </c:pt>
                <c:pt idx="6687">
                  <c:v>7.8E-2</c:v>
                </c:pt>
                <c:pt idx="6688">
                  <c:v>7.8E-2</c:v>
                </c:pt>
                <c:pt idx="6689">
                  <c:v>7.6999999999999999E-2</c:v>
                </c:pt>
                <c:pt idx="6690">
                  <c:v>7.5999999999999998E-2</c:v>
                </c:pt>
                <c:pt idx="6691">
                  <c:v>7.4999999999999997E-2</c:v>
                </c:pt>
                <c:pt idx="6692">
                  <c:v>7.4999999999999997E-2</c:v>
                </c:pt>
                <c:pt idx="6693">
                  <c:v>7.3999999999999996E-2</c:v>
                </c:pt>
                <c:pt idx="6694">
                  <c:v>7.2999999999999995E-2</c:v>
                </c:pt>
                <c:pt idx="6695">
                  <c:v>7.1999999999999995E-2</c:v>
                </c:pt>
                <c:pt idx="6696">
                  <c:v>7.1999999999999995E-2</c:v>
                </c:pt>
                <c:pt idx="6697">
                  <c:v>7.0999999999999994E-2</c:v>
                </c:pt>
                <c:pt idx="6698">
                  <c:v>7.0000000000000007E-2</c:v>
                </c:pt>
                <c:pt idx="6699">
                  <c:v>7.0000000000000007E-2</c:v>
                </c:pt>
                <c:pt idx="6700">
                  <c:v>0.77</c:v>
                </c:pt>
                <c:pt idx="6701">
                  <c:v>0.7</c:v>
                </c:pt>
                <c:pt idx="6702">
                  <c:v>0.64200000000000002</c:v>
                </c:pt>
                <c:pt idx="6703">
                  <c:v>0.59199999999999997</c:v>
                </c:pt>
                <c:pt idx="6704">
                  <c:v>0.55000000000000004</c:v>
                </c:pt>
                <c:pt idx="6705">
                  <c:v>0.51300000000000001</c:v>
                </c:pt>
                <c:pt idx="6706">
                  <c:v>0.48099999999999998</c:v>
                </c:pt>
                <c:pt idx="6707">
                  <c:v>0.45300000000000001</c:v>
                </c:pt>
                <c:pt idx="6708">
                  <c:v>0.42799999999999999</c:v>
                </c:pt>
                <c:pt idx="6709">
                  <c:v>0.40500000000000003</c:v>
                </c:pt>
                <c:pt idx="6710">
                  <c:v>0.38500000000000001</c:v>
                </c:pt>
                <c:pt idx="6711">
                  <c:v>0.36699999999999999</c:v>
                </c:pt>
                <c:pt idx="6712">
                  <c:v>0.35</c:v>
                </c:pt>
                <c:pt idx="6713">
                  <c:v>0.33500000000000002</c:v>
                </c:pt>
                <c:pt idx="6714">
                  <c:v>0.32100000000000001</c:v>
                </c:pt>
                <c:pt idx="6715">
                  <c:v>0.308</c:v>
                </c:pt>
                <c:pt idx="6716">
                  <c:v>0.29599999999999999</c:v>
                </c:pt>
                <c:pt idx="6717">
                  <c:v>0.28499999999999998</c:v>
                </c:pt>
                <c:pt idx="6718">
                  <c:v>0.27500000000000002</c:v>
                </c:pt>
                <c:pt idx="6719">
                  <c:v>0.26600000000000001</c:v>
                </c:pt>
                <c:pt idx="6720">
                  <c:v>0.25700000000000001</c:v>
                </c:pt>
                <c:pt idx="6721">
                  <c:v>0.248</c:v>
                </c:pt>
                <c:pt idx="6722">
                  <c:v>0.24099999999999999</c:v>
                </c:pt>
                <c:pt idx="6723">
                  <c:v>0.23300000000000001</c:v>
                </c:pt>
                <c:pt idx="6724">
                  <c:v>0.22600000000000001</c:v>
                </c:pt>
                <c:pt idx="6725">
                  <c:v>0.22</c:v>
                </c:pt>
                <c:pt idx="6726">
                  <c:v>0.214</c:v>
                </c:pt>
                <c:pt idx="6727">
                  <c:v>0.20799999999999999</c:v>
                </c:pt>
                <c:pt idx="6728">
                  <c:v>0.20300000000000001</c:v>
                </c:pt>
                <c:pt idx="6729">
                  <c:v>0.19700000000000001</c:v>
                </c:pt>
                <c:pt idx="6730">
                  <c:v>0.193</c:v>
                </c:pt>
                <c:pt idx="6731">
                  <c:v>0.188</c:v>
                </c:pt>
                <c:pt idx="6732">
                  <c:v>0.183</c:v>
                </c:pt>
                <c:pt idx="6733">
                  <c:v>0.17899999999999999</c:v>
                </c:pt>
                <c:pt idx="6734">
                  <c:v>0.17499999999999999</c:v>
                </c:pt>
                <c:pt idx="6735">
                  <c:v>0.17100000000000001</c:v>
                </c:pt>
                <c:pt idx="6736">
                  <c:v>0.16700000000000001</c:v>
                </c:pt>
                <c:pt idx="6737">
                  <c:v>0.16400000000000001</c:v>
                </c:pt>
                <c:pt idx="6738">
                  <c:v>0.16</c:v>
                </c:pt>
                <c:pt idx="6739">
                  <c:v>0.157</c:v>
                </c:pt>
                <c:pt idx="6740">
                  <c:v>0.154</c:v>
                </c:pt>
                <c:pt idx="6741">
                  <c:v>0.151</c:v>
                </c:pt>
                <c:pt idx="6742">
                  <c:v>0.14799999999999999</c:v>
                </c:pt>
                <c:pt idx="6743">
                  <c:v>0.14499999999999999</c:v>
                </c:pt>
                <c:pt idx="6744">
                  <c:v>0.14299999999999999</c:v>
                </c:pt>
                <c:pt idx="6745">
                  <c:v>0.14000000000000001</c:v>
                </c:pt>
                <c:pt idx="6746">
                  <c:v>0.13800000000000001</c:v>
                </c:pt>
                <c:pt idx="6747">
                  <c:v>0.13500000000000001</c:v>
                </c:pt>
                <c:pt idx="6748">
                  <c:v>0.13300000000000001</c:v>
                </c:pt>
                <c:pt idx="6749">
                  <c:v>0.13100000000000001</c:v>
                </c:pt>
                <c:pt idx="6750">
                  <c:v>0.128</c:v>
                </c:pt>
                <c:pt idx="6751">
                  <c:v>0.126</c:v>
                </c:pt>
                <c:pt idx="6752">
                  <c:v>0.124</c:v>
                </c:pt>
                <c:pt idx="6753">
                  <c:v>0.122</c:v>
                </c:pt>
                <c:pt idx="6754">
                  <c:v>0.12</c:v>
                </c:pt>
                <c:pt idx="6755">
                  <c:v>0.11799999999999999</c:v>
                </c:pt>
                <c:pt idx="6756">
                  <c:v>0.11700000000000001</c:v>
                </c:pt>
                <c:pt idx="6757">
                  <c:v>0.115</c:v>
                </c:pt>
                <c:pt idx="6758">
                  <c:v>0.113</c:v>
                </c:pt>
                <c:pt idx="6759">
                  <c:v>0.112</c:v>
                </c:pt>
                <c:pt idx="6760">
                  <c:v>0.11</c:v>
                </c:pt>
                <c:pt idx="6761">
                  <c:v>0.108</c:v>
                </c:pt>
                <c:pt idx="6762">
                  <c:v>0.107</c:v>
                </c:pt>
                <c:pt idx="6763">
                  <c:v>0.105</c:v>
                </c:pt>
                <c:pt idx="6764">
                  <c:v>0.104</c:v>
                </c:pt>
                <c:pt idx="6765">
                  <c:v>0.10299999999999999</c:v>
                </c:pt>
                <c:pt idx="6766">
                  <c:v>0.10100000000000001</c:v>
                </c:pt>
                <c:pt idx="6767">
                  <c:v>0.1</c:v>
                </c:pt>
                <c:pt idx="6768">
                  <c:v>9.9000000000000005E-2</c:v>
                </c:pt>
                <c:pt idx="6769">
                  <c:v>9.7000000000000003E-2</c:v>
                </c:pt>
                <c:pt idx="6770">
                  <c:v>9.6000000000000002E-2</c:v>
                </c:pt>
                <c:pt idx="6771">
                  <c:v>9.5000000000000001E-2</c:v>
                </c:pt>
                <c:pt idx="6772">
                  <c:v>9.4E-2</c:v>
                </c:pt>
                <c:pt idx="6773">
                  <c:v>9.2999999999999999E-2</c:v>
                </c:pt>
                <c:pt idx="6774">
                  <c:v>9.1999999999999998E-2</c:v>
                </c:pt>
                <c:pt idx="6775">
                  <c:v>9.0999999999999998E-2</c:v>
                </c:pt>
                <c:pt idx="6776">
                  <c:v>0.09</c:v>
                </c:pt>
                <c:pt idx="6777">
                  <c:v>8.8999999999999996E-2</c:v>
                </c:pt>
                <c:pt idx="6778">
                  <c:v>8.7999999999999995E-2</c:v>
                </c:pt>
                <c:pt idx="6779">
                  <c:v>8.6999999999999994E-2</c:v>
                </c:pt>
                <c:pt idx="6780">
                  <c:v>8.5999999999999993E-2</c:v>
                </c:pt>
                <c:pt idx="6781">
                  <c:v>8.5000000000000006E-2</c:v>
                </c:pt>
                <c:pt idx="6782">
                  <c:v>8.4000000000000005E-2</c:v>
                </c:pt>
                <c:pt idx="6783">
                  <c:v>8.3000000000000004E-2</c:v>
                </c:pt>
                <c:pt idx="6784">
                  <c:v>8.2000000000000003E-2</c:v>
                </c:pt>
                <c:pt idx="6785">
                  <c:v>8.1000000000000003E-2</c:v>
                </c:pt>
                <c:pt idx="6786">
                  <c:v>0.08</c:v>
                </c:pt>
                <c:pt idx="6787">
                  <c:v>7.9000000000000001E-2</c:v>
                </c:pt>
                <c:pt idx="6788">
                  <c:v>7.9000000000000001E-2</c:v>
                </c:pt>
                <c:pt idx="6789">
                  <c:v>7.8E-2</c:v>
                </c:pt>
                <c:pt idx="6790">
                  <c:v>7.6999999999999999E-2</c:v>
                </c:pt>
                <c:pt idx="6791">
                  <c:v>7.5999999999999998E-2</c:v>
                </c:pt>
                <c:pt idx="6792">
                  <c:v>7.4999999999999997E-2</c:v>
                </c:pt>
                <c:pt idx="6793">
                  <c:v>7.4999999999999997E-2</c:v>
                </c:pt>
                <c:pt idx="6794">
                  <c:v>7.3999999999999996E-2</c:v>
                </c:pt>
                <c:pt idx="6795">
                  <c:v>7.2999999999999995E-2</c:v>
                </c:pt>
                <c:pt idx="6796">
                  <c:v>7.2999999999999995E-2</c:v>
                </c:pt>
                <c:pt idx="6797">
                  <c:v>7.1999999999999995E-2</c:v>
                </c:pt>
                <c:pt idx="6798">
                  <c:v>7.0999999999999994E-2</c:v>
                </c:pt>
                <c:pt idx="6799">
                  <c:v>7.0999999999999994E-2</c:v>
                </c:pt>
                <c:pt idx="6800">
                  <c:v>0.78</c:v>
                </c:pt>
                <c:pt idx="6801">
                  <c:v>0.70899999999999996</c:v>
                </c:pt>
                <c:pt idx="6802">
                  <c:v>0.65</c:v>
                </c:pt>
                <c:pt idx="6803">
                  <c:v>0.6</c:v>
                </c:pt>
                <c:pt idx="6804">
                  <c:v>0.55700000000000005</c:v>
                </c:pt>
                <c:pt idx="6805">
                  <c:v>0.52</c:v>
                </c:pt>
                <c:pt idx="6806">
                  <c:v>0.48799999999999999</c:v>
                </c:pt>
                <c:pt idx="6807">
                  <c:v>0.45900000000000002</c:v>
                </c:pt>
                <c:pt idx="6808">
                  <c:v>0.433</c:v>
                </c:pt>
                <c:pt idx="6809">
                  <c:v>0.41099999999999998</c:v>
                </c:pt>
                <c:pt idx="6810">
                  <c:v>0.39</c:v>
                </c:pt>
                <c:pt idx="6811">
                  <c:v>0.371</c:v>
                </c:pt>
                <c:pt idx="6812">
                  <c:v>0.35499999999999998</c:v>
                </c:pt>
                <c:pt idx="6813">
                  <c:v>0.33900000000000002</c:v>
                </c:pt>
                <c:pt idx="6814">
                  <c:v>0.32500000000000001</c:v>
                </c:pt>
                <c:pt idx="6815">
                  <c:v>0.312</c:v>
                </c:pt>
                <c:pt idx="6816">
                  <c:v>0.3</c:v>
                </c:pt>
                <c:pt idx="6817">
                  <c:v>0.28899999999999998</c:v>
                </c:pt>
                <c:pt idx="6818">
                  <c:v>0.27900000000000003</c:v>
                </c:pt>
                <c:pt idx="6819">
                  <c:v>0.26900000000000002</c:v>
                </c:pt>
                <c:pt idx="6820">
                  <c:v>0.26</c:v>
                </c:pt>
                <c:pt idx="6821">
                  <c:v>0.252</c:v>
                </c:pt>
                <c:pt idx="6822">
                  <c:v>0.24399999999999999</c:v>
                </c:pt>
                <c:pt idx="6823">
                  <c:v>0.23599999999999999</c:v>
                </c:pt>
                <c:pt idx="6824">
                  <c:v>0.22900000000000001</c:v>
                </c:pt>
                <c:pt idx="6825">
                  <c:v>0.223</c:v>
                </c:pt>
                <c:pt idx="6826">
                  <c:v>0.217</c:v>
                </c:pt>
                <c:pt idx="6827">
                  <c:v>0.21099999999999999</c:v>
                </c:pt>
                <c:pt idx="6828">
                  <c:v>0.20499999999999999</c:v>
                </c:pt>
                <c:pt idx="6829">
                  <c:v>0.2</c:v>
                </c:pt>
                <c:pt idx="6830">
                  <c:v>0.19500000000000001</c:v>
                </c:pt>
                <c:pt idx="6831">
                  <c:v>0.19</c:v>
                </c:pt>
                <c:pt idx="6832">
                  <c:v>0.186</c:v>
                </c:pt>
                <c:pt idx="6833">
                  <c:v>0.18099999999999999</c:v>
                </c:pt>
                <c:pt idx="6834">
                  <c:v>0.17699999999999999</c:v>
                </c:pt>
                <c:pt idx="6835">
                  <c:v>0.17299999999999999</c:v>
                </c:pt>
                <c:pt idx="6836">
                  <c:v>0.17</c:v>
                </c:pt>
                <c:pt idx="6837">
                  <c:v>0.16600000000000001</c:v>
                </c:pt>
                <c:pt idx="6838">
                  <c:v>0.16300000000000001</c:v>
                </c:pt>
                <c:pt idx="6839">
                  <c:v>0.159</c:v>
                </c:pt>
                <c:pt idx="6840">
                  <c:v>0.156</c:v>
                </c:pt>
                <c:pt idx="6841">
                  <c:v>0.153</c:v>
                </c:pt>
                <c:pt idx="6842">
                  <c:v>0.15</c:v>
                </c:pt>
                <c:pt idx="6843">
                  <c:v>0.14699999999999999</c:v>
                </c:pt>
                <c:pt idx="6844">
                  <c:v>0.14399999999999999</c:v>
                </c:pt>
                <c:pt idx="6845">
                  <c:v>0.14199999999999999</c:v>
                </c:pt>
                <c:pt idx="6846">
                  <c:v>0.13900000000000001</c:v>
                </c:pt>
                <c:pt idx="6847">
                  <c:v>0.13700000000000001</c:v>
                </c:pt>
                <c:pt idx="6848">
                  <c:v>0.13400000000000001</c:v>
                </c:pt>
                <c:pt idx="6849">
                  <c:v>0.13200000000000001</c:v>
                </c:pt>
                <c:pt idx="6850">
                  <c:v>0.13</c:v>
                </c:pt>
                <c:pt idx="6851">
                  <c:v>0.128</c:v>
                </c:pt>
                <c:pt idx="6852">
                  <c:v>0.126</c:v>
                </c:pt>
                <c:pt idx="6853">
                  <c:v>0.124</c:v>
                </c:pt>
                <c:pt idx="6854">
                  <c:v>0.122</c:v>
                </c:pt>
                <c:pt idx="6855">
                  <c:v>0.12</c:v>
                </c:pt>
                <c:pt idx="6856">
                  <c:v>0.11799999999999999</c:v>
                </c:pt>
                <c:pt idx="6857">
                  <c:v>0.11600000000000001</c:v>
                </c:pt>
                <c:pt idx="6858">
                  <c:v>0.115</c:v>
                </c:pt>
                <c:pt idx="6859">
                  <c:v>0.113</c:v>
                </c:pt>
                <c:pt idx="6860">
                  <c:v>0.111</c:v>
                </c:pt>
                <c:pt idx="6861">
                  <c:v>0.11</c:v>
                </c:pt>
                <c:pt idx="6862">
                  <c:v>0.108</c:v>
                </c:pt>
                <c:pt idx="6863">
                  <c:v>0.107</c:v>
                </c:pt>
                <c:pt idx="6864">
                  <c:v>0.105</c:v>
                </c:pt>
                <c:pt idx="6865">
                  <c:v>0.104</c:v>
                </c:pt>
                <c:pt idx="6866">
                  <c:v>0.10299999999999999</c:v>
                </c:pt>
                <c:pt idx="6867">
                  <c:v>0.10100000000000001</c:v>
                </c:pt>
                <c:pt idx="6868">
                  <c:v>0.1</c:v>
                </c:pt>
                <c:pt idx="6869">
                  <c:v>9.9000000000000005E-2</c:v>
                </c:pt>
                <c:pt idx="6870">
                  <c:v>9.8000000000000004E-2</c:v>
                </c:pt>
                <c:pt idx="6871">
                  <c:v>9.6000000000000002E-2</c:v>
                </c:pt>
                <c:pt idx="6872">
                  <c:v>9.5000000000000001E-2</c:v>
                </c:pt>
                <c:pt idx="6873">
                  <c:v>9.4E-2</c:v>
                </c:pt>
                <c:pt idx="6874">
                  <c:v>9.2999999999999999E-2</c:v>
                </c:pt>
                <c:pt idx="6875">
                  <c:v>9.1999999999999998E-2</c:v>
                </c:pt>
                <c:pt idx="6876">
                  <c:v>9.0999999999999998E-2</c:v>
                </c:pt>
                <c:pt idx="6877">
                  <c:v>0.09</c:v>
                </c:pt>
                <c:pt idx="6878">
                  <c:v>8.8999999999999996E-2</c:v>
                </c:pt>
                <c:pt idx="6879">
                  <c:v>8.7999999999999995E-2</c:v>
                </c:pt>
                <c:pt idx="6880">
                  <c:v>8.6999999999999994E-2</c:v>
                </c:pt>
                <c:pt idx="6881">
                  <c:v>8.5999999999999993E-2</c:v>
                </c:pt>
                <c:pt idx="6882">
                  <c:v>8.5000000000000006E-2</c:v>
                </c:pt>
                <c:pt idx="6883">
                  <c:v>8.4000000000000005E-2</c:v>
                </c:pt>
                <c:pt idx="6884">
                  <c:v>8.3000000000000004E-2</c:v>
                </c:pt>
                <c:pt idx="6885">
                  <c:v>8.2000000000000003E-2</c:v>
                </c:pt>
                <c:pt idx="6886">
                  <c:v>8.1000000000000003E-2</c:v>
                </c:pt>
                <c:pt idx="6887">
                  <c:v>0.08</c:v>
                </c:pt>
                <c:pt idx="6888">
                  <c:v>0.08</c:v>
                </c:pt>
                <c:pt idx="6889">
                  <c:v>7.9000000000000001E-2</c:v>
                </c:pt>
                <c:pt idx="6890">
                  <c:v>7.8E-2</c:v>
                </c:pt>
                <c:pt idx="6891">
                  <c:v>7.6999999999999999E-2</c:v>
                </c:pt>
                <c:pt idx="6892">
                  <c:v>7.5999999999999998E-2</c:v>
                </c:pt>
                <c:pt idx="6893">
                  <c:v>7.5999999999999998E-2</c:v>
                </c:pt>
                <c:pt idx="6894">
                  <c:v>7.4999999999999997E-2</c:v>
                </c:pt>
                <c:pt idx="6895">
                  <c:v>7.3999999999999996E-2</c:v>
                </c:pt>
                <c:pt idx="6896">
                  <c:v>7.3999999999999996E-2</c:v>
                </c:pt>
                <c:pt idx="6897">
                  <c:v>7.2999999999999995E-2</c:v>
                </c:pt>
                <c:pt idx="6898">
                  <c:v>7.1999999999999995E-2</c:v>
                </c:pt>
                <c:pt idx="6899">
                  <c:v>7.1999999999999995E-2</c:v>
                </c:pt>
                <c:pt idx="6900">
                  <c:v>0.79</c:v>
                </c:pt>
                <c:pt idx="6901">
                  <c:v>0.71799999999999997</c:v>
                </c:pt>
                <c:pt idx="6902">
                  <c:v>0.65800000000000003</c:v>
                </c:pt>
                <c:pt idx="6903">
                  <c:v>0.60799999999999998</c:v>
                </c:pt>
                <c:pt idx="6904">
                  <c:v>0.56399999999999995</c:v>
                </c:pt>
                <c:pt idx="6905">
                  <c:v>0.52700000000000002</c:v>
                </c:pt>
                <c:pt idx="6906">
                  <c:v>0.49399999999999999</c:v>
                </c:pt>
                <c:pt idx="6907">
                  <c:v>0.46500000000000002</c:v>
                </c:pt>
                <c:pt idx="6908">
                  <c:v>0.439</c:v>
                </c:pt>
                <c:pt idx="6909">
                  <c:v>0.41599999999999998</c:v>
                </c:pt>
                <c:pt idx="6910">
                  <c:v>0.39500000000000002</c:v>
                </c:pt>
                <c:pt idx="6911">
                  <c:v>0.376</c:v>
                </c:pt>
                <c:pt idx="6912">
                  <c:v>0.35899999999999999</c:v>
                </c:pt>
                <c:pt idx="6913">
                  <c:v>0.34300000000000003</c:v>
                </c:pt>
                <c:pt idx="6914">
                  <c:v>0.32900000000000001</c:v>
                </c:pt>
                <c:pt idx="6915">
                  <c:v>0.316</c:v>
                </c:pt>
                <c:pt idx="6916">
                  <c:v>0.30399999999999999</c:v>
                </c:pt>
                <c:pt idx="6917">
                  <c:v>0.29299999999999998</c:v>
                </c:pt>
                <c:pt idx="6918">
                  <c:v>0.28199999999999997</c:v>
                </c:pt>
                <c:pt idx="6919">
                  <c:v>0.27200000000000002</c:v>
                </c:pt>
                <c:pt idx="6920">
                  <c:v>0.26300000000000001</c:v>
                </c:pt>
                <c:pt idx="6921">
                  <c:v>0.255</c:v>
                </c:pt>
                <c:pt idx="6922">
                  <c:v>0.247</c:v>
                </c:pt>
                <c:pt idx="6923">
                  <c:v>0.23899999999999999</c:v>
                </c:pt>
                <c:pt idx="6924">
                  <c:v>0.23200000000000001</c:v>
                </c:pt>
                <c:pt idx="6925">
                  <c:v>0.22600000000000001</c:v>
                </c:pt>
                <c:pt idx="6926">
                  <c:v>0.219</c:v>
                </c:pt>
                <c:pt idx="6927">
                  <c:v>0.214</c:v>
                </c:pt>
                <c:pt idx="6928">
                  <c:v>0.20799999999999999</c:v>
                </c:pt>
                <c:pt idx="6929">
                  <c:v>0.20300000000000001</c:v>
                </c:pt>
                <c:pt idx="6930">
                  <c:v>0.19800000000000001</c:v>
                </c:pt>
                <c:pt idx="6931">
                  <c:v>0.193</c:v>
                </c:pt>
                <c:pt idx="6932">
                  <c:v>0.188</c:v>
                </c:pt>
                <c:pt idx="6933">
                  <c:v>0.184</c:v>
                </c:pt>
                <c:pt idx="6934">
                  <c:v>0.18</c:v>
                </c:pt>
                <c:pt idx="6935">
                  <c:v>0.17599999999999999</c:v>
                </c:pt>
                <c:pt idx="6936">
                  <c:v>0.17199999999999999</c:v>
                </c:pt>
                <c:pt idx="6937">
                  <c:v>0.16800000000000001</c:v>
                </c:pt>
                <c:pt idx="6938">
                  <c:v>0.16500000000000001</c:v>
                </c:pt>
                <c:pt idx="6939">
                  <c:v>0.161</c:v>
                </c:pt>
                <c:pt idx="6940">
                  <c:v>0.158</c:v>
                </c:pt>
                <c:pt idx="6941">
                  <c:v>0.155</c:v>
                </c:pt>
                <c:pt idx="6942">
                  <c:v>0.152</c:v>
                </c:pt>
                <c:pt idx="6943">
                  <c:v>0.14899999999999999</c:v>
                </c:pt>
                <c:pt idx="6944">
                  <c:v>0.14599999999999999</c:v>
                </c:pt>
                <c:pt idx="6945">
                  <c:v>0.14399999999999999</c:v>
                </c:pt>
                <c:pt idx="6946">
                  <c:v>0.14099999999999999</c:v>
                </c:pt>
                <c:pt idx="6947">
                  <c:v>0.13900000000000001</c:v>
                </c:pt>
                <c:pt idx="6948">
                  <c:v>0.13600000000000001</c:v>
                </c:pt>
                <c:pt idx="6949">
                  <c:v>0.13400000000000001</c:v>
                </c:pt>
                <c:pt idx="6950">
                  <c:v>0.13200000000000001</c:v>
                </c:pt>
                <c:pt idx="6951">
                  <c:v>0.13</c:v>
                </c:pt>
                <c:pt idx="6952">
                  <c:v>0.127</c:v>
                </c:pt>
                <c:pt idx="6953">
                  <c:v>0.125</c:v>
                </c:pt>
                <c:pt idx="6954">
                  <c:v>0.123</c:v>
                </c:pt>
                <c:pt idx="6955">
                  <c:v>0.122</c:v>
                </c:pt>
                <c:pt idx="6956">
                  <c:v>0.12</c:v>
                </c:pt>
                <c:pt idx="6957">
                  <c:v>0.11799999999999999</c:v>
                </c:pt>
                <c:pt idx="6958">
                  <c:v>0.11600000000000001</c:v>
                </c:pt>
                <c:pt idx="6959">
                  <c:v>0.114</c:v>
                </c:pt>
                <c:pt idx="6960">
                  <c:v>0.113</c:v>
                </c:pt>
                <c:pt idx="6961">
                  <c:v>0.111</c:v>
                </c:pt>
                <c:pt idx="6962">
                  <c:v>0.11</c:v>
                </c:pt>
                <c:pt idx="6963">
                  <c:v>0.108</c:v>
                </c:pt>
                <c:pt idx="6964">
                  <c:v>0.107</c:v>
                </c:pt>
                <c:pt idx="6965">
                  <c:v>0.105</c:v>
                </c:pt>
                <c:pt idx="6966">
                  <c:v>0.104</c:v>
                </c:pt>
                <c:pt idx="6967">
                  <c:v>0.10299999999999999</c:v>
                </c:pt>
                <c:pt idx="6968">
                  <c:v>0.10100000000000001</c:v>
                </c:pt>
                <c:pt idx="6969">
                  <c:v>0.1</c:v>
                </c:pt>
                <c:pt idx="6970">
                  <c:v>9.9000000000000005E-2</c:v>
                </c:pt>
                <c:pt idx="6971">
                  <c:v>9.8000000000000004E-2</c:v>
                </c:pt>
                <c:pt idx="6972">
                  <c:v>9.6000000000000002E-2</c:v>
                </c:pt>
                <c:pt idx="6973">
                  <c:v>9.5000000000000001E-2</c:v>
                </c:pt>
                <c:pt idx="6974">
                  <c:v>9.4E-2</c:v>
                </c:pt>
                <c:pt idx="6975">
                  <c:v>9.2999999999999999E-2</c:v>
                </c:pt>
                <c:pt idx="6976">
                  <c:v>9.1999999999999998E-2</c:v>
                </c:pt>
                <c:pt idx="6977">
                  <c:v>9.0999999999999998E-2</c:v>
                </c:pt>
                <c:pt idx="6978">
                  <c:v>0.09</c:v>
                </c:pt>
                <c:pt idx="6979">
                  <c:v>8.8999999999999996E-2</c:v>
                </c:pt>
                <c:pt idx="6980">
                  <c:v>8.7999999999999995E-2</c:v>
                </c:pt>
                <c:pt idx="6981">
                  <c:v>8.6999999999999994E-2</c:v>
                </c:pt>
                <c:pt idx="6982">
                  <c:v>8.5999999999999993E-2</c:v>
                </c:pt>
                <c:pt idx="6983">
                  <c:v>8.5000000000000006E-2</c:v>
                </c:pt>
                <c:pt idx="6984">
                  <c:v>8.4000000000000005E-2</c:v>
                </c:pt>
                <c:pt idx="6985">
                  <c:v>8.3000000000000004E-2</c:v>
                </c:pt>
                <c:pt idx="6986">
                  <c:v>8.2000000000000003E-2</c:v>
                </c:pt>
                <c:pt idx="6987">
                  <c:v>8.1000000000000003E-2</c:v>
                </c:pt>
                <c:pt idx="6988">
                  <c:v>8.1000000000000003E-2</c:v>
                </c:pt>
                <c:pt idx="6989">
                  <c:v>0.08</c:v>
                </c:pt>
                <c:pt idx="6990">
                  <c:v>7.9000000000000001E-2</c:v>
                </c:pt>
                <c:pt idx="6991">
                  <c:v>7.8E-2</c:v>
                </c:pt>
                <c:pt idx="6992">
                  <c:v>7.6999999999999999E-2</c:v>
                </c:pt>
                <c:pt idx="6993">
                  <c:v>7.6999999999999999E-2</c:v>
                </c:pt>
                <c:pt idx="6994">
                  <c:v>7.5999999999999998E-2</c:v>
                </c:pt>
                <c:pt idx="6995">
                  <c:v>7.4999999999999997E-2</c:v>
                </c:pt>
                <c:pt idx="6996">
                  <c:v>7.4999999999999997E-2</c:v>
                </c:pt>
                <c:pt idx="6997">
                  <c:v>7.3999999999999996E-2</c:v>
                </c:pt>
                <c:pt idx="6998">
                  <c:v>7.2999999999999995E-2</c:v>
                </c:pt>
                <c:pt idx="6999">
                  <c:v>7.1999999999999995E-2</c:v>
                </c:pt>
                <c:pt idx="7000">
                  <c:v>0.8</c:v>
                </c:pt>
                <c:pt idx="7001">
                  <c:v>0.72699999999999998</c:v>
                </c:pt>
                <c:pt idx="7002">
                  <c:v>0.66700000000000004</c:v>
                </c:pt>
                <c:pt idx="7003">
                  <c:v>0.61499999999999999</c:v>
                </c:pt>
                <c:pt idx="7004">
                  <c:v>0.57099999999999995</c:v>
                </c:pt>
                <c:pt idx="7005">
                  <c:v>0.53300000000000003</c:v>
                </c:pt>
                <c:pt idx="7006">
                  <c:v>0.5</c:v>
                </c:pt>
                <c:pt idx="7007">
                  <c:v>0.47099999999999997</c:v>
                </c:pt>
                <c:pt idx="7008">
                  <c:v>0.44400000000000001</c:v>
                </c:pt>
                <c:pt idx="7009">
                  <c:v>0.42099999999999999</c:v>
                </c:pt>
                <c:pt idx="7010">
                  <c:v>0.4</c:v>
                </c:pt>
                <c:pt idx="7011">
                  <c:v>0.38100000000000001</c:v>
                </c:pt>
                <c:pt idx="7012">
                  <c:v>0.36399999999999999</c:v>
                </c:pt>
                <c:pt idx="7013">
                  <c:v>0.34799999999999998</c:v>
                </c:pt>
                <c:pt idx="7014">
                  <c:v>0.33300000000000002</c:v>
                </c:pt>
                <c:pt idx="7015">
                  <c:v>0.32</c:v>
                </c:pt>
                <c:pt idx="7016">
                  <c:v>0.308</c:v>
                </c:pt>
                <c:pt idx="7017">
                  <c:v>0.29599999999999999</c:v>
                </c:pt>
                <c:pt idx="7018">
                  <c:v>0.28599999999999998</c:v>
                </c:pt>
                <c:pt idx="7019">
                  <c:v>0.27600000000000002</c:v>
                </c:pt>
                <c:pt idx="7020">
                  <c:v>0.26700000000000002</c:v>
                </c:pt>
                <c:pt idx="7021">
                  <c:v>0.25800000000000001</c:v>
                </c:pt>
                <c:pt idx="7022">
                  <c:v>0.25</c:v>
                </c:pt>
                <c:pt idx="7023">
                  <c:v>0.24199999999999999</c:v>
                </c:pt>
                <c:pt idx="7024">
                  <c:v>0.23499999999999999</c:v>
                </c:pt>
                <c:pt idx="7025">
                  <c:v>0.22900000000000001</c:v>
                </c:pt>
                <c:pt idx="7026">
                  <c:v>0.222</c:v>
                </c:pt>
                <c:pt idx="7027">
                  <c:v>0.216</c:v>
                </c:pt>
                <c:pt idx="7028">
                  <c:v>0.21099999999999999</c:v>
                </c:pt>
                <c:pt idx="7029">
                  <c:v>0.20499999999999999</c:v>
                </c:pt>
                <c:pt idx="7030">
                  <c:v>0.2</c:v>
                </c:pt>
                <c:pt idx="7031">
                  <c:v>0.19500000000000001</c:v>
                </c:pt>
                <c:pt idx="7032">
                  <c:v>0.19</c:v>
                </c:pt>
                <c:pt idx="7033">
                  <c:v>0.186</c:v>
                </c:pt>
                <c:pt idx="7034">
                  <c:v>0.182</c:v>
                </c:pt>
                <c:pt idx="7035">
                  <c:v>0.17799999999999999</c:v>
                </c:pt>
                <c:pt idx="7036">
                  <c:v>0.17399999999999999</c:v>
                </c:pt>
                <c:pt idx="7037">
                  <c:v>0.17</c:v>
                </c:pt>
                <c:pt idx="7038">
                  <c:v>0.16700000000000001</c:v>
                </c:pt>
                <c:pt idx="7039">
                  <c:v>0.16300000000000001</c:v>
                </c:pt>
                <c:pt idx="7040">
                  <c:v>0.16</c:v>
                </c:pt>
                <c:pt idx="7041">
                  <c:v>0.157</c:v>
                </c:pt>
                <c:pt idx="7042">
                  <c:v>0.154</c:v>
                </c:pt>
                <c:pt idx="7043">
                  <c:v>0.151</c:v>
                </c:pt>
                <c:pt idx="7044">
                  <c:v>0.14799999999999999</c:v>
                </c:pt>
                <c:pt idx="7045">
                  <c:v>0.14499999999999999</c:v>
                </c:pt>
                <c:pt idx="7046">
                  <c:v>0.14299999999999999</c:v>
                </c:pt>
                <c:pt idx="7047">
                  <c:v>0.14000000000000001</c:v>
                </c:pt>
                <c:pt idx="7048">
                  <c:v>0.13800000000000001</c:v>
                </c:pt>
                <c:pt idx="7049">
                  <c:v>0.13600000000000001</c:v>
                </c:pt>
                <c:pt idx="7050">
                  <c:v>0.13300000000000001</c:v>
                </c:pt>
                <c:pt idx="7051">
                  <c:v>0.13100000000000001</c:v>
                </c:pt>
                <c:pt idx="7052">
                  <c:v>0.129</c:v>
                </c:pt>
                <c:pt idx="7053">
                  <c:v>0.127</c:v>
                </c:pt>
                <c:pt idx="7054">
                  <c:v>0.125</c:v>
                </c:pt>
                <c:pt idx="7055">
                  <c:v>0.123</c:v>
                </c:pt>
                <c:pt idx="7056">
                  <c:v>0.121</c:v>
                </c:pt>
                <c:pt idx="7057">
                  <c:v>0.11899999999999999</c:v>
                </c:pt>
                <c:pt idx="7058">
                  <c:v>0.11799999999999999</c:v>
                </c:pt>
                <c:pt idx="7059">
                  <c:v>0.11600000000000001</c:v>
                </c:pt>
                <c:pt idx="7060">
                  <c:v>0.114</c:v>
                </c:pt>
                <c:pt idx="7061">
                  <c:v>0.113</c:v>
                </c:pt>
                <c:pt idx="7062">
                  <c:v>0.111</c:v>
                </c:pt>
                <c:pt idx="7063">
                  <c:v>0.11</c:v>
                </c:pt>
                <c:pt idx="7064">
                  <c:v>0.108</c:v>
                </c:pt>
                <c:pt idx="7065">
                  <c:v>0.107</c:v>
                </c:pt>
                <c:pt idx="7066">
                  <c:v>0.105</c:v>
                </c:pt>
                <c:pt idx="7067">
                  <c:v>0.104</c:v>
                </c:pt>
                <c:pt idx="7068">
                  <c:v>0.10299999999999999</c:v>
                </c:pt>
                <c:pt idx="7069">
                  <c:v>0.10100000000000001</c:v>
                </c:pt>
                <c:pt idx="7070">
                  <c:v>0.1</c:v>
                </c:pt>
                <c:pt idx="7071">
                  <c:v>9.9000000000000005E-2</c:v>
                </c:pt>
                <c:pt idx="7072">
                  <c:v>9.8000000000000004E-2</c:v>
                </c:pt>
                <c:pt idx="7073">
                  <c:v>9.6000000000000002E-2</c:v>
                </c:pt>
                <c:pt idx="7074">
                  <c:v>9.5000000000000001E-2</c:v>
                </c:pt>
                <c:pt idx="7075">
                  <c:v>9.4E-2</c:v>
                </c:pt>
                <c:pt idx="7076">
                  <c:v>9.2999999999999999E-2</c:v>
                </c:pt>
                <c:pt idx="7077">
                  <c:v>9.1999999999999998E-2</c:v>
                </c:pt>
                <c:pt idx="7078">
                  <c:v>9.0999999999999998E-2</c:v>
                </c:pt>
                <c:pt idx="7079">
                  <c:v>0.09</c:v>
                </c:pt>
                <c:pt idx="7080">
                  <c:v>8.8999999999999996E-2</c:v>
                </c:pt>
                <c:pt idx="7081">
                  <c:v>8.7999999999999995E-2</c:v>
                </c:pt>
                <c:pt idx="7082">
                  <c:v>8.6999999999999994E-2</c:v>
                </c:pt>
                <c:pt idx="7083">
                  <c:v>8.5999999999999993E-2</c:v>
                </c:pt>
                <c:pt idx="7084">
                  <c:v>8.5000000000000006E-2</c:v>
                </c:pt>
                <c:pt idx="7085">
                  <c:v>8.4000000000000005E-2</c:v>
                </c:pt>
                <c:pt idx="7086">
                  <c:v>8.3000000000000004E-2</c:v>
                </c:pt>
                <c:pt idx="7087">
                  <c:v>8.2000000000000003E-2</c:v>
                </c:pt>
                <c:pt idx="7088">
                  <c:v>8.2000000000000003E-2</c:v>
                </c:pt>
                <c:pt idx="7089">
                  <c:v>8.1000000000000003E-2</c:v>
                </c:pt>
                <c:pt idx="7090">
                  <c:v>0.08</c:v>
                </c:pt>
                <c:pt idx="7091">
                  <c:v>7.9000000000000001E-2</c:v>
                </c:pt>
                <c:pt idx="7092">
                  <c:v>7.8E-2</c:v>
                </c:pt>
                <c:pt idx="7093">
                  <c:v>7.8E-2</c:v>
                </c:pt>
                <c:pt idx="7094">
                  <c:v>7.6999999999999999E-2</c:v>
                </c:pt>
                <c:pt idx="7095">
                  <c:v>7.5999999999999998E-2</c:v>
                </c:pt>
                <c:pt idx="7096">
                  <c:v>7.4999999999999997E-2</c:v>
                </c:pt>
                <c:pt idx="7097">
                  <c:v>7.4999999999999997E-2</c:v>
                </c:pt>
                <c:pt idx="7098">
                  <c:v>7.3999999999999996E-2</c:v>
                </c:pt>
                <c:pt idx="7099">
                  <c:v>7.2999999999999995E-2</c:v>
                </c:pt>
                <c:pt idx="7100">
                  <c:v>0.81</c:v>
                </c:pt>
                <c:pt idx="7101">
                  <c:v>0.73599999999999999</c:v>
                </c:pt>
                <c:pt idx="7102">
                  <c:v>0.67500000000000004</c:v>
                </c:pt>
                <c:pt idx="7103">
                  <c:v>0.623</c:v>
                </c:pt>
                <c:pt idx="7104">
                  <c:v>0.57899999999999996</c:v>
                </c:pt>
                <c:pt idx="7105">
                  <c:v>0.54</c:v>
                </c:pt>
                <c:pt idx="7106">
                  <c:v>0.50600000000000001</c:v>
                </c:pt>
                <c:pt idx="7107">
                  <c:v>0.47599999999999998</c:v>
                </c:pt>
                <c:pt idx="7108">
                  <c:v>0.45</c:v>
                </c:pt>
                <c:pt idx="7109">
                  <c:v>0.42599999999999999</c:v>
                </c:pt>
                <c:pt idx="7110">
                  <c:v>0.40500000000000003</c:v>
                </c:pt>
                <c:pt idx="7111">
                  <c:v>0.38600000000000001</c:v>
                </c:pt>
                <c:pt idx="7112">
                  <c:v>0.36799999999999999</c:v>
                </c:pt>
                <c:pt idx="7113">
                  <c:v>0.35199999999999998</c:v>
                </c:pt>
                <c:pt idx="7114">
                  <c:v>0.33800000000000002</c:v>
                </c:pt>
                <c:pt idx="7115">
                  <c:v>0.32400000000000001</c:v>
                </c:pt>
                <c:pt idx="7116">
                  <c:v>0.312</c:v>
                </c:pt>
                <c:pt idx="7117">
                  <c:v>0.3</c:v>
                </c:pt>
                <c:pt idx="7118">
                  <c:v>0.28899999999999998</c:v>
                </c:pt>
                <c:pt idx="7119">
                  <c:v>0.27900000000000003</c:v>
                </c:pt>
                <c:pt idx="7120">
                  <c:v>0.27</c:v>
                </c:pt>
                <c:pt idx="7121">
                  <c:v>0.26100000000000001</c:v>
                </c:pt>
                <c:pt idx="7122">
                  <c:v>0.253</c:v>
                </c:pt>
                <c:pt idx="7123">
                  <c:v>0.245</c:v>
                </c:pt>
                <c:pt idx="7124">
                  <c:v>0.23799999999999999</c:v>
                </c:pt>
                <c:pt idx="7125">
                  <c:v>0.23100000000000001</c:v>
                </c:pt>
                <c:pt idx="7126">
                  <c:v>0.22500000000000001</c:v>
                </c:pt>
                <c:pt idx="7127">
                  <c:v>0.219</c:v>
                </c:pt>
                <c:pt idx="7128">
                  <c:v>0.21299999999999999</c:v>
                </c:pt>
                <c:pt idx="7129">
                  <c:v>0.20799999999999999</c:v>
                </c:pt>
                <c:pt idx="7130">
                  <c:v>0.20300000000000001</c:v>
                </c:pt>
                <c:pt idx="7131">
                  <c:v>0.19800000000000001</c:v>
                </c:pt>
                <c:pt idx="7132">
                  <c:v>0.193</c:v>
                </c:pt>
                <c:pt idx="7133">
                  <c:v>0.188</c:v>
                </c:pt>
                <c:pt idx="7134">
                  <c:v>0.184</c:v>
                </c:pt>
                <c:pt idx="7135">
                  <c:v>0.18</c:v>
                </c:pt>
                <c:pt idx="7136">
                  <c:v>0.17599999999999999</c:v>
                </c:pt>
                <c:pt idx="7137">
                  <c:v>0.17199999999999999</c:v>
                </c:pt>
                <c:pt idx="7138">
                  <c:v>0.16900000000000001</c:v>
                </c:pt>
                <c:pt idx="7139">
                  <c:v>0.16500000000000001</c:v>
                </c:pt>
                <c:pt idx="7140">
                  <c:v>0.16200000000000001</c:v>
                </c:pt>
                <c:pt idx="7141">
                  <c:v>0.159</c:v>
                </c:pt>
                <c:pt idx="7142">
                  <c:v>0.156</c:v>
                </c:pt>
                <c:pt idx="7143">
                  <c:v>0.153</c:v>
                </c:pt>
                <c:pt idx="7144">
                  <c:v>0.15</c:v>
                </c:pt>
                <c:pt idx="7145">
                  <c:v>0.14699999999999999</c:v>
                </c:pt>
                <c:pt idx="7146">
                  <c:v>0.14499999999999999</c:v>
                </c:pt>
                <c:pt idx="7147">
                  <c:v>0.14199999999999999</c:v>
                </c:pt>
                <c:pt idx="7148">
                  <c:v>0.14000000000000001</c:v>
                </c:pt>
                <c:pt idx="7149">
                  <c:v>0.13700000000000001</c:v>
                </c:pt>
                <c:pt idx="7150">
                  <c:v>0.13500000000000001</c:v>
                </c:pt>
                <c:pt idx="7151">
                  <c:v>0.13300000000000001</c:v>
                </c:pt>
                <c:pt idx="7152">
                  <c:v>0.13100000000000001</c:v>
                </c:pt>
                <c:pt idx="7153">
                  <c:v>0.129</c:v>
                </c:pt>
                <c:pt idx="7154">
                  <c:v>0.127</c:v>
                </c:pt>
                <c:pt idx="7155">
                  <c:v>0.125</c:v>
                </c:pt>
                <c:pt idx="7156">
                  <c:v>0.123</c:v>
                </c:pt>
                <c:pt idx="7157">
                  <c:v>0.121</c:v>
                </c:pt>
                <c:pt idx="7158">
                  <c:v>0.11899999999999999</c:v>
                </c:pt>
                <c:pt idx="7159">
                  <c:v>0.11700000000000001</c:v>
                </c:pt>
                <c:pt idx="7160">
                  <c:v>0.11600000000000001</c:v>
                </c:pt>
                <c:pt idx="7161">
                  <c:v>0.114</c:v>
                </c:pt>
                <c:pt idx="7162">
                  <c:v>0.113</c:v>
                </c:pt>
                <c:pt idx="7163">
                  <c:v>0.111</c:v>
                </c:pt>
                <c:pt idx="7164">
                  <c:v>0.109</c:v>
                </c:pt>
                <c:pt idx="7165">
                  <c:v>0.108</c:v>
                </c:pt>
                <c:pt idx="7166">
                  <c:v>0.107</c:v>
                </c:pt>
                <c:pt idx="7167">
                  <c:v>0.105</c:v>
                </c:pt>
                <c:pt idx="7168">
                  <c:v>0.104</c:v>
                </c:pt>
                <c:pt idx="7169">
                  <c:v>0.10299999999999999</c:v>
                </c:pt>
                <c:pt idx="7170">
                  <c:v>0.10100000000000001</c:v>
                </c:pt>
                <c:pt idx="7171">
                  <c:v>0.1</c:v>
                </c:pt>
                <c:pt idx="7172">
                  <c:v>9.9000000000000005E-2</c:v>
                </c:pt>
                <c:pt idx="7173">
                  <c:v>9.8000000000000004E-2</c:v>
                </c:pt>
                <c:pt idx="7174">
                  <c:v>9.6000000000000002E-2</c:v>
                </c:pt>
                <c:pt idx="7175">
                  <c:v>9.5000000000000001E-2</c:v>
                </c:pt>
                <c:pt idx="7176">
                  <c:v>9.4E-2</c:v>
                </c:pt>
                <c:pt idx="7177">
                  <c:v>9.2999999999999999E-2</c:v>
                </c:pt>
                <c:pt idx="7178">
                  <c:v>9.1999999999999998E-2</c:v>
                </c:pt>
                <c:pt idx="7179">
                  <c:v>9.0999999999999998E-2</c:v>
                </c:pt>
                <c:pt idx="7180">
                  <c:v>0.09</c:v>
                </c:pt>
                <c:pt idx="7181">
                  <c:v>8.8999999999999996E-2</c:v>
                </c:pt>
                <c:pt idx="7182">
                  <c:v>8.7999999999999995E-2</c:v>
                </c:pt>
                <c:pt idx="7183">
                  <c:v>8.6999999999999994E-2</c:v>
                </c:pt>
                <c:pt idx="7184">
                  <c:v>8.5999999999999993E-2</c:v>
                </c:pt>
                <c:pt idx="7185">
                  <c:v>8.5000000000000006E-2</c:v>
                </c:pt>
                <c:pt idx="7186">
                  <c:v>8.4000000000000005E-2</c:v>
                </c:pt>
                <c:pt idx="7187">
                  <c:v>8.4000000000000005E-2</c:v>
                </c:pt>
                <c:pt idx="7188">
                  <c:v>8.3000000000000004E-2</c:v>
                </c:pt>
                <c:pt idx="7189">
                  <c:v>8.2000000000000003E-2</c:v>
                </c:pt>
                <c:pt idx="7190">
                  <c:v>8.1000000000000003E-2</c:v>
                </c:pt>
                <c:pt idx="7191">
                  <c:v>0.08</c:v>
                </c:pt>
                <c:pt idx="7192">
                  <c:v>7.9000000000000001E-2</c:v>
                </c:pt>
                <c:pt idx="7193">
                  <c:v>7.9000000000000001E-2</c:v>
                </c:pt>
                <c:pt idx="7194">
                  <c:v>7.8E-2</c:v>
                </c:pt>
                <c:pt idx="7195">
                  <c:v>7.6999999999999999E-2</c:v>
                </c:pt>
                <c:pt idx="7196">
                  <c:v>7.5999999999999998E-2</c:v>
                </c:pt>
                <c:pt idx="7197">
                  <c:v>7.5999999999999998E-2</c:v>
                </c:pt>
                <c:pt idx="7198">
                  <c:v>7.4999999999999997E-2</c:v>
                </c:pt>
                <c:pt idx="7199">
                  <c:v>7.3999999999999996E-2</c:v>
                </c:pt>
                <c:pt idx="7200">
                  <c:v>0.82</c:v>
                </c:pt>
                <c:pt idx="7201">
                  <c:v>0.745</c:v>
                </c:pt>
                <c:pt idx="7202">
                  <c:v>0.68300000000000005</c:v>
                </c:pt>
                <c:pt idx="7203">
                  <c:v>0.63100000000000001</c:v>
                </c:pt>
                <c:pt idx="7204">
                  <c:v>0.58599999999999997</c:v>
                </c:pt>
                <c:pt idx="7205">
                  <c:v>0.54700000000000004</c:v>
                </c:pt>
                <c:pt idx="7206">
                  <c:v>0.51300000000000001</c:v>
                </c:pt>
                <c:pt idx="7207">
                  <c:v>0.48199999999999998</c:v>
                </c:pt>
                <c:pt idx="7208">
                  <c:v>0.45600000000000002</c:v>
                </c:pt>
                <c:pt idx="7209">
                  <c:v>0.432</c:v>
                </c:pt>
                <c:pt idx="7210">
                  <c:v>0.41</c:v>
                </c:pt>
                <c:pt idx="7211">
                  <c:v>0.39</c:v>
                </c:pt>
                <c:pt idx="7212">
                  <c:v>0.373</c:v>
                </c:pt>
                <c:pt idx="7213">
                  <c:v>0.35699999999999998</c:v>
                </c:pt>
                <c:pt idx="7214">
                  <c:v>0.34200000000000003</c:v>
                </c:pt>
                <c:pt idx="7215">
                  <c:v>0.32800000000000001</c:v>
                </c:pt>
                <c:pt idx="7216">
                  <c:v>0.315</c:v>
                </c:pt>
                <c:pt idx="7217">
                  <c:v>0.30399999999999999</c:v>
                </c:pt>
                <c:pt idx="7218">
                  <c:v>0.29299999999999998</c:v>
                </c:pt>
                <c:pt idx="7219">
                  <c:v>0.28299999999999997</c:v>
                </c:pt>
                <c:pt idx="7220">
                  <c:v>0.27300000000000002</c:v>
                </c:pt>
                <c:pt idx="7221">
                  <c:v>0.26500000000000001</c:v>
                </c:pt>
                <c:pt idx="7222">
                  <c:v>0.25600000000000001</c:v>
                </c:pt>
                <c:pt idx="7223">
                  <c:v>0.248</c:v>
                </c:pt>
                <c:pt idx="7224">
                  <c:v>0.24099999999999999</c:v>
                </c:pt>
                <c:pt idx="7225">
                  <c:v>0.23400000000000001</c:v>
                </c:pt>
                <c:pt idx="7226">
                  <c:v>0.22800000000000001</c:v>
                </c:pt>
                <c:pt idx="7227">
                  <c:v>0.222</c:v>
                </c:pt>
                <c:pt idx="7228">
                  <c:v>0.216</c:v>
                </c:pt>
                <c:pt idx="7229">
                  <c:v>0.21</c:v>
                </c:pt>
                <c:pt idx="7230">
                  <c:v>0.20499999999999999</c:v>
                </c:pt>
                <c:pt idx="7231">
                  <c:v>0.2</c:v>
                </c:pt>
                <c:pt idx="7232">
                  <c:v>0.19500000000000001</c:v>
                </c:pt>
                <c:pt idx="7233">
                  <c:v>0.191</c:v>
                </c:pt>
                <c:pt idx="7234">
                  <c:v>0.186</c:v>
                </c:pt>
                <c:pt idx="7235">
                  <c:v>0.182</c:v>
                </c:pt>
                <c:pt idx="7236">
                  <c:v>0.17799999999999999</c:v>
                </c:pt>
                <c:pt idx="7237">
                  <c:v>0.17399999999999999</c:v>
                </c:pt>
                <c:pt idx="7238">
                  <c:v>0.17100000000000001</c:v>
                </c:pt>
                <c:pt idx="7239">
                  <c:v>0.16700000000000001</c:v>
                </c:pt>
                <c:pt idx="7240">
                  <c:v>0.16400000000000001</c:v>
                </c:pt>
                <c:pt idx="7241">
                  <c:v>0.161</c:v>
                </c:pt>
                <c:pt idx="7242">
                  <c:v>0.158</c:v>
                </c:pt>
                <c:pt idx="7243">
                  <c:v>0.155</c:v>
                </c:pt>
                <c:pt idx="7244">
                  <c:v>0.152</c:v>
                </c:pt>
                <c:pt idx="7245">
                  <c:v>0.14899999999999999</c:v>
                </c:pt>
                <c:pt idx="7246">
                  <c:v>0.14599999999999999</c:v>
                </c:pt>
                <c:pt idx="7247">
                  <c:v>0.14399999999999999</c:v>
                </c:pt>
                <c:pt idx="7248">
                  <c:v>0.14099999999999999</c:v>
                </c:pt>
                <c:pt idx="7249">
                  <c:v>0.13900000000000001</c:v>
                </c:pt>
                <c:pt idx="7250">
                  <c:v>0.13700000000000001</c:v>
                </c:pt>
                <c:pt idx="7251">
                  <c:v>0.13400000000000001</c:v>
                </c:pt>
                <c:pt idx="7252">
                  <c:v>0.13200000000000001</c:v>
                </c:pt>
                <c:pt idx="7253">
                  <c:v>0.13</c:v>
                </c:pt>
                <c:pt idx="7254">
                  <c:v>0.128</c:v>
                </c:pt>
                <c:pt idx="7255">
                  <c:v>0.126</c:v>
                </c:pt>
                <c:pt idx="7256">
                  <c:v>0.124</c:v>
                </c:pt>
                <c:pt idx="7257">
                  <c:v>0.122</c:v>
                </c:pt>
                <c:pt idx="7258">
                  <c:v>0.121</c:v>
                </c:pt>
                <c:pt idx="7259">
                  <c:v>0.11899999999999999</c:v>
                </c:pt>
                <c:pt idx="7260">
                  <c:v>0.11700000000000001</c:v>
                </c:pt>
                <c:pt idx="7261">
                  <c:v>0.115</c:v>
                </c:pt>
                <c:pt idx="7262">
                  <c:v>0.114</c:v>
                </c:pt>
                <c:pt idx="7263">
                  <c:v>0.112</c:v>
                </c:pt>
                <c:pt idx="7264">
                  <c:v>0.111</c:v>
                </c:pt>
                <c:pt idx="7265">
                  <c:v>0.109</c:v>
                </c:pt>
                <c:pt idx="7266">
                  <c:v>0.108</c:v>
                </c:pt>
                <c:pt idx="7267">
                  <c:v>0.106</c:v>
                </c:pt>
                <c:pt idx="7268">
                  <c:v>0.105</c:v>
                </c:pt>
                <c:pt idx="7269">
                  <c:v>0.104</c:v>
                </c:pt>
                <c:pt idx="7270">
                  <c:v>0.10299999999999999</c:v>
                </c:pt>
                <c:pt idx="7271">
                  <c:v>0.10100000000000001</c:v>
                </c:pt>
                <c:pt idx="7272">
                  <c:v>0.1</c:v>
                </c:pt>
                <c:pt idx="7273">
                  <c:v>9.9000000000000005E-2</c:v>
                </c:pt>
                <c:pt idx="7274">
                  <c:v>9.8000000000000004E-2</c:v>
                </c:pt>
                <c:pt idx="7275">
                  <c:v>9.6000000000000002E-2</c:v>
                </c:pt>
                <c:pt idx="7276">
                  <c:v>9.5000000000000001E-2</c:v>
                </c:pt>
                <c:pt idx="7277">
                  <c:v>9.4E-2</c:v>
                </c:pt>
                <c:pt idx="7278">
                  <c:v>9.2999999999999999E-2</c:v>
                </c:pt>
                <c:pt idx="7279">
                  <c:v>9.1999999999999998E-2</c:v>
                </c:pt>
                <c:pt idx="7280">
                  <c:v>9.0999999999999998E-2</c:v>
                </c:pt>
                <c:pt idx="7281">
                  <c:v>0.09</c:v>
                </c:pt>
                <c:pt idx="7282">
                  <c:v>8.8999999999999996E-2</c:v>
                </c:pt>
                <c:pt idx="7283">
                  <c:v>8.7999999999999995E-2</c:v>
                </c:pt>
                <c:pt idx="7284">
                  <c:v>8.6999999999999994E-2</c:v>
                </c:pt>
                <c:pt idx="7285">
                  <c:v>8.5999999999999993E-2</c:v>
                </c:pt>
                <c:pt idx="7286">
                  <c:v>8.5000000000000006E-2</c:v>
                </c:pt>
                <c:pt idx="7287">
                  <c:v>8.5000000000000006E-2</c:v>
                </c:pt>
                <c:pt idx="7288">
                  <c:v>8.4000000000000005E-2</c:v>
                </c:pt>
                <c:pt idx="7289">
                  <c:v>8.3000000000000004E-2</c:v>
                </c:pt>
                <c:pt idx="7290">
                  <c:v>8.2000000000000003E-2</c:v>
                </c:pt>
                <c:pt idx="7291">
                  <c:v>8.1000000000000003E-2</c:v>
                </c:pt>
                <c:pt idx="7292">
                  <c:v>0.08</c:v>
                </c:pt>
                <c:pt idx="7293">
                  <c:v>0.08</c:v>
                </c:pt>
                <c:pt idx="7294">
                  <c:v>7.9000000000000001E-2</c:v>
                </c:pt>
                <c:pt idx="7295">
                  <c:v>7.8E-2</c:v>
                </c:pt>
                <c:pt idx="7296">
                  <c:v>7.6999999999999999E-2</c:v>
                </c:pt>
                <c:pt idx="7297">
                  <c:v>7.6999999999999999E-2</c:v>
                </c:pt>
                <c:pt idx="7298">
                  <c:v>7.5999999999999998E-2</c:v>
                </c:pt>
                <c:pt idx="7299">
                  <c:v>7.4999999999999997E-2</c:v>
                </c:pt>
                <c:pt idx="7300">
                  <c:v>0.83</c:v>
                </c:pt>
                <c:pt idx="7301">
                  <c:v>0.755</c:v>
                </c:pt>
                <c:pt idx="7302">
                  <c:v>0.69199999999999995</c:v>
                </c:pt>
                <c:pt idx="7303">
                  <c:v>0.63800000000000001</c:v>
                </c:pt>
                <c:pt idx="7304">
                  <c:v>0.59299999999999997</c:v>
                </c:pt>
                <c:pt idx="7305">
                  <c:v>0.55300000000000005</c:v>
                </c:pt>
                <c:pt idx="7306">
                  <c:v>0.51900000000000002</c:v>
                </c:pt>
                <c:pt idx="7307">
                  <c:v>0.48799999999999999</c:v>
                </c:pt>
                <c:pt idx="7308">
                  <c:v>0.46100000000000002</c:v>
                </c:pt>
                <c:pt idx="7309">
                  <c:v>0.437</c:v>
                </c:pt>
                <c:pt idx="7310">
                  <c:v>0.41499999999999998</c:v>
                </c:pt>
                <c:pt idx="7311">
                  <c:v>0.39500000000000002</c:v>
                </c:pt>
                <c:pt idx="7312">
                  <c:v>0.377</c:v>
                </c:pt>
                <c:pt idx="7313">
                  <c:v>0.36099999999999999</c:v>
                </c:pt>
                <c:pt idx="7314">
                  <c:v>0.34599999999999997</c:v>
                </c:pt>
                <c:pt idx="7315">
                  <c:v>0.33200000000000002</c:v>
                </c:pt>
                <c:pt idx="7316">
                  <c:v>0.31900000000000001</c:v>
                </c:pt>
                <c:pt idx="7317">
                  <c:v>0.307</c:v>
                </c:pt>
                <c:pt idx="7318">
                  <c:v>0.29599999999999999</c:v>
                </c:pt>
                <c:pt idx="7319">
                  <c:v>0.28599999999999998</c:v>
                </c:pt>
                <c:pt idx="7320">
                  <c:v>0.27700000000000002</c:v>
                </c:pt>
                <c:pt idx="7321">
                  <c:v>0.26800000000000002</c:v>
                </c:pt>
                <c:pt idx="7322">
                  <c:v>0.25900000000000001</c:v>
                </c:pt>
                <c:pt idx="7323">
                  <c:v>0.252</c:v>
                </c:pt>
                <c:pt idx="7324">
                  <c:v>0.24399999999999999</c:v>
                </c:pt>
                <c:pt idx="7325">
                  <c:v>0.23699999999999999</c:v>
                </c:pt>
                <c:pt idx="7326">
                  <c:v>0.23100000000000001</c:v>
                </c:pt>
                <c:pt idx="7327">
                  <c:v>0.224</c:v>
                </c:pt>
                <c:pt idx="7328">
                  <c:v>0.218</c:v>
                </c:pt>
                <c:pt idx="7329">
                  <c:v>0.21299999999999999</c:v>
                </c:pt>
                <c:pt idx="7330">
                  <c:v>0.20799999999999999</c:v>
                </c:pt>
                <c:pt idx="7331">
                  <c:v>0.20200000000000001</c:v>
                </c:pt>
                <c:pt idx="7332">
                  <c:v>0.19800000000000001</c:v>
                </c:pt>
                <c:pt idx="7333">
                  <c:v>0.193</c:v>
                </c:pt>
                <c:pt idx="7334">
                  <c:v>0.189</c:v>
                </c:pt>
                <c:pt idx="7335">
                  <c:v>0.184</c:v>
                </c:pt>
                <c:pt idx="7336">
                  <c:v>0.18</c:v>
                </c:pt>
                <c:pt idx="7337">
                  <c:v>0.17699999999999999</c:v>
                </c:pt>
                <c:pt idx="7338">
                  <c:v>0.17299999999999999</c:v>
                </c:pt>
                <c:pt idx="7339">
                  <c:v>0.16900000000000001</c:v>
                </c:pt>
                <c:pt idx="7340">
                  <c:v>0.16600000000000001</c:v>
                </c:pt>
                <c:pt idx="7341">
                  <c:v>0.16300000000000001</c:v>
                </c:pt>
                <c:pt idx="7342">
                  <c:v>0.16</c:v>
                </c:pt>
                <c:pt idx="7343">
                  <c:v>0.157</c:v>
                </c:pt>
                <c:pt idx="7344">
                  <c:v>0.154</c:v>
                </c:pt>
                <c:pt idx="7345">
                  <c:v>0.151</c:v>
                </c:pt>
                <c:pt idx="7346">
                  <c:v>0.14799999999999999</c:v>
                </c:pt>
                <c:pt idx="7347">
                  <c:v>0.14599999999999999</c:v>
                </c:pt>
                <c:pt idx="7348">
                  <c:v>0.14299999999999999</c:v>
                </c:pt>
                <c:pt idx="7349">
                  <c:v>0.14099999999999999</c:v>
                </c:pt>
                <c:pt idx="7350">
                  <c:v>0.13800000000000001</c:v>
                </c:pt>
                <c:pt idx="7351">
                  <c:v>0.13600000000000001</c:v>
                </c:pt>
                <c:pt idx="7352">
                  <c:v>0.13400000000000001</c:v>
                </c:pt>
                <c:pt idx="7353">
                  <c:v>0.13200000000000001</c:v>
                </c:pt>
                <c:pt idx="7354">
                  <c:v>0.13</c:v>
                </c:pt>
                <c:pt idx="7355">
                  <c:v>0.128</c:v>
                </c:pt>
                <c:pt idx="7356">
                  <c:v>0.126</c:v>
                </c:pt>
                <c:pt idx="7357">
                  <c:v>0.124</c:v>
                </c:pt>
                <c:pt idx="7358">
                  <c:v>0.122</c:v>
                </c:pt>
                <c:pt idx="7359">
                  <c:v>0.12</c:v>
                </c:pt>
                <c:pt idx="7360">
                  <c:v>0.11899999999999999</c:v>
                </c:pt>
                <c:pt idx="7361">
                  <c:v>0.11700000000000001</c:v>
                </c:pt>
                <c:pt idx="7362">
                  <c:v>0.115</c:v>
                </c:pt>
                <c:pt idx="7363">
                  <c:v>0.114</c:v>
                </c:pt>
                <c:pt idx="7364">
                  <c:v>0.112</c:v>
                </c:pt>
                <c:pt idx="7365">
                  <c:v>0.111</c:v>
                </c:pt>
                <c:pt idx="7366">
                  <c:v>0.109</c:v>
                </c:pt>
                <c:pt idx="7367">
                  <c:v>0.108</c:v>
                </c:pt>
                <c:pt idx="7368">
                  <c:v>0.106</c:v>
                </c:pt>
                <c:pt idx="7369">
                  <c:v>0.105</c:v>
                </c:pt>
                <c:pt idx="7370">
                  <c:v>0.104</c:v>
                </c:pt>
                <c:pt idx="7371">
                  <c:v>0.10199999999999999</c:v>
                </c:pt>
                <c:pt idx="7372">
                  <c:v>0.10100000000000001</c:v>
                </c:pt>
                <c:pt idx="7373">
                  <c:v>0.1</c:v>
                </c:pt>
                <c:pt idx="7374">
                  <c:v>9.9000000000000005E-2</c:v>
                </c:pt>
                <c:pt idx="7375">
                  <c:v>9.8000000000000004E-2</c:v>
                </c:pt>
                <c:pt idx="7376">
                  <c:v>9.7000000000000003E-2</c:v>
                </c:pt>
                <c:pt idx="7377">
                  <c:v>9.5000000000000001E-2</c:v>
                </c:pt>
                <c:pt idx="7378">
                  <c:v>9.4E-2</c:v>
                </c:pt>
                <c:pt idx="7379">
                  <c:v>9.2999999999999999E-2</c:v>
                </c:pt>
                <c:pt idx="7380">
                  <c:v>9.1999999999999998E-2</c:v>
                </c:pt>
                <c:pt idx="7381">
                  <c:v>9.0999999999999998E-2</c:v>
                </c:pt>
                <c:pt idx="7382">
                  <c:v>0.09</c:v>
                </c:pt>
                <c:pt idx="7383">
                  <c:v>8.8999999999999996E-2</c:v>
                </c:pt>
                <c:pt idx="7384">
                  <c:v>8.7999999999999995E-2</c:v>
                </c:pt>
                <c:pt idx="7385">
                  <c:v>8.6999999999999994E-2</c:v>
                </c:pt>
                <c:pt idx="7386">
                  <c:v>8.5999999999999993E-2</c:v>
                </c:pt>
                <c:pt idx="7387">
                  <c:v>8.5999999999999993E-2</c:v>
                </c:pt>
                <c:pt idx="7388">
                  <c:v>8.5000000000000006E-2</c:v>
                </c:pt>
                <c:pt idx="7389">
                  <c:v>8.4000000000000005E-2</c:v>
                </c:pt>
                <c:pt idx="7390">
                  <c:v>8.3000000000000004E-2</c:v>
                </c:pt>
                <c:pt idx="7391">
                  <c:v>8.2000000000000003E-2</c:v>
                </c:pt>
                <c:pt idx="7392">
                  <c:v>8.1000000000000003E-2</c:v>
                </c:pt>
                <c:pt idx="7393">
                  <c:v>8.1000000000000003E-2</c:v>
                </c:pt>
                <c:pt idx="7394">
                  <c:v>0.08</c:v>
                </c:pt>
                <c:pt idx="7395">
                  <c:v>7.9000000000000001E-2</c:v>
                </c:pt>
                <c:pt idx="7396">
                  <c:v>7.8E-2</c:v>
                </c:pt>
                <c:pt idx="7397">
                  <c:v>7.8E-2</c:v>
                </c:pt>
                <c:pt idx="7398">
                  <c:v>7.6999999999999999E-2</c:v>
                </c:pt>
                <c:pt idx="7399">
                  <c:v>7.5999999999999998E-2</c:v>
                </c:pt>
                <c:pt idx="7400">
                  <c:v>0.84</c:v>
                </c:pt>
                <c:pt idx="7401">
                  <c:v>0.76400000000000001</c:v>
                </c:pt>
                <c:pt idx="7402">
                  <c:v>0.7</c:v>
                </c:pt>
                <c:pt idx="7403">
                  <c:v>0.64600000000000002</c:v>
                </c:pt>
                <c:pt idx="7404">
                  <c:v>0.6</c:v>
                </c:pt>
                <c:pt idx="7405">
                  <c:v>0.56000000000000005</c:v>
                </c:pt>
                <c:pt idx="7406">
                  <c:v>0.52500000000000002</c:v>
                </c:pt>
                <c:pt idx="7407">
                  <c:v>0.49399999999999999</c:v>
                </c:pt>
                <c:pt idx="7408">
                  <c:v>0.46700000000000003</c:v>
                </c:pt>
                <c:pt idx="7409">
                  <c:v>0.442</c:v>
                </c:pt>
                <c:pt idx="7410">
                  <c:v>0.42</c:v>
                </c:pt>
                <c:pt idx="7411">
                  <c:v>0.4</c:v>
                </c:pt>
                <c:pt idx="7412">
                  <c:v>0.38200000000000001</c:v>
                </c:pt>
                <c:pt idx="7413">
                  <c:v>0.36499999999999999</c:v>
                </c:pt>
                <c:pt idx="7414">
                  <c:v>0.35</c:v>
                </c:pt>
                <c:pt idx="7415">
                  <c:v>0.33600000000000002</c:v>
                </c:pt>
                <c:pt idx="7416">
                  <c:v>0.32300000000000001</c:v>
                </c:pt>
                <c:pt idx="7417">
                  <c:v>0.311</c:v>
                </c:pt>
                <c:pt idx="7418">
                  <c:v>0.3</c:v>
                </c:pt>
                <c:pt idx="7419">
                  <c:v>0.28999999999999998</c:v>
                </c:pt>
                <c:pt idx="7420">
                  <c:v>0.28000000000000003</c:v>
                </c:pt>
                <c:pt idx="7421">
                  <c:v>0.27100000000000002</c:v>
                </c:pt>
                <c:pt idx="7422">
                  <c:v>0.26300000000000001</c:v>
                </c:pt>
                <c:pt idx="7423">
                  <c:v>0.255</c:v>
                </c:pt>
                <c:pt idx="7424">
                  <c:v>0.247</c:v>
                </c:pt>
                <c:pt idx="7425">
                  <c:v>0.24</c:v>
                </c:pt>
                <c:pt idx="7426">
                  <c:v>0.23300000000000001</c:v>
                </c:pt>
                <c:pt idx="7427">
                  <c:v>0.22700000000000001</c:v>
                </c:pt>
                <c:pt idx="7428">
                  <c:v>0.221</c:v>
                </c:pt>
                <c:pt idx="7429">
                  <c:v>0.215</c:v>
                </c:pt>
                <c:pt idx="7430">
                  <c:v>0.21</c:v>
                </c:pt>
                <c:pt idx="7431">
                  <c:v>0.20499999999999999</c:v>
                </c:pt>
                <c:pt idx="7432">
                  <c:v>0.2</c:v>
                </c:pt>
                <c:pt idx="7433">
                  <c:v>0.19500000000000001</c:v>
                </c:pt>
                <c:pt idx="7434">
                  <c:v>0.191</c:v>
                </c:pt>
                <c:pt idx="7435">
                  <c:v>0.187</c:v>
                </c:pt>
                <c:pt idx="7436">
                  <c:v>0.183</c:v>
                </c:pt>
                <c:pt idx="7437">
                  <c:v>0.17899999999999999</c:v>
                </c:pt>
                <c:pt idx="7438">
                  <c:v>0.17499999999999999</c:v>
                </c:pt>
                <c:pt idx="7439">
                  <c:v>0.17100000000000001</c:v>
                </c:pt>
                <c:pt idx="7440">
                  <c:v>0.16800000000000001</c:v>
                </c:pt>
                <c:pt idx="7441">
                  <c:v>0.16500000000000001</c:v>
                </c:pt>
                <c:pt idx="7442">
                  <c:v>0.16200000000000001</c:v>
                </c:pt>
                <c:pt idx="7443">
                  <c:v>0.158</c:v>
                </c:pt>
                <c:pt idx="7444">
                  <c:v>0.156</c:v>
                </c:pt>
                <c:pt idx="7445">
                  <c:v>0.153</c:v>
                </c:pt>
                <c:pt idx="7446">
                  <c:v>0.15</c:v>
                </c:pt>
                <c:pt idx="7447">
                  <c:v>0.14699999999999999</c:v>
                </c:pt>
                <c:pt idx="7448">
                  <c:v>0.14499999999999999</c:v>
                </c:pt>
                <c:pt idx="7449">
                  <c:v>0.14199999999999999</c:v>
                </c:pt>
                <c:pt idx="7450">
                  <c:v>0.14000000000000001</c:v>
                </c:pt>
                <c:pt idx="7451">
                  <c:v>0.13800000000000001</c:v>
                </c:pt>
                <c:pt idx="7452">
                  <c:v>0.13500000000000001</c:v>
                </c:pt>
                <c:pt idx="7453">
                  <c:v>0.13300000000000001</c:v>
                </c:pt>
                <c:pt idx="7454">
                  <c:v>0.13100000000000001</c:v>
                </c:pt>
                <c:pt idx="7455">
                  <c:v>0.129</c:v>
                </c:pt>
                <c:pt idx="7456">
                  <c:v>0.127</c:v>
                </c:pt>
                <c:pt idx="7457">
                  <c:v>0.125</c:v>
                </c:pt>
                <c:pt idx="7458">
                  <c:v>0.124</c:v>
                </c:pt>
                <c:pt idx="7459">
                  <c:v>0.122</c:v>
                </c:pt>
                <c:pt idx="7460">
                  <c:v>0.12</c:v>
                </c:pt>
                <c:pt idx="7461">
                  <c:v>0.11799999999999999</c:v>
                </c:pt>
                <c:pt idx="7462">
                  <c:v>0.11700000000000001</c:v>
                </c:pt>
                <c:pt idx="7463">
                  <c:v>0.115</c:v>
                </c:pt>
                <c:pt idx="7464">
                  <c:v>0.114</c:v>
                </c:pt>
                <c:pt idx="7465">
                  <c:v>0.112</c:v>
                </c:pt>
                <c:pt idx="7466">
                  <c:v>0.111</c:v>
                </c:pt>
                <c:pt idx="7467">
                  <c:v>0.109</c:v>
                </c:pt>
                <c:pt idx="7468">
                  <c:v>0.108</c:v>
                </c:pt>
                <c:pt idx="7469">
                  <c:v>0.106</c:v>
                </c:pt>
                <c:pt idx="7470">
                  <c:v>0.105</c:v>
                </c:pt>
                <c:pt idx="7471">
                  <c:v>0.104</c:v>
                </c:pt>
                <c:pt idx="7472">
                  <c:v>0.10199999999999999</c:v>
                </c:pt>
                <c:pt idx="7473">
                  <c:v>0.10100000000000001</c:v>
                </c:pt>
                <c:pt idx="7474">
                  <c:v>0.1</c:v>
                </c:pt>
                <c:pt idx="7475">
                  <c:v>9.9000000000000005E-2</c:v>
                </c:pt>
                <c:pt idx="7476">
                  <c:v>9.8000000000000004E-2</c:v>
                </c:pt>
                <c:pt idx="7477">
                  <c:v>9.7000000000000003E-2</c:v>
                </c:pt>
                <c:pt idx="7478">
                  <c:v>9.5000000000000001E-2</c:v>
                </c:pt>
                <c:pt idx="7479">
                  <c:v>9.4E-2</c:v>
                </c:pt>
                <c:pt idx="7480">
                  <c:v>9.2999999999999999E-2</c:v>
                </c:pt>
                <c:pt idx="7481">
                  <c:v>9.1999999999999998E-2</c:v>
                </c:pt>
                <c:pt idx="7482">
                  <c:v>9.0999999999999998E-2</c:v>
                </c:pt>
                <c:pt idx="7483">
                  <c:v>0.09</c:v>
                </c:pt>
                <c:pt idx="7484">
                  <c:v>8.8999999999999996E-2</c:v>
                </c:pt>
                <c:pt idx="7485">
                  <c:v>8.7999999999999995E-2</c:v>
                </c:pt>
                <c:pt idx="7486">
                  <c:v>8.7999999999999995E-2</c:v>
                </c:pt>
                <c:pt idx="7487">
                  <c:v>8.6999999999999994E-2</c:v>
                </c:pt>
                <c:pt idx="7488">
                  <c:v>8.5999999999999993E-2</c:v>
                </c:pt>
                <c:pt idx="7489">
                  <c:v>8.5000000000000006E-2</c:v>
                </c:pt>
                <c:pt idx="7490">
                  <c:v>8.4000000000000005E-2</c:v>
                </c:pt>
                <c:pt idx="7491">
                  <c:v>8.3000000000000004E-2</c:v>
                </c:pt>
                <c:pt idx="7492">
                  <c:v>8.2000000000000003E-2</c:v>
                </c:pt>
                <c:pt idx="7493">
                  <c:v>8.2000000000000003E-2</c:v>
                </c:pt>
                <c:pt idx="7494">
                  <c:v>8.1000000000000003E-2</c:v>
                </c:pt>
                <c:pt idx="7495">
                  <c:v>0.08</c:v>
                </c:pt>
                <c:pt idx="7496">
                  <c:v>7.9000000000000001E-2</c:v>
                </c:pt>
                <c:pt idx="7497">
                  <c:v>7.9000000000000001E-2</c:v>
                </c:pt>
                <c:pt idx="7498">
                  <c:v>7.8E-2</c:v>
                </c:pt>
                <c:pt idx="7499">
                  <c:v>7.6999999999999999E-2</c:v>
                </c:pt>
                <c:pt idx="7500">
                  <c:v>0.85</c:v>
                </c:pt>
                <c:pt idx="7501">
                  <c:v>0.77300000000000002</c:v>
                </c:pt>
                <c:pt idx="7502">
                  <c:v>0.70799999999999996</c:v>
                </c:pt>
                <c:pt idx="7503">
                  <c:v>0.65400000000000003</c:v>
                </c:pt>
                <c:pt idx="7504">
                  <c:v>0.60699999999999998</c:v>
                </c:pt>
                <c:pt idx="7505">
                  <c:v>0.56699999999999995</c:v>
                </c:pt>
                <c:pt idx="7506">
                  <c:v>0.53100000000000003</c:v>
                </c:pt>
                <c:pt idx="7507">
                  <c:v>0.5</c:v>
                </c:pt>
                <c:pt idx="7508">
                  <c:v>0.47199999999999998</c:v>
                </c:pt>
                <c:pt idx="7509">
                  <c:v>0.44700000000000001</c:v>
                </c:pt>
                <c:pt idx="7510">
                  <c:v>0.42499999999999999</c:v>
                </c:pt>
                <c:pt idx="7511">
                  <c:v>0.40500000000000003</c:v>
                </c:pt>
                <c:pt idx="7512">
                  <c:v>0.38600000000000001</c:v>
                </c:pt>
                <c:pt idx="7513">
                  <c:v>0.37</c:v>
                </c:pt>
                <c:pt idx="7514">
                  <c:v>0.35399999999999998</c:v>
                </c:pt>
                <c:pt idx="7515">
                  <c:v>0.34</c:v>
                </c:pt>
                <c:pt idx="7516">
                  <c:v>0.32700000000000001</c:v>
                </c:pt>
                <c:pt idx="7517">
                  <c:v>0.315</c:v>
                </c:pt>
                <c:pt idx="7518">
                  <c:v>0.30399999999999999</c:v>
                </c:pt>
                <c:pt idx="7519">
                  <c:v>0.29299999999999998</c:v>
                </c:pt>
                <c:pt idx="7520">
                  <c:v>0.28299999999999997</c:v>
                </c:pt>
                <c:pt idx="7521">
                  <c:v>0.27400000000000002</c:v>
                </c:pt>
                <c:pt idx="7522">
                  <c:v>0.26600000000000001</c:v>
                </c:pt>
                <c:pt idx="7523">
                  <c:v>0.25800000000000001</c:v>
                </c:pt>
                <c:pt idx="7524">
                  <c:v>0.25</c:v>
                </c:pt>
                <c:pt idx="7525">
                  <c:v>0.24299999999999999</c:v>
                </c:pt>
                <c:pt idx="7526">
                  <c:v>0.23599999999999999</c:v>
                </c:pt>
                <c:pt idx="7527">
                  <c:v>0.23</c:v>
                </c:pt>
                <c:pt idx="7528">
                  <c:v>0.224</c:v>
                </c:pt>
                <c:pt idx="7529">
                  <c:v>0.218</c:v>
                </c:pt>
                <c:pt idx="7530">
                  <c:v>0.21299999999999999</c:v>
                </c:pt>
                <c:pt idx="7531">
                  <c:v>0.20699999999999999</c:v>
                </c:pt>
                <c:pt idx="7532">
                  <c:v>0.20200000000000001</c:v>
                </c:pt>
                <c:pt idx="7533">
                  <c:v>0.19800000000000001</c:v>
                </c:pt>
                <c:pt idx="7534">
                  <c:v>0.193</c:v>
                </c:pt>
                <c:pt idx="7535">
                  <c:v>0.189</c:v>
                </c:pt>
                <c:pt idx="7536">
                  <c:v>0.185</c:v>
                </c:pt>
                <c:pt idx="7537">
                  <c:v>0.18099999999999999</c:v>
                </c:pt>
                <c:pt idx="7538">
                  <c:v>0.17699999999999999</c:v>
                </c:pt>
                <c:pt idx="7539">
                  <c:v>0.17299999999999999</c:v>
                </c:pt>
                <c:pt idx="7540">
                  <c:v>0.17</c:v>
                </c:pt>
                <c:pt idx="7541">
                  <c:v>0.16700000000000001</c:v>
                </c:pt>
                <c:pt idx="7542">
                  <c:v>0.16300000000000001</c:v>
                </c:pt>
                <c:pt idx="7543">
                  <c:v>0.16</c:v>
                </c:pt>
                <c:pt idx="7544">
                  <c:v>0.157</c:v>
                </c:pt>
                <c:pt idx="7545">
                  <c:v>0.155</c:v>
                </c:pt>
                <c:pt idx="7546">
                  <c:v>0.152</c:v>
                </c:pt>
                <c:pt idx="7547">
                  <c:v>0.14899999999999999</c:v>
                </c:pt>
                <c:pt idx="7548">
                  <c:v>0.14699999999999999</c:v>
                </c:pt>
                <c:pt idx="7549">
                  <c:v>0.14399999999999999</c:v>
                </c:pt>
                <c:pt idx="7550">
                  <c:v>0.14199999999999999</c:v>
                </c:pt>
                <c:pt idx="7551">
                  <c:v>0.13900000000000001</c:v>
                </c:pt>
                <c:pt idx="7552">
                  <c:v>0.13700000000000001</c:v>
                </c:pt>
                <c:pt idx="7553">
                  <c:v>0.13500000000000001</c:v>
                </c:pt>
                <c:pt idx="7554">
                  <c:v>0.13300000000000001</c:v>
                </c:pt>
                <c:pt idx="7555">
                  <c:v>0.13100000000000001</c:v>
                </c:pt>
                <c:pt idx="7556">
                  <c:v>0.129</c:v>
                </c:pt>
                <c:pt idx="7557">
                  <c:v>0.127</c:v>
                </c:pt>
                <c:pt idx="7558">
                  <c:v>0.125</c:v>
                </c:pt>
                <c:pt idx="7559">
                  <c:v>0.123</c:v>
                </c:pt>
                <c:pt idx="7560">
                  <c:v>0.121</c:v>
                </c:pt>
                <c:pt idx="7561">
                  <c:v>0.12</c:v>
                </c:pt>
                <c:pt idx="7562">
                  <c:v>0.11799999999999999</c:v>
                </c:pt>
                <c:pt idx="7563">
                  <c:v>0.11600000000000001</c:v>
                </c:pt>
                <c:pt idx="7564">
                  <c:v>0.115</c:v>
                </c:pt>
                <c:pt idx="7565">
                  <c:v>0.113</c:v>
                </c:pt>
                <c:pt idx="7566">
                  <c:v>0.112</c:v>
                </c:pt>
                <c:pt idx="7567">
                  <c:v>0.11</c:v>
                </c:pt>
                <c:pt idx="7568">
                  <c:v>0.109</c:v>
                </c:pt>
                <c:pt idx="7569">
                  <c:v>0.108</c:v>
                </c:pt>
                <c:pt idx="7570">
                  <c:v>0.106</c:v>
                </c:pt>
                <c:pt idx="7571">
                  <c:v>0.105</c:v>
                </c:pt>
                <c:pt idx="7572">
                  <c:v>0.104</c:v>
                </c:pt>
                <c:pt idx="7573">
                  <c:v>0.10199999999999999</c:v>
                </c:pt>
                <c:pt idx="7574">
                  <c:v>0.10100000000000001</c:v>
                </c:pt>
                <c:pt idx="7575">
                  <c:v>0.1</c:v>
                </c:pt>
                <c:pt idx="7576">
                  <c:v>9.9000000000000005E-2</c:v>
                </c:pt>
                <c:pt idx="7577">
                  <c:v>9.8000000000000004E-2</c:v>
                </c:pt>
                <c:pt idx="7578">
                  <c:v>9.7000000000000003E-2</c:v>
                </c:pt>
                <c:pt idx="7579">
                  <c:v>9.6000000000000002E-2</c:v>
                </c:pt>
                <c:pt idx="7580">
                  <c:v>9.4E-2</c:v>
                </c:pt>
                <c:pt idx="7581">
                  <c:v>9.2999999999999999E-2</c:v>
                </c:pt>
                <c:pt idx="7582">
                  <c:v>9.1999999999999998E-2</c:v>
                </c:pt>
                <c:pt idx="7583">
                  <c:v>9.0999999999999998E-2</c:v>
                </c:pt>
                <c:pt idx="7584">
                  <c:v>0.09</c:v>
                </c:pt>
                <c:pt idx="7585">
                  <c:v>8.8999999999999996E-2</c:v>
                </c:pt>
                <c:pt idx="7586">
                  <c:v>8.8999999999999996E-2</c:v>
                </c:pt>
                <c:pt idx="7587">
                  <c:v>8.7999999999999995E-2</c:v>
                </c:pt>
                <c:pt idx="7588">
                  <c:v>8.6999999999999994E-2</c:v>
                </c:pt>
                <c:pt idx="7589">
                  <c:v>8.5999999999999993E-2</c:v>
                </c:pt>
                <c:pt idx="7590">
                  <c:v>8.5000000000000006E-2</c:v>
                </c:pt>
                <c:pt idx="7591">
                  <c:v>8.4000000000000005E-2</c:v>
                </c:pt>
                <c:pt idx="7592">
                  <c:v>8.3000000000000004E-2</c:v>
                </c:pt>
                <c:pt idx="7593">
                  <c:v>8.3000000000000004E-2</c:v>
                </c:pt>
                <c:pt idx="7594">
                  <c:v>8.2000000000000003E-2</c:v>
                </c:pt>
                <c:pt idx="7595">
                  <c:v>8.1000000000000003E-2</c:v>
                </c:pt>
                <c:pt idx="7596">
                  <c:v>0.08</c:v>
                </c:pt>
                <c:pt idx="7597">
                  <c:v>7.9000000000000001E-2</c:v>
                </c:pt>
                <c:pt idx="7598">
                  <c:v>7.9000000000000001E-2</c:v>
                </c:pt>
                <c:pt idx="7599">
                  <c:v>7.8E-2</c:v>
                </c:pt>
                <c:pt idx="7600">
                  <c:v>0.86</c:v>
                </c:pt>
                <c:pt idx="7601">
                  <c:v>0.78200000000000003</c:v>
                </c:pt>
                <c:pt idx="7602">
                  <c:v>0.71699999999999997</c:v>
                </c:pt>
                <c:pt idx="7603">
                  <c:v>0.66200000000000003</c:v>
                </c:pt>
                <c:pt idx="7604">
                  <c:v>0.61399999999999999</c:v>
                </c:pt>
                <c:pt idx="7605">
                  <c:v>0.57299999999999995</c:v>
                </c:pt>
                <c:pt idx="7606">
                  <c:v>0.53800000000000003</c:v>
                </c:pt>
                <c:pt idx="7607">
                  <c:v>0.50600000000000001</c:v>
                </c:pt>
                <c:pt idx="7608">
                  <c:v>0.47799999999999998</c:v>
                </c:pt>
                <c:pt idx="7609">
                  <c:v>0.45300000000000001</c:v>
                </c:pt>
                <c:pt idx="7610">
                  <c:v>0.43</c:v>
                </c:pt>
                <c:pt idx="7611">
                  <c:v>0.41</c:v>
                </c:pt>
                <c:pt idx="7612">
                  <c:v>0.39100000000000001</c:v>
                </c:pt>
                <c:pt idx="7613">
                  <c:v>0.374</c:v>
                </c:pt>
                <c:pt idx="7614">
                  <c:v>0.35799999999999998</c:v>
                </c:pt>
                <c:pt idx="7615">
                  <c:v>0.34399999999999997</c:v>
                </c:pt>
                <c:pt idx="7616">
                  <c:v>0.33100000000000002</c:v>
                </c:pt>
                <c:pt idx="7617">
                  <c:v>0.31900000000000001</c:v>
                </c:pt>
                <c:pt idx="7618">
                  <c:v>0.307</c:v>
                </c:pt>
                <c:pt idx="7619">
                  <c:v>0.29699999999999999</c:v>
                </c:pt>
                <c:pt idx="7620">
                  <c:v>0.28699999999999998</c:v>
                </c:pt>
                <c:pt idx="7621">
                  <c:v>0.27700000000000002</c:v>
                </c:pt>
                <c:pt idx="7622">
                  <c:v>0.26900000000000002</c:v>
                </c:pt>
                <c:pt idx="7623">
                  <c:v>0.26100000000000001</c:v>
                </c:pt>
                <c:pt idx="7624">
                  <c:v>0.253</c:v>
                </c:pt>
                <c:pt idx="7625">
                  <c:v>0.246</c:v>
                </c:pt>
                <c:pt idx="7626">
                  <c:v>0.23899999999999999</c:v>
                </c:pt>
                <c:pt idx="7627">
                  <c:v>0.23200000000000001</c:v>
                </c:pt>
                <c:pt idx="7628">
                  <c:v>0.22600000000000001</c:v>
                </c:pt>
                <c:pt idx="7629">
                  <c:v>0.221</c:v>
                </c:pt>
                <c:pt idx="7630">
                  <c:v>0.215</c:v>
                </c:pt>
                <c:pt idx="7631">
                  <c:v>0.21</c:v>
                </c:pt>
                <c:pt idx="7632">
                  <c:v>0.20499999999999999</c:v>
                </c:pt>
                <c:pt idx="7633">
                  <c:v>0.2</c:v>
                </c:pt>
                <c:pt idx="7634">
                  <c:v>0.19500000000000001</c:v>
                </c:pt>
                <c:pt idx="7635">
                  <c:v>0.191</c:v>
                </c:pt>
                <c:pt idx="7636">
                  <c:v>0.187</c:v>
                </c:pt>
                <c:pt idx="7637">
                  <c:v>0.183</c:v>
                </c:pt>
                <c:pt idx="7638">
                  <c:v>0.17899999999999999</c:v>
                </c:pt>
                <c:pt idx="7639">
                  <c:v>0.17599999999999999</c:v>
                </c:pt>
                <c:pt idx="7640">
                  <c:v>0.17199999999999999</c:v>
                </c:pt>
                <c:pt idx="7641">
                  <c:v>0.16900000000000001</c:v>
                </c:pt>
                <c:pt idx="7642">
                  <c:v>0.16500000000000001</c:v>
                </c:pt>
                <c:pt idx="7643">
                  <c:v>0.16200000000000001</c:v>
                </c:pt>
                <c:pt idx="7644">
                  <c:v>0.159</c:v>
                </c:pt>
                <c:pt idx="7645">
                  <c:v>0.156</c:v>
                </c:pt>
                <c:pt idx="7646">
                  <c:v>0.154</c:v>
                </c:pt>
                <c:pt idx="7647">
                  <c:v>0.151</c:v>
                </c:pt>
                <c:pt idx="7648">
                  <c:v>0.14799999999999999</c:v>
                </c:pt>
                <c:pt idx="7649">
                  <c:v>0.14599999999999999</c:v>
                </c:pt>
                <c:pt idx="7650">
                  <c:v>0.14299999999999999</c:v>
                </c:pt>
                <c:pt idx="7651">
                  <c:v>0.14099999999999999</c:v>
                </c:pt>
                <c:pt idx="7652">
                  <c:v>0.13900000000000001</c:v>
                </c:pt>
                <c:pt idx="7653">
                  <c:v>0.13700000000000001</c:v>
                </c:pt>
                <c:pt idx="7654">
                  <c:v>0.13400000000000001</c:v>
                </c:pt>
                <c:pt idx="7655">
                  <c:v>0.13200000000000001</c:v>
                </c:pt>
                <c:pt idx="7656">
                  <c:v>0.13</c:v>
                </c:pt>
                <c:pt idx="7657">
                  <c:v>0.128</c:v>
                </c:pt>
                <c:pt idx="7658">
                  <c:v>0.126</c:v>
                </c:pt>
                <c:pt idx="7659">
                  <c:v>0.125</c:v>
                </c:pt>
                <c:pt idx="7660">
                  <c:v>0.123</c:v>
                </c:pt>
                <c:pt idx="7661">
                  <c:v>0.121</c:v>
                </c:pt>
                <c:pt idx="7662">
                  <c:v>0.11899999999999999</c:v>
                </c:pt>
                <c:pt idx="7663">
                  <c:v>0.11799999999999999</c:v>
                </c:pt>
                <c:pt idx="7664">
                  <c:v>0.11600000000000001</c:v>
                </c:pt>
                <c:pt idx="7665">
                  <c:v>0.115</c:v>
                </c:pt>
                <c:pt idx="7666">
                  <c:v>0.113</c:v>
                </c:pt>
                <c:pt idx="7667">
                  <c:v>0.112</c:v>
                </c:pt>
                <c:pt idx="7668">
                  <c:v>0.11</c:v>
                </c:pt>
                <c:pt idx="7669">
                  <c:v>0.109</c:v>
                </c:pt>
                <c:pt idx="7670">
                  <c:v>0.108</c:v>
                </c:pt>
                <c:pt idx="7671">
                  <c:v>0.106</c:v>
                </c:pt>
                <c:pt idx="7672">
                  <c:v>0.105</c:v>
                </c:pt>
                <c:pt idx="7673">
                  <c:v>0.104</c:v>
                </c:pt>
                <c:pt idx="7674">
                  <c:v>0.10199999999999999</c:v>
                </c:pt>
                <c:pt idx="7675">
                  <c:v>0.10100000000000001</c:v>
                </c:pt>
                <c:pt idx="7676">
                  <c:v>0.1</c:v>
                </c:pt>
                <c:pt idx="7677">
                  <c:v>9.9000000000000005E-2</c:v>
                </c:pt>
                <c:pt idx="7678">
                  <c:v>9.8000000000000004E-2</c:v>
                </c:pt>
                <c:pt idx="7679">
                  <c:v>9.7000000000000003E-2</c:v>
                </c:pt>
                <c:pt idx="7680">
                  <c:v>9.6000000000000002E-2</c:v>
                </c:pt>
                <c:pt idx="7681">
                  <c:v>9.5000000000000001E-2</c:v>
                </c:pt>
                <c:pt idx="7682">
                  <c:v>9.2999999999999999E-2</c:v>
                </c:pt>
                <c:pt idx="7683">
                  <c:v>9.1999999999999998E-2</c:v>
                </c:pt>
                <c:pt idx="7684">
                  <c:v>9.0999999999999998E-2</c:v>
                </c:pt>
                <c:pt idx="7685">
                  <c:v>9.0999999999999998E-2</c:v>
                </c:pt>
                <c:pt idx="7686">
                  <c:v>0.09</c:v>
                </c:pt>
                <c:pt idx="7687">
                  <c:v>8.8999999999999996E-2</c:v>
                </c:pt>
                <c:pt idx="7688">
                  <c:v>8.7999999999999995E-2</c:v>
                </c:pt>
                <c:pt idx="7689">
                  <c:v>8.6999999999999994E-2</c:v>
                </c:pt>
                <c:pt idx="7690">
                  <c:v>8.5999999999999993E-2</c:v>
                </c:pt>
                <c:pt idx="7691">
                  <c:v>8.5000000000000006E-2</c:v>
                </c:pt>
                <c:pt idx="7692">
                  <c:v>8.4000000000000005E-2</c:v>
                </c:pt>
                <c:pt idx="7693">
                  <c:v>8.3000000000000004E-2</c:v>
                </c:pt>
                <c:pt idx="7694">
                  <c:v>8.3000000000000004E-2</c:v>
                </c:pt>
                <c:pt idx="7695">
                  <c:v>8.2000000000000003E-2</c:v>
                </c:pt>
                <c:pt idx="7696">
                  <c:v>8.1000000000000003E-2</c:v>
                </c:pt>
                <c:pt idx="7697">
                  <c:v>0.08</c:v>
                </c:pt>
                <c:pt idx="7698">
                  <c:v>0.08</c:v>
                </c:pt>
                <c:pt idx="7699">
                  <c:v>7.9000000000000001E-2</c:v>
                </c:pt>
                <c:pt idx="7700">
                  <c:v>0.87</c:v>
                </c:pt>
                <c:pt idx="7701">
                  <c:v>0.79100000000000004</c:v>
                </c:pt>
                <c:pt idx="7702">
                  <c:v>0.72499999999999998</c:v>
                </c:pt>
                <c:pt idx="7703">
                  <c:v>0.66900000000000004</c:v>
                </c:pt>
                <c:pt idx="7704">
                  <c:v>0.621</c:v>
                </c:pt>
                <c:pt idx="7705">
                  <c:v>0.57999999999999996</c:v>
                </c:pt>
                <c:pt idx="7706">
                  <c:v>0.54400000000000004</c:v>
                </c:pt>
                <c:pt idx="7707">
                  <c:v>0.51200000000000001</c:v>
                </c:pt>
                <c:pt idx="7708">
                  <c:v>0.48299999999999998</c:v>
                </c:pt>
                <c:pt idx="7709">
                  <c:v>0.45800000000000002</c:v>
                </c:pt>
                <c:pt idx="7710">
                  <c:v>0.435</c:v>
                </c:pt>
                <c:pt idx="7711">
                  <c:v>0.41399999999999998</c:v>
                </c:pt>
                <c:pt idx="7712">
                  <c:v>0.39500000000000002</c:v>
                </c:pt>
                <c:pt idx="7713">
                  <c:v>0.378</c:v>
                </c:pt>
                <c:pt idx="7714">
                  <c:v>0.36299999999999999</c:v>
                </c:pt>
                <c:pt idx="7715">
                  <c:v>0.34799999999999998</c:v>
                </c:pt>
                <c:pt idx="7716">
                  <c:v>0.33500000000000002</c:v>
                </c:pt>
                <c:pt idx="7717">
                  <c:v>0.32200000000000001</c:v>
                </c:pt>
                <c:pt idx="7718">
                  <c:v>0.311</c:v>
                </c:pt>
                <c:pt idx="7719">
                  <c:v>0.3</c:v>
                </c:pt>
                <c:pt idx="7720">
                  <c:v>0.28999999999999998</c:v>
                </c:pt>
                <c:pt idx="7721">
                  <c:v>0.28100000000000003</c:v>
                </c:pt>
                <c:pt idx="7722">
                  <c:v>0.27200000000000002</c:v>
                </c:pt>
                <c:pt idx="7723">
                  <c:v>0.26400000000000001</c:v>
                </c:pt>
                <c:pt idx="7724">
                  <c:v>0.25600000000000001</c:v>
                </c:pt>
                <c:pt idx="7725">
                  <c:v>0.249</c:v>
                </c:pt>
                <c:pt idx="7726">
                  <c:v>0.24199999999999999</c:v>
                </c:pt>
                <c:pt idx="7727">
                  <c:v>0.23499999999999999</c:v>
                </c:pt>
                <c:pt idx="7728">
                  <c:v>0.22900000000000001</c:v>
                </c:pt>
                <c:pt idx="7729">
                  <c:v>0.223</c:v>
                </c:pt>
                <c:pt idx="7730">
                  <c:v>0.218</c:v>
                </c:pt>
                <c:pt idx="7731">
                  <c:v>0.21199999999999999</c:v>
                </c:pt>
                <c:pt idx="7732">
                  <c:v>0.20699999999999999</c:v>
                </c:pt>
                <c:pt idx="7733">
                  <c:v>0.20200000000000001</c:v>
                </c:pt>
                <c:pt idx="7734">
                  <c:v>0.19800000000000001</c:v>
                </c:pt>
                <c:pt idx="7735">
                  <c:v>0.193</c:v>
                </c:pt>
                <c:pt idx="7736">
                  <c:v>0.189</c:v>
                </c:pt>
                <c:pt idx="7737">
                  <c:v>0.185</c:v>
                </c:pt>
                <c:pt idx="7738">
                  <c:v>0.18099999999999999</c:v>
                </c:pt>
                <c:pt idx="7739">
                  <c:v>0.17799999999999999</c:v>
                </c:pt>
                <c:pt idx="7740">
                  <c:v>0.17399999999999999</c:v>
                </c:pt>
                <c:pt idx="7741">
                  <c:v>0.17100000000000001</c:v>
                </c:pt>
                <c:pt idx="7742">
                  <c:v>0.16700000000000001</c:v>
                </c:pt>
                <c:pt idx="7743">
                  <c:v>0.16400000000000001</c:v>
                </c:pt>
                <c:pt idx="7744">
                  <c:v>0.161</c:v>
                </c:pt>
                <c:pt idx="7745">
                  <c:v>0.158</c:v>
                </c:pt>
                <c:pt idx="7746">
                  <c:v>0.155</c:v>
                </c:pt>
                <c:pt idx="7747">
                  <c:v>0.153</c:v>
                </c:pt>
                <c:pt idx="7748">
                  <c:v>0.15</c:v>
                </c:pt>
                <c:pt idx="7749">
                  <c:v>0.14699999999999999</c:v>
                </c:pt>
                <c:pt idx="7750">
                  <c:v>0.14499999999999999</c:v>
                </c:pt>
                <c:pt idx="7751">
                  <c:v>0.14299999999999999</c:v>
                </c:pt>
                <c:pt idx="7752">
                  <c:v>0.14000000000000001</c:v>
                </c:pt>
                <c:pt idx="7753">
                  <c:v>0.13800000000000001</c:v>
                </c:pt>
                <c:pt idx="7754">
                  <c:v>0.13600000000000001</c:v>
                </c:pt>
                <c:pt idx="7755">
                  <c:v>0.13400000000000001</c:v>
                </c:pt>
                <c:pt idx="7756">
                  <c:v>0.13200000000000001</c:v>
                </c:pt>
                <c:pt idx="7757">
                  <c:v>0.13</c:v>
                </c:pt>
                <c:pt idx="7758">
                  <c:v>0.128</c:v>
                </c:pt>
                <c:pt idx="7759">
                  <c:v>0.126</c:v>
                </c:pt>
                <c:pt idx="7760">
                  <c:v>0.124</c:v>
                </c:pt>
                <c:pt idx="7761">
                  <c:v>0.123</c:v>
                </c:pt>
                <c:pt idx="7762">
                  <c:v>0.121</c:v>
                </c:pt>
                <c:pt idx="7763">
                  <c:v>0.11899999999999999</c:v>
                </c:pt>
                <c:pt idx="7764">
                  <c:v>0.11799999999999999</c:v>
                </c:pt>
                <c:pt idx="7765">
                  <c:v>0.11600000000000001</c:v>
                </c:pt>
                <c:pt idx="7766">
                  <c:v>0.114</c:v>
                </c:pt>
                <c:pt idx="7767">
                  <c:v>0.113</c:v>
                </c:pt>
                <c:pt idx="7768">
                  <c:v>0.112</c:v>
                </c:pt>
                <c:pt idx="7769">
                  <c:v>0.11</c:v>
                </c:pt>
                <c:pt idx="7770">
                  <c:v>0.109</c:v>
                </c:pt>
                <c:pt idx="7771">
                  <c:v>0.107</c:v>
                </c:pt>
                <c:pt idx="7772">
                  <c:v>0.106</c:v>
                </c:pt>
                <c:pt idx="7773">
                  <c:v>0.105</c:v>
                </c:pt>
                <c:pt idx="7774">
                  <c:v>0.104</c:v>
                </c:pt>
                <c:pt idx="7775">
                  <c:v>0.10199999999999999</c:v>
                </c:pt>
                <c:pt idx="7776">
                  <c:v>0.10100000000000001</c:v>
                </c:pt>
                <c:pt idx="7777">
                  <c:v>0.1</c:v>
                </c:pt>
                <c:pt idx="7778">
                  <c:v>9.9000000000000005E-2</c:v>
                </c:pt>
                <c:pt idx="7779">
                  <c:v>9.8000000000000004E-2</c:v>
                </c:pt>
                <c:pt idx="7780">
                  <c:v>9.7000000000000003E-2</c:v>
                </c:pt>
                <c:pt idx="7781">
                  <c:v>9.6000000000000002E-2</c:v>
                </c:pt>
                <c:pt idx="7782">
                  <c:v>9.5000000000000001E-2</c:v>
                </c:pt>
                <c:pt idx="7783">
                  <c:v>9.4E-2</c:v>
                </c:pt>
                <c:pt idx="7784">
                  <c:v>9.2999999999999999E-2</c:v>
                </c:pt>
                <c:pt idx="7785">
                  <c:v>9.1999999999999998E-2</c:v>
                </c:pt>
                <c:pt idx="7786">
                  <c:v>9.0999999999999998E-2</c:v>
                </c:pt>
                <c:pt idx="7787">
                  <c:v>0.09</c:v>
                </c:pt>
                <c:pt idx="7788">
                  <c:v>8.8999999999999996E-2</c:v>
                </c:pt>
                <c:pt idx="7789">
                  <c:v>8.7999999999999995E-2</c:v>
                </c:pt>
                <c:pt idx="7790">
                  <c:v>8.6999999999999994E-2</c:v>
                </c:pt>
                <c:pt idx="7791">
                  <c:v>8.5999999999999993E-2</c:v>
                </c:pt>
                <c:pt idx="7792">
                  <c:v>8.5000000000000006E-2</c:v>
                </c:pt>
                <c:pt idx="7793">
                  <c:v>8.4000000000000005E-2</c:v>
                </c:pt>
                <c:pt idx="7794">
                  <c:v>8.4000000000000005E-2</c:v>
                </c:pt>
                <c:pt idx="7795">
                  <c:v>8.3000000000000004E-2</c:v>
                </c:pt>
                <c:pt idx="7796">
                  <c:v>8.2000000000000003E-2</c:v>
                </c:pt>
                <c:pt idx="7797">
                  <c:v>8.1000000000000003E-2</c:v>
                </c:pt>
                <c:pt idx="7798">
                  <c:v>8.1000000000000003E-2</c:v>
                </c:pt>
                <c:pt idx="7799">
                  <c:v>0.08</c:v>
                </c:pt>
                <c:pt idx="7800">
                  <c:v>0.88</c:v>
                </c:pt>
                <c:pt idx="7801">
                  <c:v>0.8</c:v>
                </c:pt>
                <c:pt idx="7802">
                  <c:v>0.73299999999999998</c:v>
                </c:pt>
                <c:pt idx="7803">
                  <c:v>0.67700000000000005</c:v>
                </c:pt>
                <c:pt idx="7804">
                  <c:v>0.629</c:v>
                </c:pt>
                <c:pt idx="7805">
                  <c:v>0.58699999999999997</c:v>
                </c:pt>
                <c:pt idx="7806">
                  <c:v>0.55000000000000004</c:v>
                </c:pt>
                <c:pt idx="7807">
                  <c:v>0.51800000000000002</c:v>
                </c:pt>
                <c:pt idx="7808">
                  <c:v>0.48899999999999999</c:v>
                </c:pt>
                <c:pt idx="7809">
                  <c:v>0.46300000000000002</c:v>
                </c:pt>
                <c:pt idx="7810">
                  <c:v>0.44</c:v>
                </c:pt>
                <c:pt idx="7811">
                  <c:v>0.41899999999999998</c:v>
                </c:pt>
                <c:pt idx="7812">
                  <c:v>0.4</c:v>
                </c:pt>
                <c:pt idx="7813">
                  <c:v>0.38300000000000001</c:v>
                </c:pt>
                <c:pt idx="7814">
                  <c:v>0.36699999999999999</c:v>
                </c:pt>
                <c:pt idx="7815">
                  <c:v>0.35199999999999998</c:v>
                </c:pt>
                <c:pt idx="7816">
                  <c:v>0.33800000000000002</c:v>
                </c:pt>
                <c:pt idx="7817">
                  <c:v>0.32600000000000001</c:v>
                </c:pt>
                <c:pt idx="7818">
                  <c:v>0.314</c:v>
                </c:pt>
                <c:pt idx="7819">
                  <c:v>0.30299999999999999</c:v>
                </c:pt>
                <c:pt idx="7820">
                  <c:v>0.29299999999999998</c:v>
                </c:pt>
                <c:pt idx="7821">
                  <c:v>0.28399999999999997</c:v>
                </c:pt>
                <c:pt idx="7822">
                  <c:v>0.27500000000000002</c:v>
                </c:pt>
                <c:pt idx="7823">
                  <c:v>0.26700000000000002</c:v>
                </c:pt>
                <c:pt idx="7824">
                  <c:v>0.25900000000000001</c:v>
                </c:pt>
                <c:pt idx="7825">
                  <c:v>0.251</c:v>
                </c:pt>
                <c:pt idx="7826">
                  <c:v>0.24399999999999999</c:v>
                </c:pt>
                <c:pt idx="7827">
                  <c:v>0.23799999999999999</c:v>
                </c:pt>
                <c:pt idx="7828">
                  <c:v>0.23200000000000001</c:v>
                </c:pt>
                <c:pt idx="7829">
                  <c:v>0.22600000000000001</c:v>
                </c:pt>
                <c:pt idx="7830">
                  <c:v>0.22</c:v>
                </c:pt>
                <c:pt idx="7831">
                  <c:v>0.215</c:v>
                </c:pt>
                <c:pt idx="7832">
                  <c:v>0.21</c:v>
                </c:pt>
                <c:pt idx="7833">
                  <c:v>0.20499999999999999</c:v>
                </c:pt>
                <c:pt idx="7834">
                  <c:v>0.2</c:v>
                </c:pt>
                <c:pt idx="7835">
                  <c:v>0.19600000000000001</c:v>
                </c:pt>
                <c:pt idx="7836">
                  <c:v>0.191</c:v>
                </c:pt>
                <c:pt idx="7837">
                  <c:v>0.187</c:v>
                </c:pt>
                <c:pt idx="7838">
                  <c:v>0.183</c:v>
                </c:pt>
                <c:pt idx="7839">
                  <c:v>0.18</c:v>
                </c:pt>
                <c:pt idx="7840">
                  <c:v>0.17599999999999999</c:v>
                </c:pt>
                <c:pt idx="7841">
                  <c:v>0.17299999999999999</c:v>
                </c:pt>
                <c:pt idx="7842">
                  <c:v>0.16900000000000001</c:v>
                </c:pt>
                <c:pt idx="7843">
                  <c:v>0.16600000000000001</c:v>
                </c:pt>
                <c:pt idx="7844">
                  <c:v>0.16300000000000001</c:v>
                </c:pt>
                <c:pt idx="7845">
                  <c:v>0.16</c:v>
                </c:pt>
                <c:pt idx="7846">
                  <c:v>0.157</c:v>
                </c:pt>
                <c:pt idx="7847">
                  <c:v>0.154</c:v>
                </c:pt>
                <c:pt idx="7848">
                  <c:v>0.152</c:v>
                </c:pt>
                <c:pt idx="7849">
                  <c:v>0.14899999999999999</c:v>
                </c:pt>
                <c:pt idx="7850">
                  <c:v>0.14699999999999999</c:v>
                </c:pt>
                <c:pt idx="7851">
                  <c:v>0.14399999999999999</c:v>
                </c:pt>
                <c:pt idx="7852">
                  <c:v>0.14199999999999999</c:v>
                </c:pt>
                <c:pt idx="7853">
                  <c:v>0.14000000000000001</c:v>
                </c:pt>
                <c:pt idx="7854">
                  <c:v>0.13800000000000001</c:v>
                </c:pt>
                <c:pt idx="7855">
                  <c:v>0.13500000000000001</c:v>
                </c:pt>
                <c:pt idx="7856">
                  <c:v>0.13300000000000001</c:v>
                </c:pt>
                <c:pt idx="7857">
                  <c:v>0.13100000000000001</c:v>
                </c:pt>
                <c:pt idx="7858">
                  <c:v>0.129</c:v>
                </c:pt>
                <c:pt idx="7859">
                  <c:v>0.128</c:v>
                </c:pt>
                <c:pt idx="7860">
                  <c:v>0.126</c:v>
                </c:pt>
                <c:pt idx="7861">
                  <c:v>0.124</c:v>
                </c:pt>
                <c:pt idx="7862">
                  <c:v>0.122</c:v>
                </c:pt>
                <c:pt idx="7863">
                  <c:v>0.121</c:v>
                </c:pt>
                <c:pt idx="7864">
                  <c:v>0.11899999999999999</c:v>
                </c:pt>
                <c:pt idx="7865">
                  <c:v>0.11700000000000001</c:v>
                </c:pt>
                <c:pt idx="7866">
                  <c:v>0.11600000000000001</c:v>
                </c:pt>
                <c:pt idx="7867">
                  <c:v>0.114</c:v>
                </c:pt>
                <c:pt idx="7868">
                  <c:v>0.113</c:v>
                </c:pt>
                <c:pt idx="7869">
                  <c:v>0.111</c:v>
                </c:pt>
                <c:pt idx="7870">
                  <c:v>0.11</c:v>
                </c:pt>
                <c:pt idx="7871">
                  <c:v>0.109</c:v>
                </c:pt>
                <c:pt idx="7872">
                  <c:v>0.107</c:v>
                </c:pt>
                <c:pt idx="7873">
                  <c:v>0.106</c:v>
                </c:pt>
                <c:pt idx="7874">
                  <c:v>0.105</c:v>
                </c:pt>
                <c:pt idx="7875">
                  <c:v>0.104</c:v>
                </c:pt>
                <c:pt idx="7876">
                  <c:v>0.10199999999999999</c:v>
                </c:pt>
                <c:pt idx="7877">
                  <c:v>0.10100000000000001</c:v>
                </c:pt>
                <c:pt idx="7878">
                  <c:v>0.1</c:v>
                </c:pt>
                <c:pt idx="7879">
                  <c:v>9.9000000000000005E-2</c:v>
                </c:pt>
                <c:pt idx="7880">
                  <c:v>9.8000000000000004E-2</c:v>
                </c:pt>
                <c:pt idx="7881">
                  <c:v>9.7000000000000003E-2</c:v>
                </c:pt>
                <c:pt idx="7882">
                  <c:v>9.6000000000000002E-2</c:v>
                </c:pt>
                <c:pt idx="7883">
                  <c:v>9.5000000000000001E-2</c:v>
                </c:pt>
                <c:pt idx="7884">
                  <c:v>9.4E-2</c:v>
                </c:pt>
                <c:pt idx="7885">
                  <c:v>9.2999999999999999E-2</c:v>
                </c:pt>
                <c:pt idx="7886">
                  <c:v>9.1999999999999998E-2</c:v>
                </c:pt>
                <c:pt idx="7887">
                  <c:v>9.0999999999999998E-2</c:v>
                </c:pt>
                <c:pt idx="7888">
                  <c:v>0.09</c:v>
                </c:pt>
                <c:pt idx="7889">
                  <c:v>8.8999999999999996E-2</c:v>
                </c:pt>
                <c:pt idx="7890">
                  <c:v>8.7999999999999995E-2</c:v>
                </c:pt>
                <c:pt idx="7891">
                  <c:v>8.6999999999999994E-2</c:v>
                </c:pt>
                <c:pt idx="7892">
                  <c:v>8.5999999999999993E-2</c:v>
                </c:pt>
                <c:pt idx="7893">
                  <c:v>8.5000000000000006E-2</c:v>
                </c:pt>
                <c:pt idx="7894">
                  <c:v>8.5000000000000006E-2</c:v>
                </c:pt>
                <c:pt idx="7895">
                  <c:v>8.4000000000000005E-2</c:v>
                </c:pt>
                <c:pt idx="7896">
                  <c:v>8.3000000000000004E-2</c:v>
                </c:pt>
                <c:pt idx="7897">
                  <c:v>8.2000000000000003E-2</c:v>
                </c:pt>
                <c:pt idx="7898">
                  <c:v>8.1000000000000003E-2</c:v>
                </c:pt>
                <c:pt idx="7899">
                  <c:v>8.1000000000000003E-2</c:v>
                </c:pt>
                <c:pt idx="7900">
                  <c:v>0.89</c:v>
                </c:pt>
                <c:pt idx="7901">
                  <c:v>0.80900000000000005</c:v>
                </c:pt>
                <c:pt idx="7902">
                  <c:v>0.74199999999999999</c:v>
                </c:pt>
                <c:pt idx="7903">
                  <c:v>0.68500000000000005</c:v>
                </c:pt>
                <c:pt idx="7904">
                  <c:v>0.63600000000000001</c:v>
                </c:pt>
                <c:pt idx="7905">
                  <c:v>0.59299999999999997</c:v>
                </c:pt>
                <c:pt idx="7906">
                  <c:v>0.55600000000000005</c:v>
                </c:pt>
                <c:pt idx="7907">
                  <c:v>0.52400000000000002</c:v>
                </c:pt>
                <c:pt idx="7908">
                  <c:v>0.49399999999999999</c:v>
                </c:pt>
                <c:pt idx="7909">
                  <c:v>0.46800000000000003</c:v>
                </c:pt>
                <c:pt idx="7910">
                  <c:v>0.44500000000000001</c:v>
                </c:pt>
                <c:pt idx="7911">
                  <c:v>0.42399999999999999</c:v>
                </c:pt>
                <c:pt idx="7912">
                  <c:v>0.40500000000000003</c:v>
                </c:pt>
                <c:pt idx="7913">
                  <c:v>0.38700000000000001</c:v>
                </c:pt>
                <c:pt idx="7914">
                  <c:v>0.371</c:v>
                </c:pt>
                <c:pt idx="7915">
                  <c:v>0.35599999999999998</c:v>
                </c:pt>
                <c:pt idx="7916">
                  <c:v>0.34200000000000003</c:v>
                </c:pt>
                <c:pt idx="7917">
                  <c:v>0.33</c:v>
                </c:pt>
                <c:pt idx="7918">
                  <c:v>0.318</c:v>
                </c:pt>
                <c:pt idx="7919">
                  <c:v>0.307</c:v>
                </c:pt>
                <c:pt idx="7920">
                  <c:v>0.29699999999999999</c:v>
                </c:pt>
                <c:pt idx="7921">
                  <c:v>0.28699999999999998</c:v>
                </c:pt>
                <c:pt idx="7922">
                  <c:v>0.27800000000000002</c:v>
                </c:pt>
                <c:pt idx="7923">
                  <c:v>0.27</c:v>
                </c:pt>
                <c:pt idx="7924">
                  <c:v>0.26200000000000001</c:v>
                </c:pt>
                <c:pt idx="7925">
                  <c:v>0.254</c:v>
                </c:pt>
                <c:pt idx="7926">
                  <c:v>0.247</c:v>
                </c:pt>
                <c:pt idx="7927">
                  <c:v>0.24099999999999999</c:v>
                </c:pt>
                <c:pt idx="7928">
                  <c:v>0.23400000000000001</c:v>
                </c:pt>
                <c:pt idx="7929">
                  <c:v>0.22800000000000001</c:v>
                </c:pt>
                <c:pt idx="7930">
                  <c:v>0.223</c:v>
                </c:pt>
                <c:pt idx="7931">
                  <c:v>0.217</c:v>
                </c:pt>
                <c:pt idx="7932">
                  <c:v>0.21199999999999999</c:v>
                </c:pt>
                <c:pt idx="7933">
                  <c:v>0.20699999999999999</c:v>
                </c:pt>
                <c:pt idx="7934">
                  <c:v>0.20200000000000001</c:v>
                </c:pt>
                <c:pt idx="7935">
                  <c:v>0.19800000000000001</c:v>
                </c:pt>
                <c:pt idx="7936">
                  <c:v>0.193</c:v>
                </c:pt>
                <c:pt idx="7937">
                  <c:v>0.189</c:v>
                </c:pt>
                <c:pt idx="7938">
                  <c:v>0.185</c:v>
                </c:pt>
                <c:pt idx="7939">
                  <c:v>0.182</c:v>
                </c:pt>
                <c:pt idx="7940">
                  <c:v>0.17799999999999999</c:v>
                </c:pt>
                <c:pt idx="7941">
                  <c:v>0.17499999999999999</c:v>
                </c:pt>
                <c:pt idx="7942">
                  <c:v>0.17100000000000001</c:v>
                </c:pt>
                <c:pt idx="7943">
                  <c:v>0.16800000000000001</c:v>
                </c:pt>
                <c:pt idx="7944">
                  <c:v>0.16500000000000001</c:v>
                </c:pt>
                <c:pt idx="7945">
                  <c:v>0.16200000000000001</c:v>
                </c:pt>
                <c:pt idx="7946">
                  <c:v>0.159</c:v>
                </c:pt>
                <c:pt idx="7947">
                  <c:v>0.156</c:v>
                </c:pt>
                <c:pt idx="7948">
                  <c:v>0.153</c:v>
                </c:pt>
                <c:pt idx="7949">
                  <c:v>0.151</c:v>
                </c:pt>
                <c:pt idx="7950">
                  <c:v>0.14799999999999999</c:v>
                </c:pt>
                <c:pt idx="7951">
                  <c:v>0.14599999999999999</c:v>
                </c:pt>
                <c:pt idx="7952">
                  <c:v>0.14399999999999999</c:v>
                </c:pt>
                <c:pt idx="7953">
                  <c:v>0.14099999999999999</c:v>
                </c:pt>
                <c:pt idx="7954">
                  <c:v>0.13900000000000001</c:v>
                </c:pt>
                <c:pt idx="7955">
                  <c:v>0.13700000000000001</c:v>
                </c:pt>
                <c:pt idx="7956">
                  <c:v>0.13500000000000001</c:v>
                </c:pt>
                <c:pt idx="7957">
                  <c:v>0.13300000000000001</c:v>
                </c:pt>
                <c:pt idx="7958">
                  <c:v>0.13100000000000001</c:v>
                </c:pt>
                <c:pt idx="7959">
                  <c:v>0.129</c:v>
                </c:pt>
                <c:pt idx="7960">
                  <c:v>0.127</c:v>
                </c:pt>
                <c:pt idx="7961">
                  <c:v>0.125</c:v>
                </c:pt>
                <c:pt idx="7962">
                  <c:v>0.124</c:v>
                </c:pt>
                <c:pt idx="7963">
                  <c:v>0.122</c:v>
                </c:pt>
                <c:pt idx="7964">
                  <c:v>0.12</c:v>
                </c:pt>
                <c:pt idx="7965">
                  <c:v>0.11899999999999999</c:v>
                </c:pt>
                <c:pt idx="7966">
                  <c:v>0.11700000000000001</c:v>
                </c:pt>
                <c:pt idx="7967">
                  <c:v>0.11600000000000001</c:v>
                </c:pt>
                <c:pt idx="7968">
                  <c:v>0.114</c:v>
                </c:pt>
                <c:pt idx="7969">
                  <c:v>0.113</c:v>
                </c:pt>
                <c:pt idx="7970">
                  <c:v>0.111</c:v>
                </c:pt>
                <c:pt idx="7971">
                  <c:v>0.11</c:v>
                </c:pt>
                <c:pt idx="7972">
                  <c:v>0.109</c:v>
                </c:pt>
                <c:pt idx="7973">
                  <c:v>0.107</c:v>
                </c:pt>
                <c:pt idx="7974">
                  <c:v>0.106</c:v>
                </c:pt>
                <c:pt idx="7975">
                  <c:v>0.105</c:v>
                </c:pt>
                <c:pt idx="7976">
                  <c:v>0.10299999999999999</c:v>
                </c:pt>
                <c:pt idx="7977">
                  <c:v>0.10199999999999999</c:v>
                </c:pt>
                <c:pt idx="7978">
                  <c:v>0.10100000000000001</c:v>
                </c:pt>
                <c:pt idx="7979">
                  <c:v>0.1</c:v>
                </c:pt>
                <c:pt idx="7980">
                  <c:v>9.9000000000000005E-2</c:v>
                </c:pt>
                <c:pt idx="7981">
                  <c:v>9.8000000000000004E-2</c:v>
                </c:pt>
                <c:pt idx="7982">
                  <c:v>9.7000000000000003E-2</c:v>
                </c:pt>
                <c:pt idx="7983">
                  <c:v>9.6000000000000002E-2</c:v>
                </c:pt>
                <c:pt idx="7984">
                  <c:v>9.5000000000000001E-2</c:v>
                </c:pt>
                <c:pt idx="7985">
                  <c:v>9.4E-2</c:v>
                </c:pt>
                <c:pt idx="7986">
                  <c:v>9.2999999999999999E-2</c:v>
                </c:pt>
                <c:pt idx="7987">
                  <c:v>9.1999999999999998E-2</c:v>
                </c:pt>
                <c:pt idx="7988">
                  <c:v>9.0999999999999998E-2</c:v>
                </c:pt>
                <c:pt idx="7989">
                  <c:v>0.09</c:v>
                </c:pt>
                <c:pt idx="7990">
                  <c:v>8.8999999999999996E-2</c:v>
                </c:pt>
                <c:pt idx="7991">
                  <c:v>8.7999999999999995E-2</c:v>
                </c:pt>
                <c:pt idx="7992">
                  <c:v>8.6999999999999994E-2</c:v>
                </c:pt>
                <c:pt idx="7993">
                  <c:v>8.5999999999999993E-2</c:v>
                </c:pt>
                <c:pt idx="7994">
                  <c:v>8.5999999999999993E-2</c:v>
                </c:pt>
                <c:pt idx="7995">
                  <c:v>8.5000000000000006E-2</c:v>
                </c:pt>
                <c:pt idx="7996">
                  <c:v>8.4000000000000005E-2</c:v>
                </c:pt>
                <c:pt idx="7997">
                  <c:v>8.3000000000000004E-2</c:v>
                </c:pt>
                <c:pt idx="7998">
                  <c:v>8.2000000000000003E-2</c:v>
                </c:pt>
                <c:pt idx="7999">
                  <c:v>8.2000000000000003E-2</c:v>
                </c:pt>
                <c:pt idx="8000">
                  <c:v>0.9</c:v>
                </c:pt>
                <c:pt idx="8001">
                  <c:v>0.81799999999999995</c:v>
                </c:pt>
                <c:pt idx="8002">
                  <c:v>0.75</c:v>
                </c:pt>
                <c:pt idx="8003">
                  <c:v>0.69199999999999995</c:v>
                </c:pt>
                <c:pt idx="8004">
                  <c:v>0.64300000000000002</c:v>
                </c:pt>
                <c:pt idx="8005">
                  <c:v>0.6</c:v>
                </c:pt>
                <c:pt idx="8006">
                  <c:v>0.56299999999999994</c:v>
                </c:pt>
                <c:pt idx="8007">
                  <c:v>0.52900000000000003</c:v>
                </c:pt>
                <c:pt idx="8008">
                  <c:v>0.5</c:v>
                </c:pt>
                <c:pt idx="8009">
                  <c:v>0.47399999999999998</c:v>
                </c:pt>
                <c:pt idx="8010">
                  <c:v>0.45</c:v>
                </c:pt>
                <c:pt idx="8011">
                  <c:v>0.42899999999999999</c:v>
                </c:pt>
                <c:pt idx="8012">
                  <c:v>0.40899999999999997</c:v>
                </c:pt>
                <c:pt idx="8013">
                  <c:v>0.39100000000000001</c:v>
                </c:pt>
                <c:pt idx="8014">
                  <c:v>0.375</c:v>
                </c:pt>
                <c:pt idx="8015">
                  <c:v>0.36</c:v>
                </c:pt>
                <c:pt idx="8016">
                  <c:v>0.34599999999999997</c:v>
                </c:pt>
                <c:pt idx="8017">
                  <c:v>0.33300000000000002</c:v>
                </c:pt>
                <c:pt idx="8018">
                  <c:v>0.32100000000000001</c:v>
                </c:pt>
                <c:pt idx="8019">
                  <c:v>0.31</c:v>
                </c:pt>
                <c:pt idx="8020">
                  <c:v>0.3</c:v>
                </c:pt>
                <c:pt idx="8021">
                  <c:v>0.28999999999999998</c:v>
                </c:pt>
                <c:pt idx="8022">
                  <c:v>0.28100000000000003</c:v>
                </c:pt>
                <c:pt idx="8023">
                  <c:v>0.27300000000000002</c:v>
                </c:pt>
                <c:pt idx="8024">
                  <c:v>0.26500000000000001</c:v>
                </c:pt>
                <c:pt idx="8025">
                  <c:v>0.25700000000000001</c:v>
                </c:pt>
                <c:pt idx="8026">
                  <c:v>0.25</c:v>
                </c:pt>
                <c:pt idx="8027">
                  <c:v>0.24299999999999999</c:v>
                </c:pt>
                <c:pt idx="8028">
                  <c:v>0.23699999999999999</c:v>
                </c:pt>
                <c:pt idx="8029">
                  <c:v>0.23100000000000001</c:v>
                </c:pt>
                <c:pt idx="8030">
                  <c:v>0.22500000000000001</c:v>
                </c:pt>
                <c:pt idx="8031">
                  <c:v>0.22</c:v>
                </c:pt>
                <c:pt idx="8032">
                  <c:v>0.214</c:v>
                </c:pt>
                <c:pt idx="8033">
                  <c:v>0.20899999999999999</c:v>
                </c:pt>
                <c:pt idx="8034">
                  <c:v>0.20499999999999999</c:v>
                </c:pt>
                <c:pt idx="8035">
                  <c:v>0.2</c:v>
                </c:pt>
                <c:pt idx="8036">
                  <c:v>0.19600000000000001</c:v>
                </c:pt>
                <c:pt idx="8037">
                  <c:v>0.191</c:v>
                </c:pt>
                <c:pt idx="8038">
                  <c:v>0.188</c:v>
                </c:pt>
                <c:pt idx="8039">
                  <c:v>0.184</c:v>
                </c:pt>
                <c:pt idx="8040">
                  <c:v>0.18</c:v>
                </c:pt>
                <c:pt idx="8041">
                  <c:v>0.17599999999999999</c:v>
                </c:pt>
                <c:pt idx="8042">
                  <c:v>0.17299999999999999</c:v>
                </c:pt>
                <c:pt idx="8043">
                  <c:v>0.17</c:v>
                </c:pt>
                <c:pt idx="8044">
                  <c:v>0.16700000000000001</c:v>
                </c:pt>
                <c:pt idx="8045">
                  <c:v>0.16400000000000001</c:v>
                </c:pt>
                <c:pt idx="8046">
                  <c:v>0.161</c:v>
                </c:pt>
                <c:pt idx="8047">
                  <c:v>0.158</c:v>
                </c:pt>
                <c:pt idx="8048">
                  <c:v>0.155</c:v>
                </c:pt>
                <c:pt idx="8049">
                  <c:v>0.153</c:v>
                </c:pt>
                <c:pt idx="8050">
                  <c:v>0.15</c:v>
                </c:pt>
                <c:pt idx="8051">
                  <c:v>0.14799999999999999</c:v>
                </c:pt>
                <c:pt idx="8052">
                  <c:v>0.14499999999999999</c:v>
                </c:pt>
                <c:pt idx="8053">
                  <c:v>0.14299999999999999</c:v>
                </c:pt>
                <c:pt idx="8054">
                  <c:v>0.14099999999999999</c:v>
                </c:pt>
                <c:pt idx="8055">
                  <c:v>0.13800000000000001</c:v>
                </c:pt>
                <c:pt idx="8056">
                  <c:v>0.13600000000000001</c:v>
                </c:pt>
                <c:pt idx="8057">
                  <c:v>0.13400000000000001</c:v>
                </c:pt>
                <c:pt idx="8058">
                  <c:v>0.13200000000000001</c:v>
                </c:pt>
                <c:pt idx="8059">
                  <c:v>0.13</c:v>
                </c:pt>
                <c:pt idx="8060">
                  <c:v>0.129</c:v>
                </c:pt>
                <c:pt idx="8061">
                  <c:v>0.127</c:v>
                </c:pt>
                <c:pt idx="8062">
                  <c:v>0.125</c:v>
                </c:pt>
                <c:pt idx="8063">
                  <c:v>0.123</c:v>
                </c:pt>
                <c:pt idx="8064">
                  <c:v>0.122</c:v>
                </c:pt>
                <c:pt idx="8065">
                  <c:v>0.12</c:v>
                </c:pt>
                <c:pt idx="8066">
                  <c:v>0.11799999999999999</c:v>
                </c:pt>
                <c:pt idx="8067">
                  <c:v>0.11700000000000001</c:v>
                </c:pt>
                <c:pt idx="8068">
                  <c:v>0.115</c:v>
                </c:pt>
                <c:pt idx="8069">
                  <c:v>0.114</c:v>
                </c:pt>
                <c:pt idx="8070">
                  <c:v>0.113</c:v>
                </c:pt>
                <c:pt idx="8071">
                  <c:v>0.111</c:v>
                </c:pt>
                <c:pt idx="8072">
                  <c:v>0.11</c:v>
                </c:pt>
                <c:pt idx="8073">
                  <c:v>0.108</c:v>
                </c:pt>
                <c:pt idx="8074">
                  <c:v>0.107</c:v>
                </c:pt>
                <c:pt idx="8075">
                  <c:v>0.106</c:v>
                </c:pt>
                <c:pt idx="8076">
                  <c:v>0.105</c:v>
                </c:pt>
                <c:pt idx="8077">
                  <c:v>0.10299999999999999</c:v>
                </c:pt>
                <c:pt idx="8078">
                  <c:v>0.10199999999999999</c:v>
                </c:pt>
                <c:pt idx="8079">
                  <c:v>0.10100000000000001</c:v>
                </c:pt>
                <c:pt idx="8080">
                  <c:v>0.1</c:v>
                </c:pt>
                <c:pt idx="8081">
                  <c:v>9.9000000000000005E-2</c:v>
                </c:pt>
                <c:pt idx="8082">
                  <c:v>9.8000000000000004E-2</c:v>
                </c:pt>
                <c:pt idx="8083">
                  <c:v>9.7000000000000003E-2</c:v>
                </c:pt>
                <c:pt idx="8084">
                  <c:v>9.6000000000000002E-2</c:v>
                </c:pt>
                <c:pt idx="8085">
                  <c:v>9.5000000000000001E-2</c:v>
                </c:pt>
                <c:pt idx="8086">
                  <c:v>9.4E-2</c:v>
                </c:pt>
                <c:pt idx="8087">
                  <c:v>9.2999999999999999E-2</c:v>
                </c:pt>
                <c:pt idx="8088">
                  <c:v>9.1999999999999998E-2</c:v>
                </c:pt>
                <c:pt idx="8089">
                  <c:v>9.0999999999999998E-2</c:v>
                </c:pt>
                <c:pt idx="8090">
                  <c:v>0.09</c:v>
                </c:pt>
                <c:pt idx="8091">
                  <c:v>8.8999999999999996E-2</c:v>
                </c:pt>
                <c:pt idx="8092">
                  <c:v>8.7999999999999995E-2</c:v>
                </c:pt>
                <c:pt idx="8093">
                  <c:v>8.6999999999999994E-2</c:v>
                </c:pt>
                <c:pt idx="8094">
                  <c:v>8.6999999999999994E-2</c:v>
                </c:pt>
                <c:pt idx="8095">
                  <c:v>8.5999999999999993E-2</c:v>
                </c:pt>
                <c:pt idx="8096">
                  <c:v>8.5000000000000006E-2</c:v>
                </c:pt>
                <c:pt idx="8097">
                  <c:v>8.4000000000000005E-2</c:v>
                </c:pt>
                <c:pt idx="8098">
                  <c:v>8.3000000000000004E-2</c:v>
                </c:pt>
                <c:pt idx="8099">
                  <c:v>8.3000000000000004E-2</c:v>
                </c:pt>
                <c:pt idx="8100">
                  <c:v>0.91</c:v>
                </c:pt>
                <c:pt idx="8101">
                  <c:v>0.82699999999999996</c:v>
                </c:pt>
                <c:pt idx="8102">
                  <c:v>0.75800000000000001</c:v>
                </c:pt>
                <c:pt idx="8103">
                  <c:v>0.7</c:v>
                </c:pt>
                <c:pt idx="8104">
                  <c:v>0.65</c:v>
                </c:pt>
                <c:pt idx="8105">
                  <c:v>0.60699999999999998</c:v>
                </c:pt>
                <c:pt idx="8106">
                  <c:v>0.56899999999999995</c:v>
                </c:pt>
                <c:pt idx="8107">
                  <c:v>0.53500000000000003</c:v>
                </c:pt>
                <c:pt idx="8108">
                  <c:v>0.50600000000000001</c:v>
                </c:pt>
                <c:pt idx="8109">
                  <c:v>0.47899999999999998</c:v>
                </c:pt>
                <c:pt idx="8110">
                  <c:v>0.45500000000000002</c:v>
                </c:pt>
                <c:pt idx="8111">
                  <c:v>0.433</c:v>
                </c:pt>
                <c:pt idx="8112">
                  <c:v>0.41399999999999998</c:v>
                </c:pt>
                <c:pt idx="8113">
                  <c:v>0.39600000000000002</c:v>
                </c:pt>
                <c:pt idx="8114">
                  <c:v>0.379</c:v>
                </c:pt>
                <c:pt idx="8115">
                  <c:v>0.36399999999999999</c:v>
                </c:pt>
                <c:pt idx="8116">
                  <c:v>0.35</c:v>
                </c:pt>
                <c:pt idx="8117">
                  <c:v>0.33700000000000002</c:v>
                </c:pt>
                <c:pt idx="8118">
                  <c:v>0.32500000000000001</c:v>
                </c:pt>
                <c:pt idx="8119">
                  <c:v>0.314</c:v>
                </c:pt>
                <c:pt idx="8120">
                  <c:v>0.30299999999999999</c:v>
                </c:pt>
                <c:pt idx="8121">
                  <c:v>0.29399999999999998</c:v>
                </c:pt>
                <c:pt idx="8122">
                  <c:v>0.28399999999999997</c:v>
                </c:pt>
                <c:pt idx="8123">
                  <c:v>0.27600000000000002</c:v>
                </c:pt>
                <c:pt idx="8124">
                  <c:v>0.26800000000000002</c:v>
                </c:pt>
                <c:pt idx="8125">
                  <c:v>0.26</c:v>
                </c:pt>
                <c:pt idx="8126">
                  <c:v>0.253</c:v>
                </c:pt>
                <c:pt idx="8127">
                  <c:v>0.246</c:v>
                </c:pt>
                <c:pt idx="8128">
                  <c:v>0.23899999999999999</c:v>
                </c:pt>
                <c:pt idx="8129">
                  <c:v>0.23300000000000001</c:v>
                </c:pt>
                <c:pt idx="8130">
                  <c:v>0.22800000000000001</c:v>
                </c:pt>
                <c:pt idx="8131">
                  <c:v>0.222</c:v>
                </c:pt>
                <c:pt idx="8132">
                  <c:v>0.217</c:v>
                </c:pt>
                <c:pt idx="8133">
                  <c:v>0.21199999999999999</c:v>
                </c:pt>
                <c:pt idx="8134">
                  <c:v>0.20699999999999999</c:v>
                </c:pt>
                <c:pt idx="8135">
                  <c:v>0.20200000000000001</c:v>
                </c:pt>
                <c:pt idx="8136">
                  <c:v>0.19800000000000001</c:v>
                </c:pt>
                <c:pt idx="8137">
                  <c:v>0.19400000000000001</c:v>
                </c:pt>
                <c:pt idx="8138">
                  <c:v>0.19</c:v>
                </c:pt>
                <c:pt idx="8139">
                  <c:v>0.186</c:v>
                </c:pt>
                <c:pt idx="8140">
                  <c:v>0.182</c:v>
                </c:pt>
                <c:pt idx="8141">
                  <c:v>0.17799999999999999</c:v>
                </c:pt>
                <c:pt idx="8142">
                  <c:v>0.17499999999999999</c:v>
                </c:pt>
                <c:pt idx="8143">
                  <c:v>0.17199999999999999</c:v>
                </c:pt>
                <c:pt idx="8144">
                  <c:v>0.16900000000000001</c:v>
                </c:pt>
                <c:pt idx="8145">
                  <c:v>0.16500000000000001</c:v>
                </c:pt>
                <c:pt idx="8146">
                  <c:v>0.16300000000000001</c:v>
                </c:pt>
                <c:pt idx="8147">
                  <c:v>0.16</c:v>
                </c:pt>
                <c:pt idx="8148">
                  <c:v>0.157</c:v>
                </c:pt>
                <c:pt idx="8149">
                  <c:v>0.154</c:v>
                </c:pt>
                <c:pt idx="8150">
                  <c:v>0.152</c:v>
                </c:pt>
                <c:pt idx="8151">
                  <c:v>0.14899999999999999</c:v>
                </c:pt>
                <c:pt idx="8152">
                  <c:v>0.14699999999999999</c:v>
                </c:pt>
                <c:pt idx="8153">
                  <c:v>0.14399999999999999</c:v>
                </c:pt>
                <c:pt idx="8154">
                  <c:v>0.14199999999999999</c:v>
                </c:pt>
                <c:pt idx="8155">
                  <c:v>0.14000000000000001</c:v>
                </c:pt>
                <c:pt idx="8156">
                  <c:v>0.13800000000000001</c:v>
                </c:pt>
                <c:pt idx="8157">
                  <c:v>0.13600000000000001</c:v>
                </c:pt>
                <c:pt idx="8158">
                  <c:v>0.13400000000000001</c:v>
                </c:pt>
                <c:pt idx="8159">
                  <c:v>0.13200000000000001</c:v>
                </c:pt>
                <c:pt idx="8160">
                  <c:v>0.13</c:v>
                </c:pt>
                <c:pt idx="8161">
                  <c:v>0.128</c:v>
                </c:pt>
                <c:pt idx="8162">
                  <c:v>0.126</c:v>
                </c:pt>
                <c:pt idx="8163">
                  <c:v>0.125</c:v>
                </c:pt>
                <c:pt idx="8164">
                  <c:v>0.123</c:v>
                </c:pt>
                <c:pt idx="8165">
                  <c:v>0.121</c:v>
                </c:pt>
                <c:pt idx="8166">
                  <c:v>0.12</c:v>
                </c:pt>
                <c:pt idx="8167">
                  <c:v>0.11799999999999999</c:v>
                </c:pt>
                <c:pt idx="8168">
                  <c:v>0.11700000000000001</c:v>
                </c:pt>
                <c:pt idx="8169">
                  <c:v>0.115</c:v>
                </c:pt>
                <c:pt idx="8170">
                  <c:v>0.114</c:v>
                </c:pt>
                <c:pt idx="8171">
                  <c:v>0.112</c:v>
                </c:pt>
                <c:pt idx="8172">
                  <c:v>0.111</c:v>
                </c:pt>
                <c:pt idx="8173">
                  <c:v>0.11</c:v>
                </c:pt>
                <c:pt idx="8174">
                  <c:v>0.108</c:v>
                </c:pt>
                <c:pt idx="8175">
                  <c:v>0.107</c:v>
                </c:pt>
                <c:pt idx="8176">
                  <c:v>0.106</c:v>
                </c:pt>
                <c:pt idx="8177">
                  <c:v>0.105</c:v>
                </c:pt>
                <c:pt idx="8178">
                  <c:v>0.10299999999999999</c:v>
                </c:pt>
                <c:pt idx="8179">
                  <c:v>0.10199999999999999</c:v>
                </c:pt>
                <c:pt idx="8180">
                  <c:v>0.10100000000000001</c:v>
                </c:pt>
                <c:pt idx="8181">
                  <c:v>0.1</c:v>
                </c:pt>
                <c:pt idx="8182">
                  <c:v>9.9000000000000005E-2</c:v>
                </c:pt>
                <c:pt idx="8183">
                  <c:v>9.8000000000000004E-2</c:v>
                </c:pt>
                <c:pt idx="8184">
                  <c:v>9.7000000000000003E-2</c:v>
                </c:pt>
                <c:pt idx="8185">
                  <c:v>9.6000000000000002E-2</c:v>
                </c:pt>
                <c:pt idx="8186">
                  <c:v>9.5000000000000001E-2</c:v>
                </c:pt>
                <c:pt idx="8187">
                  <c:v>9.4E-2</c:v>
                </c:pt>
                <c:pt idx="8188">
                  <c:v>9.2999999999999999E-2</c:v>
                </c:pt>
                <c:pt idx="8189">
                  <c:v>9.1999999999999998E-2</c:v>
                </c:pt>
                <c:pt idx="8190">
                  <c:v>9.0999999999999998E-2</c:v>
                </c:pt>
                <c:pt idx="8191">
                  <c:v>0.09</c:v>
                </c:pt>
                <c:pt idx="8192">
                  <c:v>8.8999999999999996E-2</c:v>
                </c:pt>
                <c:pt idx="8193">
                  <c:v>8.7999999999999995E-2</c:v>
                </c:pt>
                <c:pt idx="8194">
                  <c:v>8.7999999999999995E-2</c:v>
                </c:pt>
                <c:pt idx="8195">
                  <c:v>8.6999999999999994E-2</c:v>
                </c:pt>
                <c:pt idx="8196">
                  <c:v>8.5999999999999993E-2</c:v>
                </c:pt>
                <c:pt idx="8197">
                  <c:v>8.5000000000000006E-2</c:v>
                </c:pt>
                <c:pt idx="8198">
                  <c:v>8.4000000000000005E-2</c:v>
                </c:pt>
                <c:pt idx="8199">
                  <c:v>8.3000000000000004E-2</c:v>
                </c:pt>
                <c:pt idx="8200">
                  <c:v>0.92</c:v>
                </c:pt>
                <c:pt idx="8201">
                  <c:v>0.83599999999999997</c:v>
                </c:pt>
                <c:pt idx="8202">
                  <c:v>0.76700000000000002</c:v>
                </c:pt>
                <c:pt idx="8203">
                  <c:v>0.70799999999999996</c:v>
                </c:pt>
                <c:pt idx="8204">
                  <c:v>0.65700000000000003</c:v>
                </c:pt>
                <c:pt idx="8205">
                  <c:v>0.61299999999999999</c:v>
                </c:pt>
                <c:pt idx="8206">
                  <c:v>0.57499999999999996</c:v>
                </c:pt>
                <c:pt idx="8207">
                  <c:v>0.54100000000000004</c:v>
                </c:pt>
                <c:pt idx="8208">
                  <c:v>0.51100000000000001</c:v>
                </c:pt>
                <c:pt idx="8209">
                  <c:v>0.48399999999999999</c:v>
                </c:pt>
                <c:pt idx="8210">
                  <c:v>0.46</c:v>
                </c:pt>
                <c:pt idx="8211">
                  <c:v>0.438</c:v>
                </c:pt>
                <c:pt idx="8212">
                  <c:v>0.41799999999999998</c:v>
                </c:pt>
                <c:pt idx="8213">
                  <c:v>0.4</c:v>
                </c:pt>
                <c:pt idx="8214">
                  <c:v>0.38300000000000001</c:v>
                </c:pt>
                <c:pt idx="8215">
                  <c:v>0.36799999999999999</c:v>
                </c:pt>
                <c:pt idx="8216">
                  <c:v>0.35399999999999998</c:v>
                </c:pt>
                <c:pt idx="8217">
                  <c:v>0.34100000000000003</c:v>
                </c:pt>
                <c:pt idx="8218">
                  <c:v>0.32900000000000001</c:v>
                </c:pt>
                <c:pt idx="8219">
                  <c:v>0.317</c:v>
                </c:pt>
                <c:pt idx="8220">
                  <c:v>0.307</c:v>
                </c:pt>
                <c:pt idx="8221">
                  <c:v>0.29699999999999999</c:v>
                </c:pt>
                <c:pt idx="8222">
                  <c:v>0.28799999999999998</c:v>
                </c:pt>
                <c:pt idx="8223">
                  <c:v>0.27900000000000003</c:v>
                </c:pt>
                <c:pt idx="8224">
                  <c:v>0.27100000000000002</c:v>
                </c:pt>
                <c:pt idx="8225">
                  <c:v>0.26300000000000001</c:v>
                </c:pt>
                <c:pt idx="8226">
                  <c:v>0.25600000000000001</c:v>
                </c:pt>
                <c:pt idx="8227">
                  <c:v>0.249</c:v>
                </c:pt>
                <c:pt idx="8228">
                  <c:v>0.24199999999999999</c:v>
                </c:pt>
                <c:pt idx="8229">
                  <c:v>0.23599999999999999</c:v>
                </c:pt>
                <c:pt idx="8230">
                  <c:v>0.23</c:v>
                </c:pt>
                <c:pt idx="8231">
                  <c:v>0.224</c:v>
                </c:pt>
                <c:pt idx="8232">
                  <c:v>0.219</c:v>
                </c:pt>
                <c:pt idx="8233">
                  <c:v>0.214</c:v>
                </c:pt>
                <c:pt idx="8234">
                  <c:v>0.20899999999999999</c:v>
                </c:pt>
                <c:pt idx="8235">
                  <c:v>0.20399999999999999</c:v>
                </c:pt>
                <c:pt idx="8236">
                  <c:v>0.2</c:v>
                </c:pt>
                <c:pt idx="8237">
                  <c:v>0.19600000000000001</c:v>
                </c:pt>
                <c:pt idx="8238">
                  <c:v>0.192</c:v>
                </c:pt>
                <c:pt idx="8239">
                  <c:v>0.188</c:v>
                </c:pt>
                <c:pt idx="8240">
                  <c:v>0.184</c:v>
                </c:pt>
                <c:pt idx="8241">
                  <c:v>0.18</c:v>
                </c:pt>
                <c:pt idx="8242">
                  <c:v>0.17699999999999999</c:v>
                </c:pt>
                <c:pt idx="8243">
                  <c:v>0.17399999999999999</c:v>
                </c:pt>
                <c:pt idx="8244">
                  <c:v>0.17</c:v>
                </c:pt>
                <c:pt idx="8245">
                  <c:v>0.16700000000000001</c:v>
                </c:pt>
                <c:pt idx="8246">
                  <c:v>0.16400000000000001</c:v>
                </c:pt>
                <c:pt idx="8247">
                  <c:v>0.161</c:v>
                </c:pt>
                <c:pt idx="8248">
                  <c:v>0.159</c:v>
                </c:pt>
                <c:pt idx="8249">
                  <c:v>0.156</c:v>
                </c:pt>
                <c:pt idx="8250">
                  <c:v>0.153</c:v>
                </c:pt>
                <c:pt idx="8251">
                  <c:v>0.151</c:v>
                </c:pt>
                <c:pt idx="8252">
                  <c:v>0.14799999999999999</c:v>
                </c:pt>
                <c:pt idx="8253">
                  <c:v>0.14599999999999999</c:v>
                </c:pt>
                <c:pt idx="8254">
                  <c:v>0.14399999999999999</c:v>
                </c:pt>
                <c:pt idx="8255">
                  <c:v>0.14199999999999999</c:v>
                </c:pt>
                <c:pt idx="8256">
                  <c:v>0.13900000000000001</c:v>
                </c:pt>
                <c:pt idx="8257">
                  <c:v>0.13700000000000001</c:v>
                </c:pt>
                <c:pt idx="8258">
                  <c:v>0.13500000000000001</c:v>
                </c:pt>
                <c:pt idx="8259">
                  <c:v>0.13300000000000001</c:v>
                </c:pt>
                <c:pt idx="8260">
                  <c:v>0.13100000000000001</c:v>
                </c:pt>
                <c:pt idx="8261">
                  <c:v>0.13</c:v>
                </c:pt>
                <c:pt idx="8262">
                  <c:v>0.128</c:v>
                </c:pt>
                <c:pt idx="8263">
                  <c:v>0.126</c:v>
                </c:pt>
                <c:pt idx="8264">
                  <c:v>0.124</c:v>
                </c:pt>
                <c:pt idx="8265">
                  <c:v>0.123</c:v>
                </c:pt>
                <c:pt idx="8266">
                  <c:v>0.121</c:v>
                </c:pt>
                <c:pt idx="8267">
                  <c:v>0.11899999999999999</c:v>
                </c:pt>
                <c:pt idx="8268">
                  <c:v>0.11799999999999999</c:v>
                </c:pt>
                <c:pt idx="8269">
                  <c:v>0.11600000000000001</c:v>
                </c:pt>
                <c:pt idx="8270">
                  <c:v>0.115</c:v>
                </c:pt>
                <c:pt idx="8271">
                  <c:v>0.114</c:v>
                </c:pt>
                <c:pt idx="8272">
                  <c:v>0.112</c:v>
                </c:pt>
                <c:pt idx="8273">
                  <c:v>0.111</c:v>
                </c:pt>
                <c:pt idx="8274">
                  <c:v>0.11</c:v>
                </c:pt>
                <c:pt idx="8275">
                  <c:v>0.108</c:v>
                </c:pt>
                <c:pt idx="8276">
                  <c:v>0.107</c:v>
                </c:pt>
                <c:pt idx="8277">
                  <c:v>0.106</c:v>
                </c:pt>
                <c:pt idx="8278">
                  <c:v>0.105</c:v>
                </c:pt>
                <c:pt idx="8279">
                  <c:v>0.10299999999999999</c:v>
                </c:pt>
                <c:pt idx="8280">
                  <c:v>0.10199999999999999</c:v>
                </c:pt>
                <c:pt idx="8281">
                  <c:v>0.10100000000000001</c:v>
                </c:pt>
                <c:pt idx="8282">
                  <c:v>0.1</c:v>
                </c:pt>
                <c:pt idx="8283">
                  <c:v>9.9000000000000005E-2</c:v>
                </c:pt>
                <c:pt idx="8284">
                  <c:v>9.8000000000000004E-2</c:v>
                </c:pt>
                <c:pt idx="8285">
                  <c:v>9.7000000000000003E-2</c:v>
                </c:pt>
                <c:pt idx="8286">
                  <c:v>9.6000000000000002E-2</c:v>
                </c:pt>
                <c:pt idx="8287">
                  <c:v>9.5000000000000001E-2</c:v>
                </c:pt>
                <c:pt idx="8288">
                  <c:v>9.4E-2</c:v>
                </c:pt>
                <c:pt idx="8289">
                  <c:v>9.2999999999999999E-2</c:v>
                </c:pt>
                <c:pt idx="8290">
                  <c:v>9.1999999999999998E-2</c:v>
                </c:pt>
                <c:pt idx="8291">
                  <c:v>9.0999999999999998E-2</c:v>
                </c:pt>
                <c:pt idx="8292">
                  <c:v>0.09</c:v>
                </c:pt>
                <c:pt idx="8293">
                  <c:v>8.8999999999999996E-2</c:v>
                </c:pt>
                <c:pt idx="8294">
                  <c:v>8.7999999999999995E-2</c:v>
                </c:pt>
                <c:pt idx="8295">
                  <c:v>8.7999999999999995E-2</c:v>
                </c:pt>
                <c:pt idx="8296">
                  <c:v>8.6999999999999994E-2</c:v>
                </c:pt>
                <c:pt idx="8297">
                  <c:v>8.5999999999999993E-2</c:v>
                </c:pt>
                <c:pt idx="8298">
                  <c:v>8.5000000000000006E-2</c:v>
                </c:pt>
                <c:pt idx="8299">
                  <c:v>8.4000000000000005E-2</c:v>
                </c:pt>
                <c:pt idx="8300">
                  <c:v>0.93</c:v>
                </c:pt>
                <c:pt idx="8301">
                  <c:v>0.84499999999999997</c:v>
                </c:pt>
                <c:pt idx="8302">
                  <c:v>0.77500000000000002</c:v>
                </c:pt>
                <c:pt idx="8303">
                  <c:v>0.71499999999999997</c:v>
                </c:pt>
                <c:pt idx="8304">
                  <c:v>0.66400000000000003</c:v>
                </c:pt>
                <c:pt idx="8305">
                  <c:v>0.62</c:v>
                </c:pt>
                <c:pt idx="8306">
                  <c:v>0.58099999999999996</c:v>
                </c:pt>
                <c:pt idx="8307">
                  <c:v>0.54700000000000004</c:v>
                </c:pt>
                <c:pt idx="8308">
                  <c:v>0.51700000000000002</c:v>
                </c:pt>
                <c:pt idx="8309">
                  <c:v>0.48899999999999999</c:v>
                </c:pt>
                <c:pt idx="8310">
                  <c:v>0.46500000000000002</c:v>
                </c:pt>
                <c:pt idx="8311">
                  <c:v>0.443</c:v>
                </c:pt>
                <c:pt idx="8312">
                  <c:v>0.42299999999999999</c:v>
                </c:pt>
                <c:pt idx="8313">
                  <c:v>0.40400000000000003</c:v>
                </c:pt>
                <c:pt idx="8314">
                  <c:v>0.38800000000000001</c:v>
                </c:pt>
                <c:pt idx="8315">
                  <c:v>0.372</c:v>
                </c:pt>
                <c:pt idx="8316">
                  <c:v>0.35799999999999998</c:v>
                </c:pt>
                <c:pt idx="8317">
                  <c:v>0.34399999999999997</c:v>
                </c:pt>
                <c:pt idx="8318">
                  <c:v>0.33200000000000002</c:v>
                </c:pt>
                <c:pt idx="8319">
                  <c:v>0.32100000000000001</c:v>
                </c:pt>
                <c:pt idx="8320">
                  <c:v>0.31</c:v>
                </c:pt>
                <c:pt idx="8321">
                  <c:v>0.3</c:v>
                </c:pt>
                <c:pt idx="8322">
                  <c:v>0.29099999999999998</c:v>
                </c:pt>
                <c:pt idx="8323">
                  <c:v>0.28199999999999997</c:v>
                </c:pt>
                <c:pt idx="8324">
                  <c:v>0.27400000000000002</c:v>
                </c:pt>
                <c:pt idx="8325">
                  <c:v>0.26600000000000001</c:v>
                </c:pt>
                <c:pt idx="8326">
                  <c:v>0.25800000000000001</c:v>
                </c:pt>
                <c:pt idx="8327">
                  <c:v>0.251</c:v>
                </c:pt>
                <c:pt idx="8328">
                  <c:v>0.245</c:v>
                </c:pt>
                <c:pt idx="8329">
                  <c:v>0.23799999999999999</c:v>
                </c:pt>
                <c:pt idx="8330">
                  <c:v>0.23300000000000001</c:v>
                </c:pt>
                <c:pt idx="8331">
                  <c:v>0.22700000000000001</c:v>
                </c:pt>
                <c:pt idx="8332">
                  <c:v>0.221</c:v>
                </c:pt>
                <c:pt idx="8333">
                  <c:v>0.216</c:v>
                </c:pt>
                <c:pt idx="8334">
                  <c:v>0.21099999999999999</c:v>
                </c:pt>
                <c:pt idx="8335">
                  <c:v>0.20699999999999999</c:v>
                </c:pt>
                <c:pt idx="8336">
                  <c:v>0.20200000000000001</c:v>
                </c:pt>
                <c:pt idx="8337">
                  <c:v>0.19800000000000001</c:v>
                </c:pt>
                <c:pt idx="8338">
                  <c:v>0.19400000000000001</c:v>
                </c:pt>
                <c:pt idx="8339">
                  <c:v>0.19</c:v>
                </c:pt>
                <c:pt idx="8340">
                  <c:v>0.186</c:v>
                </c:pt>
                <c:pt idx="8341">
                  <c:v>0.182</c:v>
                </c:pt>
                <c:pt idx="8342">
                  <c:v>0.17899999999999999</c:v>
                </c:pt>
                <c:pt idx="8343">
                  <c:v>0.17499999999999999</c:v>
                </c:pt>
                <c:pt idx="8344">
                  <c:v>0.17199999999999999</c:v>
                </c:pt>
                <c:pt idx="8345">
                  <c:v>0.16900000000000001</c:v>
                </c:pt>
                <c:pt idx="8346">
                  <c:v>0.16600000000000001</c:v>
                </c:pt>
                <c:pt idx="8347">
                  <c:v>0.16300000000000001</c:v>
                </c:pt>
                <c:pt idx="8348">
                  <c:v>0.16</c:v>
                </c:pt>
                <c:pt idx="8349">
                  <c:v>0.158</c:v>
                </c:pt>
                <c:pt idx="8350">
                  <c:v>0.155</c:v>
                </c:pt>
                <c:pt idx="8351">
                  <c:v>0.152</c:v>
                </c:pt>
                <c:pt idx="8352">
                  <c:v>0.15</c:v>
                </c:pt>
                <c:pt idx="8353">
                  <c:v>0.14799999999999999</c:v>
                </c:pt>
                <c:pt idx="8354">
                  <c:v>0.14499999999999999</c:v>
                </c:pt>
                <c:pt idx="8355">
                  <c:v>0.14299999999999999</c:v>
                </c:pt>
                <c:pt idx="8356">
                  <c:v>0.14099999999999999</c:v>
                </c:pt>
                <c:pt idx="8357">
                  <c:v>0.13900000000000001</c:v>
                </c:pt>
                <c:pt idx="8358">
                  <c:v>0.13700000000000001</c:v>
                </c:pt>
                <c:pt idx="8359">
                  <c:v>0.13500000000000001</c:v>
                </c:pt>
                <c:pt idx="8360">
                  <c:v>0.13300000000000001</c:v>
                </c:pt>
                <c:pt idx="8361">
                  <c:v>0.13100000000000001</c:v>
                </c:pt>
                <c:pt idx="8362">
                  <c:v>0.129</c:v>
                </c:pt>
                <c:pt idx="8363">
                  <c:v>0.127</c:v>
                </c:pt>
                <c:pt idx="8364">
                  <c:v>0.126</c:v>
                </c:pt>
                <c:pt idx="8365">
                  <c:v>0.124</c:v>
                </c:pt>
                <c:pt idx="8366">
                  <c:v>0.122</c:v>
                </c:pt>
                <c:pt idx="8367">
                  <c:v>0.121</c:v>
                </c:pt>
                <c:pt idx="8368">
                  <c:v>0.11899999999999999</c:v>
                </c:pt>
                <c:pt idx="8369">
                  <c:v>0.11799999999999999</c:v>
                </c:pt>
                <c:pt idx="8370">
                  <c:v>0.11600000000000001</c:v>
                </c:pt>
                <c:pt idx="8371">
                  <c:v>0.115</c:v>
                </c:pt>
                <c:pt idx="8372">
                  <c:v>0.113</c:v>
                </c:pt>
                <c:pt idx="8373">
                  <c:v>0.112</c:v>
                </c:pt>
                <c:pt idx="8374">
                  <c:v>0.111</c:v>
                </c:pt>
                <c:pt idx="8375">
                  <c:v>0.109</c:v>
                </c:pt>
                <c:pt idx="8376">
                  <c:v>0.108</c:v>
                </c:pt>
                <c:pt idx="8377">
                  <c:v>0.107</c:v>
                </c:pt>
                <c:pt idx="8378">
                  <c:v>0.106</c:v>
                </c:pt>
                <c:pt idx="8379">
                  <c:v>0.104</c:v>
                </c:pt>
                <c:pt idx="8380">
                  <c:v>0.10299999999999999</c:v>
                </c:pt>
                <c:pt idx="8381">
                  <c:v>0.10199999999999999</c:v>
                </c:pt>
                <c:pt idx="8382">
                  <c:v>0.10100000000000001</c:v>
                </c:pt>
                <c:pt idx="8383">
                  <c:v>0.1</c:v>
                </c:pt>
                <c:pt idx="8384">
                  <c:v>9.9000000000000005E-2</c:v>
                </c:pt>
                <c:pt idx="8385">
                  <c:v>9.8000000000000004E-2</c:v>
                </c:pt>
                <c:pt idx="8386">
                  <c:v>9.7000000000000003E-2</c:v>
                </c:pt>
                <c:pt idx="8387">
                  <c:v>9.6000000000000002E-2</c:v>
                </c:pt>
                <c:pt idx="8388">
                  <c:v>9.5000000000000001E-2</c:v>
                </c:pt>
                <c:pt idx="8389">
                  <c:v>9.4E-2</c:v>
                </c:pt>
                <c:pt idx="8390">
                  <c:v>9.2999999999999999E-2</c:v>
                </c:pt>
                <c:pt idx="8391">
                  <c:v>9.1999999999999998E-2</c:v>
                </c:pt>
                <c:pt idx="8392">
                  <c:v>9.0999999999999998E-2</c:v>
                </c:pt>
                <c:pt idx="8393">
                  <c:v>0.09</c:v>
                </c:pt>
                <c:pt idx="8394">
                  <c:v>8.8999999999999996E-2</c:v>
                </c:pt>
                <c:pt idx="8395">
                  <c:v>8.8999999999999996E-2</c:v>
                </c:pt>
                <c:pt idx="8396">
                  <c:v>8.7999999999999995E-2</c:v>
                </c:pt>
                <c:pt idx="8397">
                  <c:v>8.6999999999999994E-2</c:v>
                </c:pt>
                <c:pt idx="8398">
                  <c:v>8.5999999999999993E-2</c:v>
                </c:pt>
                <c:pt idx="8399">
                  <c:v>8.5000000000000006E-2</c:v>
                </c:pt>
                <c:pt idx="8400">
                  <c:v>0.94</c:v>
                </c:pt>
                <c:pt idx="8401">
                  <c:v>0.85499999999999998</c:v>
                </c:pt>
                <c:pt idx="8402">
                  <c:v>0.78300000000000003</c:v>
                </c:pt>
                <c:pt idx="8403">
                  <c:v>0.72299999999999998</c:v>
                </c:pt>
                <c:pt idx="8404">
                  <c:v>0.67100000000000004</c:v>
                </c:pt>
                <c:pt idx="8405">
                  <c:v>0.627</c:v>
                </c:pt>
                <c:pt idx="8406">
                  <c:v>0.58799999999999997</c:v>
                </c:pt>
                <c:pt idx="8407">
                  <c:v>0.55300000000000005</c:v>
                </c:pt>
                <c:pt idx="8408">
                  <c:v>0.52200000000000002</c:v>
                </c:pt>
                <c:pt idx="8409">
                  <c:v>0.495</c:v>
                </c:pt>
                <c:pt idx="8410">
                  <c:v>0.47</c:v>
                </c:pt>
                <c:pt idx="8411">
                  <c:v>0.44800000000000001</c:v>
                </c:pt>
                <c:pt idx="8412">
                  <c:v>0.42699999999999999</c:v>
                </c:pt>
                <c:pt idx="8413">
                  <c:v>0.40899999999999997</c:v>
                </c:pt>
                <c:pt idx="8414">
                  <c:v>0.39200000000000002</c:v>
                </c:pt>
                <c:pt idx="8415">
                  <c:v>0.376</c:v>
                </c:pt>
                <c:pt idx="8416">
                  <c:v>0.36199999999999999</c:v>
                </c:pt>
                <c:pt idx="8417">
                  <c:v>0.34799999999999998</c:v>
                </c:pt>
                <c:pt idx="8418">
                  <c:v>0.33600000000000002</c:v>
                </c:pt>
                <c:pt idx="8419">
                  <c:v>0.32400000000000001</c:v>
                </c:pt>
                <c:pt idx="8420">
                  <c:v>0.313</c:v>
                </c:pt>
                <c:pt idx="8421">
                  <c:v>0.30299999999999999</c:v>
                </c:pt>
                <c:pt idx="8422">
                  <c:v>0.29399999999999998</c:v>
                </c:pt>
                <c:pt idx="8423">
                  <c:v>0.28499999999999998</c:v>
                </c:pt>
                <c:pt idx="8424">
                  <c:v>0.27600000000000002</c:v>
                </c:pt>
                <c:pt idx="8425">
                  <c:v>0.26900000000000002</c:v>
                </c:pt>
                <c:pt idx="8426">
                  <c:v>0.26100000000000001</c:v>
                </c:pt>
                <c:pt idx="8427">
                  <c:v>0.254</c:v>
                </c:pt>
                <c:pt idx="8428">
                  <c:v>0.247</c:v>
                </c:pt>
                <c:pt idx="8429">
                  <c:v>0.24099999999999999</c:v>
                </c:pt>
                <c:pt idx="8430">
                  <c:v>0.23499999999999999</c:v>
                </c:pt>
                <c:pt idx="8431">
                  <c:v>0.22900000000000001</c:v>
                </c:pt>
                <c:pt idx="8432">
                  <c:v>0.224</c:v>
                </c:pt>
                <c:pt idx="8433">
                  <c:v>0.219</c:v>
                </c:pt>
                <c:pt idx="8434">
                  <c:v>0.214</c:v>
                </c:pt>
                <c:pt idx="8435">
                  <c:v>0.20899999999999999</c:v>
                </c:pt>
                <c:pt idx="8436">
                  <c:v>0.20399999999999999</c:v>
                </c:pt>
                <c:pt idx="8437">
                  <c:v>0.2</c:v>
                </c:pt>
                <c:pt idx="8438">
                  <c:v>0.19600000000000001</c:v>
                </c:pt>
                <c:pt idx="8439">
                  <c:v>0.192</c:v>
                </c:pt>
                <c:pt idx="8440">
                  <c:v>0.188</c:v>
                </c:pt>
                <c:pt idx="8441">
                  <c:v>0.184</c:v>
                </c:pt>
                <c:pt idx="8442">
                  <c:v>0.18099999999999999</c:v>
                </c:pt>
                <c:pt idx="8443">
                  <c:v>0.17699999999999999</c:v>
                </c:pt>
                <c:pt idx="8444">
                  <c:v>0.17399999999999999</c:v>
                </c:pt>
                <c:pt idx="8445">
                  <c:v>0.17100000000000001</c:v>
                </c:pt>
                <c:pt idx="8446">
                  <c:v>0.16800000000000001</c:v>
                </c:pt>
                <c:pt idx="8447">
                  <c:v>0.16500000000000001</c:v>
                </c:pt>
                <c:pt idx="8448">
                  <c:v>0.16200000000000001</c:v>
                </c:pt>
                <c:pt idx="8449">
                  <c:v>0.159</c:v>
                </c:pt>
                <c:pt idx="8450">
                  <c:v>0.157</c:v>
                </c:pt>
                <c:pt idx="8451">
                  <c:v>0.154</c:v>
                </c:pt>
                <c:pt idx="8452">
                  <c:v>0.152</c:v>
                </c:pt>
                <c:pt idx="8453">
                  <c:v>0.14899999999999999</c:v>
                </c:pt>
                <c:pt idx="8454">
                  <c:v>0.14699999999999999</c:v>
                </c:pt>
                <c:pt idx="8455">
                  <c:v>0.14499999999999999</c:v>
                </c:pt>
                <c:pt idx="8456">
                  <c:v>0.14199999999999999</c:v>
                </c:pt>
                <c:pt idx="8457">
                  <c:v>0.14000000000000001</c:v>
                </c:pt>
                <c:pt idx="8458">
                  <c:v>0.13800000000000001</c:v>
                </c:pt>
                <c:pt idx="8459">
                  <c:v>0.13600000000000001</c:v>
                </c:pt>
                <c:pt idx="8460">
                  <c:v>0.13400000000000001</c:v>
                </c:pt>
                <c:pt idx="8461">
                  <c:v>0.13200000000000001</c:v>
                </c:pt>
                <c:pt idx="8462">
                  <c:v>0.13100000000000001</c:v>
                </c:pt>
                <c:pt idx="8463">
                  <c:v>0.129</c:v>
                </c:pt>
                <c:pt idx="8464">
                  <c:v>0.127</c:v>
                </c:pt>
                <c:pt idx="8465">
                  <c:v>0.125</c:v>
                </c:pt>
                <c:pt idx="8466">
                  <c:v>0.124</c:v>
                </c:pt>
                <c:pt idx="8467">
                  <c:v>0.122</c:v>
                </c:pt>
                <c:pt idx="8468">
                  <c:v>0.121</c:v>
                </c:pt>
                <c:pt idx="8469">
                  <c:v>0.11899999999999999</c:v>
                </c:pt>
                <c:pt idx="8470">
                  <c:v>0.11799999999999999</c:v>
                </c:pt>
                <c:pt idx="8471">
                  <c:v>0.11600000000000001</c:v>
                </c:pt>
                <c:pt idx="8472">
                  <c:v>0.115</c:v>
                </c:pt>
                <c:pt idx="8473">
                  <c:v>0.113</c:v>
                </c:pt>
                <c:pt idx="8474">
                  <c:v>0.112</c:v>
                </c:pt>
                <c:pt idx="8475">
                  <c:v>0.111</c:v>
                </c:pt>
                <c:pt idx="8476">
                  <c:v>0.109</c:v>
                </c:pt>
                <c:pt idx="8477">
                  <c:v>0.108</c:v>
                </c:pt>
                <c:pt idx="8478">
                  <c:v>0.107</c:v>
                </c:pt>
                <c:pt idx="8479">
                  <c:v>0.106</c:v>
                </c:pt>
                <c:pt idx="8480">
                  <c:v>0.104</c:v>
                </c:pt>
                <c:pt idx="8481">
                  <c:v>0.10299999999999999</c:v>
                </c:pt>
                <c:pt idx="8482">
                  <c:v>0.10199999999999999</c:v>
                </c:pt>
                <c:pt idx="8483">
                  <c:v>0.10100000000000001</c:v>
                </c:pt>
                <c:pt idx="8484">
                  <c:v>0.1</c:v>
                </c:pt>
                <c:pt idx="8485">
                  <c:v>9.9000000000000005E-2</c:v>
                </c:pt>
                <c:pt idx="8486">
                  <c:v>9.8000000000000004E-2</c:v>
                </c:pt>
                <c:pt idx="8487">
                  <c:v>9.7000000000000003E-2</c:v>
                </c:pt>
                <c:pt idx="8488">
                  <c:v>9.6000000000000002E-2</c:v>
                </c:pt>
                <c:pt idx="8489">
                  <c:v>9.5000000000000001E-2</c:v>
                </c:pt>
                <c:pt idx="8490">
                  <c:v>9.4E-2</c:v>
                </c:pt>
                <c:pt idx="8491">
                  <c:v>9.2999999999999999E-2</c:v>
                </c:pt>
                <c:pt idx="8492">
                  <c:v>9.1999999999999998E-2</c:v>
                </c:pt>
                <c:pt idx="8493">
                  <c:v>9.0999999999999998E-2</c:v>
                </c:pt>
                <c:pt idx="8494">
                  <c:v>0.09</c:v>
                </c:pt>
                <c:pt idx="8495">
                  <c:v>0.09</c:v>
                </c:pt>
                <c:pt idx="8496">
                  <c:v>8.8999999999999996E-2</c:v>
                </c:pt>
                <c:pt idx="8497">
                  <c:v>8.7999999999999995E-2</c:v>
                </c:pt>
                <c:pt idx="8498">
                  <c:v>8.6999999999999994E-2</c:v>
                </c:pt>
                <c:pt idx="8499">
                  <c:v>8.5999999999999993E-2</c:v>
                </c:pt>
                <c:pt idx="8500">
                  <c:v>0.95</c:v>
                </c:pt>
                <c:pt idx="8501">
                  <c:v>0.86399999999999999</c:v>
                </c:pt>
                <c:pt idx="8502">
                  <c:v>0.79200000000000004</c:v>
                </c:pt>
                <c:pt idx="8503">
                  <c:v>0.73099999999999998</c:v>
                </c:pt>
                <c:pt idx="8504">
                  <c:v>0.67900000000000005</c:v>
                </c:pt>
                <c:pt idx="8505">
                  <c:v>0.63300000000000001</c:v>
                </c:pt>
                <c:pt idx="8506">
                  <c:v>0.59399999999999997</c:v>
                </c:pt>
                <c:pt idx="8507">
                  <c:v>0.55900000000000005</c:v>
                </c:pt>
                <c:pt idx="8508">
                  <c:v>0.52800000000000002</c:v>
                </c:pt>
                <c:pt idx="8509">
                  <c:v>0.5</c:v>
                </c:pt>
                <c:pt idx="8510">
                  <c:v>0.47499999999999998</c:v>
                </c:pt>
                <c:pt idx="8511">
                  <c:v>0.45200000000000001</c:v>
                </c:pt>
                <c:pt idx="8512">
                  <c:v>0.432</c:v>
                </c:pt>
                <c:pt idx="8513">
                  <c:v>0.41299999999999998</c:v>
                </c:pt>
                <c:pt idx="8514">
                  <c:v>0.39600000000000002</c:v>
                </c:pt>
                <c:pt idx="8515">
                  <c:v>0.38</c:v>
                </c:pt>
                <c:pt idx="8516">
                  <c:v>0.36499999999999999</c:v>
                </c:pt>
                <c:pt idx="8517">
                  <c:v>0.35199999999999998</c:v>
                </c:pt>
                <c:pt idx="8518">
                  <c:v>0.33900000000000002</c:v>
                </c:pt>
                <c:pt idx="8519">
                  <c:v>0.32800000000000001</c:v>
                </c:pt>
                <c:pt idx="8520">
                  <c:v>0.317</c:v>
                </c:pt>
                <c:pt idx="8521">
                  <c:v>0.30599999999999999</c:v>
                </c:pt>
                <c:pt idx="8522">
                  <c:v>0.29699999999999999</c:v>
                </c:pt>
                <c:pt idx="8523">
                  <c:v>0.28799999999999998</c:v>
                </c:pt>
                <c:pt idx="8524">
                  <c:v>0.27900000000000003</c:v>
                </c:pt>
                <c:pt idx="8525">
                  <c:v>0.27100000000000002</c:v>
                </c:pt>
                <c:pt idx="8526">
                  <c:v>0.26400000000000001</c:v>
                </c:pt>
                <c:pt idx="8527">
                  <c:v>0.25700000000000001</c:v>
                </c:pt>
                <c:pt idx="8528">
                  <c:v>0.25</c:v>
                </c:pt>
                <c:pt idx="8529">
                  <c:v>0.24399999999999999</c:v>
                </c:pt>
                <c:pt idx="8530">
                  <c:v>0.23799999999999999</c:v>
                </c:pt>
                <c:pt idx="8531">
                  <c:v>0.23200000000000001</c:v>
                </c:pt>
                <c:pt idx="8532">
                  <c:v>0.22600000000000001</c:v>
                </c:pt>
                <c:pt idx="8533">
                  <c:v>0.221</c:v>
                </c:pt>
                <c:pt idx="8534">
                  <c:v>0.216</c:v>
                </c:pt>
                <c:pt idx="8535">
                  <c:v>0.21099999999999999</c:v>
                </c:pt>
                <c:pt idx="8536">
                  <c:v>0.20699999999999999</c:v>
                </c:pt>
                <c:pt idx="8537">
                  <c:v>0.20200000000000001</c:v>
                </c:pt>
                <c:pt idx="8538">
                  <c:v>0.19800000000000001</c:v>
                </c:pt>
                <c:pt idx="8539">
                  <c:v>0.19400000000000001</c:v>
                </c:pt>
                <c:pt idx="8540">
                  <c:v>0.19</c:v>
                </c:pt>
                <c:pt idx="8541">
                  <c:v>0.186</c:v>
                </c:pt>
                <c:pt idx="8542">
                  <c:v>0.183</c:v>
                </c:pt>
                <c:pt idx="8543">
                  <c:v>0.17899999999999999</c:v>
                </c:pt>
                <c:pt idx="8544">
                  <c:v>0.17599999999999999</c:v>
                </c:pt>
                <c:pt idx="8545">
                  <c:v>0.17299999999999999</c:v>
                </c:pt>
                <c:pt idx="8546">
                  <c:v>0.17</c:v>
                </c:pt>
                <c:pt idx="8547">
                  <c:v>0.16700000000000001</c:v>
                </c:pt>
                <c:pt idx="8548">
                  <c:v>0.16400000000000001</c:v>
                </c:pt>
                <c:pt idx="8549">
                  <c:v>0.161</c:v>
                </c:pt>
                <c:pt idx="8550">
                  <c:v>0.158</c:v>
                </c:pt>
                <c:pt idx="8551">
                  <c:v>0.156</c:v>
                </c:pt>
                <c:pt idx="8552">
                  <c:v>0.153</c:v>
                </c:pt>
                <c:pt idx="8553">
                  <c:v>0.151</c:v>
                </c:pt>
                <c:pt idx="8554">
                  <c:v>0.14799999999999999</c:v>
                </c:pt>
                <c:pt idx="8555">
                  <c:v>0.14599999999999999</c:v>
                </c:pt>
                <c:pt idx="8556">
                  <c:v>0.14399999999999999</c:v>
                </c:pt>
                <c:pt idx="8557">
                  <c:v>0.14199999999999999</c:v>
                </c:pt>
                <c:pt idx="8558">
                  <c:v>0.14000000000000001</c:v>
                </c:pt>
                <c:pt idx="8559">
                  <c:v>0.13800000000000001</c:v>
                </c:pt>
                <c:pt idx="8560">
                  <c:v>0.13600000000000001</c:v>
                </c:pt>
                <c:pt idx="8561">
                  <c:v>0.13400000000000001</c:v>
                </c:pt>
                <c:pt idx="8562">
                  <c:v>0.13200000000000001</c:v>
                </c:pt>
                <c:pt idx="8563">
                  <c:v>0.13</c:v>
                </c:pt>
                <c:pt idx="8564">
                  <c:v>0.128</c:v>
                </c:pt>
                <c:pt idx="8565">
                  <c:v>0.127</c:v>
                </c:pt>
                <c:pt idx="8566">
                  <c:v>0.125</c:v>
                </c:pt>
                <c:pt idx="8567">
                  <c:v>0.123</c:v>
                </c:pt>
                <c:pt idx="8568">
                  <c:v>0.122</c:v>
                </c:pt>
                <c:pt idx="8569">
                  <c:v>0.12</c:v>
                </c:pt>
                <c:pt idx="8570">
                  <c:v>0.11899999999999999</c:v>
                </c:pt>
                <c:pt idx="8571">
                  <c:v>0.11700000000000001</c:v>
                </c:pt>
                <c:pt idx="8572">
                  <c:v>0.11600000000000001</c:v>
                </c:pt>
                <c:pt idx="8573">
                  <c:v>0.114</c:v>
                </c:pt>
                <c:pt idx="8574">
                  <c:v>0.113</c:v>
                </c:pt>
                <c:pt idx="8575">
                  <c:v>0.112</c:v>
                </c:pt>
                <c:pt idx="8576">
                  <c:v>0.11</c:v>
                </c:pt>
                <c:pt idx="8577">
                  <c:v>0.109</c:v>
                </c:pt>
                <c:pt idx="8578">
                  <c:v>0.108</c:v>
                </c:pt>
                <c:pt idx="8579">
                  <c:v>0.107</c:v>
                </c:pt>
                <c:pt idx="8580">
                  <c:v>0.106</c:v>
                </c:pt>
                <c:pt idx="8581">
                  <c:v>0.104</c:v>
                </c:pt>
                <c:pt idx="8582">
                  <c:v>0.10299999999999999</c:v>
                </c:pt>
                <c:pt idx="8583">
                  <c:v>0.10199999999999999</c:v>
                </c:pt>
                <c:pt idx="8584">
                  <c:v>0.10100000000000001</c:v>
                </c:pt>
                <c:pt idx="8585">
                  <c:v>0.1</c:v>
                </c:pt>
                <c:pt idx="8586">
                  <c:v>9.9000000000000005E-2</c:v>
                </c:pt>
                <c:pt idx="8587">
                  <c:v>9.8000000000000004E-2</c:v>
                </c:pt>
                <c:pt idx="8588">
                  <c:v>9.7000000000000003E-2</c:v>
                </c:pt>
                <c:pt idx="8589">
                  <c:v>9.6000000000000002E-2</c:v>
                </c:pt>
                <c:pt idx="8590">
                  <c:v>9.5000000000000001E-2</c:v>
                </c:pt>
                <c:pt idx="8591">
                  <c:v>9.4E-2</c:v>
                </c:pt>
                <c:pt idx="8592">
                  <c:v>9.2999999999999999E-2</c:v>
                </c:pt>
                <c:pt idx="8593">
                  <c:v>9.1999999999999998E-2</c:v>
                </c:pt>
                <c:pt idx="8594">
                  <c:v>9.0999999999999998E-2</c:v>
                </c:pt>
                <c:pt idx="8595">
                  <c:v>0.09</c:v>
                </c:pt>
                <c:pt idx="8596">
                  <c:v>0.09</c:v>
                </c:pt>
                <c:pt idx="8597">
                  <c:v>8.8999999999999996E-2</c:v>
                </c:pt>
                <c:pt idx="8598">
                  <c:v>8.7999999999999995E-2</c:v>
                </c:pt>
                <c:pt idx="8599">
                  <c:v>8.6999999999999994E-2</c:v>
                </c:pt>
                <c:pt idx="8600">
                  <c:v>0.96</c:v>
                </c:pt>
                <c:pt idx="8601">
                  <c:v>0.873</c:v>
                </c:pt>
                <c:pt idx="8602">
                  <c:v>0.8</c:v>
                </c:pt>
                <c:pt idx="8603">
                  <c:v>0.73799999999999999</c:v>
                </c:pt>
                <c:pt idx="8604">
                  <c:v>0.68600000000000005</c:v>
                </c:pt>
                <c:pt idx="8605">
                  <c:v>0.64</c:v>
                </c:pt>
                <c:pt idx="8606">
                  <c:v>0.6</c:v>
                </c:pt>
                <c:pt idx="8607">
                  <c:v>0.56499999999999995</c:v>
                </c:pt>
                <c:pt idx="8608">
                  <c:v>0.53300000000000003</c:v>
                </c:pt>
                <c:pt idx="8609">
                  <c:v>0.505</c:v>
                </c:pt>
                <c:pt idx="8610">
                  <c:v>0.48</c:v>
                </c:pt>
                <c:pt idx="8611">
                  <c:v>0.45700000000000002</c:v>
                </c:pt>
                <c:pt idx="8612">
                  <c:v>0.436</c:v>
                </c:pt>
                <c:pt idx="8613">
                  <c:v>0.41699999999999998</c:v>
                </c:pt>
                <c:pt idx="8614">
                  <c:v>0.4</c:v>
                </c:pt>
                <c:pt idx="8615">
                  <c:v>0.38400000000000001</c:v>
                </c:pt>
                <c:pt idx="8616">
                  <c:v>0.36899999999999999</c:v>
                </c:pt>
                <c:pt idx="8617">
                  <c:v>0.35599999999999998</c:v>
                </c:pt>
                <c:pt idx="8618">
                  <c:v>0.34300000000000003</c:v>
                </c:pt>
                <c:pt idx="8619">
                  <c:v>0.33100000000000002</c:v>
                </c:pt>
                <c:pt idx="8620">
                  <c:v>0.32</c:v>
                </c:pt>
                <c:pt idx="8621">
                  <c:v>0.31</c:v>
                </c:pt>
                <c:pt idx="8622">
                  <c:v>0.3</c:v>
                </c:pt>
                <c:pt idx="8623">
                  <c:v>0.29099999999999998</c:v>
                </c:pt>
                <c:pt idx="8624">
                  <c:v>0.28199999999999997</c:v>
                </c:pt>
                <c:pt idx="8625">
                  <c:v>0.27400000000000002</c:v>
                </c:pt>
                <c:pt idx="8626">
                  <c:v>0.26700000000000002</c:v>
                </c:pt>
                <c:pt idx="8627">
                  <c:v>0.25900000000000001</c:v>
                </c:pt>
                <c:pt idx="8628">
                  <c:v>0.253</c:v>
                </c:pt>
                <c:pt idx="8629">
                  <c:v>0.246</c:v>
                </c:pt>
                <c:pt idx="8630">
                  <c:v>0.24</c:v>
                </c:pt>
                <c:pt idx="8631">
                  <c:v>0.23400000000000001</c:v>
                </c:pt>
                <c:pt idx="8632">
                  <c:v>0.22900000000000001</c:v>
                </c:pt>
                <c:pt idx="8633">
                  <c:v>0.223</c:v>
                </c:pt>
                <c:pt idx="8634">
                  <c:v>0.218</c:v>
                </c:pt>
                <c:pt idx="8635">
                  <c:v>0.21299999999999999</c:v>
                </c:pt>
                <c:pt idx="8636">
                  <c:v>0.20899999999999999</c:v>
                </c:pt>
                <c:pt idx="8637">
                  <c:v>0.20399999999999999</c:v>
                </c:pt>
                <c:pt idx="8638">
                  <c:v>0.2</c:v>
                </c:pt>
                <c:pt idx="8639">
                  <c:v>0.19600000000000001</c:v>
                </c:pt>
                <c:pt idx="8640">
                  <c:v>0.192</c:v>
                </c:pt>
                <c:pt idx="8641">
                  <c:v>0.188</c:v>
                </c:pt>
                <c:pt idx="8642">
                  <c:v>0.185</c:v>
                </c:pt>
                <c:pt idx="8643">
                  <c:v>0.18099999999999999</c:v>
                </c:pt>
                <c:pt idx="8644">
                  <c:v>0.17799999999999999</c:v>
                </c:pt>
                <c:pt idx="8645">
                  <c:v>0.17499999999999999</c:v>
                </c:pt>
                <c:pt idx="8646">
                  <c:v>0.17100000000000001</c:v>
                </c:pt>
                <c:pt idx="8647">
                  <c:v>0.16800000000000001</c:v>
                </c:pt>
                <c:pt idx="8648">
                  <c:v>0.16600000000000001</c:v>
                </c:pt>
                <c:pt idx="8649">
                  <c:v>0.16300000000000001</c:v>
                </c:pt>
                <c:pt idx="8650">
                  <c:v>0.16</c:v>
                </c:pt>
                <c:pt idx="8651">
                  <c:v>0.157</c:v>
                </c:pt>
                <c:pt idx="8652">
                  <c:v>0.155</c:v>
                </c:pt>
                <c:pt idx="8653">
                  <c:v>0.152</c:v>
                </c:pt>
                <c:pt idx="8654">
                  <c:v>0.15</c:v>
                </c:pt>
                <c:pt idx="8655">
                  <c:v>0.14799999999999999</c:v>
                </c:pt>
                <c:pt idx="8656">
                  <c:v>0.14499999999999999</c:v>
                </c:pt>
                <c:pt idx="8657">
                  <c:v>0.14299999999999999</c:v>
                </c:pt>
                <c:pt idx="8658">
                  <c:v>0.14099999999999999</c:v>
                </c:pt>
                <c:pt idx="8659">
                  <c:v>0.13900000000000001</c:v>
                </c:pt>
                <c:pt idx="8660">
                  <c:v>0.13700000000000001</c:v>
                </c:pt>
                <c:pt idx="8661">
                  <c:v>0.13500000000000001</c:v>
                </c:pt>
                <c:pt idx="8662">
                  <c:v>0.13300000000000001</c:v>
                </c:pt>
                <c:pt idx="8663">
                  <c:v>0.13200000000000001</c:v>
                </c:pt>
                <c:pt idx="8664">
                  <c:v>0.13</c:v>
                </c:pt>
                <c:pt idx="8665">
                  <c:v>0.128</c:v>
                </c:pt>
                <c:pt idx="8666">
                  <c:v>0.126</c:v>
                </c:pt>
                <c:pt idx="8667">
                  <c:v>0.125</c:v>
                </c:pt>
                <c:pt idx="8668">
                  <c:v>0.123</c:v>
                </c:pt>
                <c:pt idx="8669">
                  <c:v>0.122</c:v>
                </c:pt>
                <c:pt idx="8670">
                  <c:v>0.12</c:v>
                </c:pt>
                <c:pt idx="8671">
                  <c:v>0.11899999999999999</c:v>
                </c:pt>
                <c:pt idx="8672">
                  <c:v>0.11700000000000001</c:v>
                </c:pt>
                <c:pt idx="8673">
                  <c:v>0.11600000000000001</c:v>
                </c:pt>
                <c:pt idx="8674">
                  <c:v>0.114</c:v>
                </c:pt>
                <c:pt idx="8675">
                  <c:v>0.113</c:v>
                </c:pt>
                <c:pt idx="8676">
                  <c:v>0.112</c:v>
                </c:pt>
                <c:pt idx="8677">
                  <c:v>0.11</c:v>
                </c:pt>
                <c:pt idx="8678">
                  <c:v>0.109</c:v>
                </c:pt>
                <c:pt idx="8679">
                  <c:v>0.108</c:v>
                </c:pt>
                <c:pt idx="8680">
                  <c:v>0.107</c:v>
                </c:pt>
                <c:pt idx="8681">
                  <c:v>0.105</c:v>
                </c:pt>
                <c:pt idx="8682">
                  <c:v>0.104</c:v>
                </c:pt>
                <c:pt idx="8683">
                  <c:v>0.10299999999999999</c:v>
                </c:pt>
                <c:pt idx="8684">
                  <c:v>0.10199999999999999</c:v>
                </c:pt>
                <c:pt idx="8685">
                  <c:v>0.10100000000000001</c:v>
                </c:pt>
                <c:pt idx="8686">
                  <c:v>0.1</c:v>
                </c:pt>
                <c:pt idx="8687">
                  <c:v>9.9000000000000005E-2</c:v>
                </c:pt>
                <c:pt idx="8688">
                  <c:v>9.8000000000000004E-2</c:v>
                </c:pt>
                <c:pt idx="8689">
                  <c:v>9.7000000000000003E-2</c:v>
                </c:pt>
                <c:pt idx="8690">
                  <c:v>9.6000000000000002E-2</c:v>
                </c:pt>
                <c:pt idx="8691">
                  <c:v>9.5000000000000001E-2</c:v>
                </c:pt>
                <c:pt idx="8692">
                  <c:v>9.4E-2</c:v>
                </c:pt>
                <c:pt idx="8693">
                  <c:v>9.2999999999999999E-2</c:v>
                </c:pt>
                <c:pt idx="8694">
                  <c:v>9.1999999999999998E-2</c:v>
                </c:pt>
                <c:pt idx="8695">
                  <c:v>9.0999999999999998E-2</c:v>
                </c:pt>
                <c:pt idx="8696">
                  <c:v>9.0999999999999998E-2</c:v>
                </c:pt>
                <c:pt idx="8697">
                  <c:v>0.09</c:v>
                </c:pt>
                <c:pt idx="8698">
                  <c:v>8.8999999999999996E-2</c:v>
                </c:pt>
                <c:pt idx="8699">
                  <c:v>8.7999999999999995E-2</c:v>
                </c:pt>
                <c:pt idx="8700">
                  <c:v>0.97</c:v>
                </c:pt>
                <c:pt idx="8701">
                  <c:v>0.88200000000000001</c:v>
                </c:pt>
                <c:pt idx="8702">
                  <c:v>0.80800000000000005</c:v>
                </c:pt>
                <c:pt idx="8703">
                  <c:v>0.746</c:v>
                </c:pt>
                <c:pt idx="8704">
                  <c:v>0.69299999999999995</c:v>
                </c:pt>
                <c:pt idx="8705">
                  <c:v>0.64700000000000002</c:v>
                </c:pt>
                <c:pt idx="8706">
                  <c:v>0.60599999999999998</c:v>
                </c:pt>
                <c:pt idx="8707">
                  <c:v>0.57099999999999995</c:v>
                </c:pt>
                <c:pt idx="8708">
                  <c:v>0.53900000000000003</c:v>
                </c:pt>
                <c:pt idx="8709">
                  <c:v>0.51100000000000001</c:v>
                </c:pt>
                <c:pt idx="8710">
                  <c:v>0.48499999999999999</c:v>
                </c:pt>
                <c:pt idx="8711">
                  <c:v>0.46200000000000002</c:v>
                </c:pt>
                <c:pt idx="8712">
                  <c:v>0.441</c:v>
                </c:pt>
                <c:pt idx="8713">
                  <c:v>0.42199999999999999</c:v>
                </c:pt>
                <c:pt idx="8714">
                  <c:v>0.40400000000000003</c:v>
                </c:pt>
                <c:pt idx="8715">
                  <c:v>0.38800000000000001</c:v>
                </c:pt>
                <c:pt idx="8716">
                  <c:v>0.373</c:v>
                </c:pt>
                <c:pt idx="8717">
                  <c:v>0.35899999999999999</c:v>
                </c:pt>
                <c:pt idx="8718">
                  <c:v>0.34599999999999997</c:v>
                </c:pt>
                <c:pt idx="8719">
                  <c:v>0.33400000000000002</c:v>
                </c:pt>
                <c:pt idx="8720">
                  <c:v>0.32300000000000001</c:v>
                </c:pt>
                <c:pt idx="8721">
                  <c:v>0.313</c:v>
                </c:pt>
                <c:pt idx="8722">
                  <c:v>0.30299999999999999</c:v>
                </c:pt>
                <c:pt idx="8723">
                  <c:v>0.29399999999999998</c:v>
                </c:pt>
                <c:pt idx="8724">
                  <c:v>0.28499999999999998</c:v>
                </c:pt>
                <c:pt idx="8725">
                  <c:v>0.27700000000000002</c:v>
                </c:pt>
                <c:pt idx="8726">
                  <c:v>0.26900000000000002</c:v>
                </c:pt>
                <c:pt idx="8727">
                  <c:v>0.26200000000000001</c:v>
                </c:pt>
                <c:pt idx="8728">
                  <c:v>0.255</c:v>
                </c:pt>
                <c:pt idx="8729">
                  <c:v>0.249</c:v>
                </c:pt>
                <c:pt idx="8730">
                  <c:v>0.24299999999999999</c:v>
                </c:pt>
                <c:pt idx="8731">
                  <c:v>0.23699999999999999</c:v>
                </c:pt>
                <c:pt idx="8732">
                  <c:v>0.23100000000000001</c:v>
                </c:pt>
                <c:pt idx="8733">
                  <c:v>0.22600000000000001</c:v>
                </c:pt>
                <c:pt idx="8734">
                  <c:v>0.22</c:v>
                </c:pt>
                <c:pt idx="8735">
                  <c:v>0.216</c:v>
                </c:pt>
                <c:pt idx="8736">
                  <c:v>0.21099999999999999</c:v>
                </c:pt>
                <c:pt idx="8737">
                  <c:v>0.20599999999999999</c:v>
                </c:pt>
                <c:pt idx="8738">
                  <c:v>0.20200000000000001</c:v>
                </c:pt>
                <c:pt idx="8739">
                  <c:v>0.19800000000000001</c:v>
                </c:pt>
                <c:pt idx="8740">
                  <c:v>0.19400000000000001</c:v>
                </c:pt>
                <c:pt idx="8741">
                  <c:v>0.19</c:v>
                </c:pt>
                <c:pt idx="8742">
                  <c:v>0.187</c:v>
                </c:pt>
                <c:pt idx="8743">
                  <c:v>0.183</c:v>
                </c:pt>
                <c:pt idx="8744">
                  <c:v>0.18</c:v>
                </c:pt>
                <c:pt idx="8745">
                  <c:v>0.17599999999999999</c:v>
                </c:pt>
                <c:pt idx="8746">
                  <c:v>0.17299999999999999</c:v>
                </c:pt>
                <c:pt idx="8747">
                  <c:v>0.17</c:v>
                </c:pt>
                <c:pt idx="8748">
                  <c:v>0.16700000000000001</c:v>
                </c:pt>
                <c:pt idx="8749">
                  <c:v>0.16400000000000001</c:v>
                </c:pt>
                <c:pt idx="8750">
                  <c:v>0.16200000000000001</c:v>
                </c:pt>
                <c:pt idx="8751">
                  <c:v>0.159</c:v>
                </c:pt>
                <c:pt idx="8752">
                  <c:v>0.156</c:v>
                </c:pt>
                <c:pt idx="8753">
                  <c:v>0.154</c:v>
                </c:pt>
                <c:pt idx="8754">
                  <c:v>0.152</c:v>
                </c:pt>
                <c:pt idx="8755">
                  <c:v>0.14899999999999999</c:v>
                </c:pt>
                <c:pt idx="8756">
                  <c:v>0.14699999999999999</c:v>
                </c:pt>
                <c:pt idx="8757">
                  <c:v>0.14499999999999999</c:v>
                </c:pt>
                <c:pt idx="8758">
                  <c:v>0.14299999999999999</c:v>
                </c:pt>
                <c:pt idx="8759">
                  <c:v>0.14099999999999999</c:v>
                </c:pt>
                <c:pt idx="8760">
                  <c:v>0.13900000000000001</c:v>
                </c:pt>
                <c:pt idx="8761">
                  <c:v>0.13700000000000001</c:v>
                </c:pt>
                <c:pt idx="8762">
                  <c:v>0.13500000000000001</c:v>
                </c:pt>
                <c:pt idx="8763">
                  <c:v>0.13300000000000001</c:v>
                </c:pt>
                <c:pt idx="8764">
                  <c:v>0.13100000000000001</c:v>
                </c:pt>
                <c:pt idx="8765">
                  <c:v>0.129</c:v>
                </c:pt>
                <c:pt idx="8766">
                  <c:v>0.128</c:v>
                </c:pt>
                <c:pt idx="8767">
                  <c:v>0.126</c:v>
                </c:pt>
                <c:pt idx="8768">
                  <c:v>0.124</c:v>
                </c:pt>
                <c:pt idx="8769">
                  <c:v>0.123</c:v>
                </c:pt>
                <c:pt idx="8770">
                  <c:v>0.121</c:v>
                </c:pt>
                <c:pt idx="8771">
                  <c:v>0.12</c:v>
                </c:pt>
                <c:pt idx="8772">
                  <c:v>0.11799999999999999</c:v>
                </c:pt>
                <c:pt idx="8773">
                  <c:v>0.11700000000000001</c:v>
                </c:pt>
                <c:pt idx="8774">
                  <c:v>0.115</c:v>
                </c:pt>
                <c:pt idx="8775">
                  <c:v>0.114</c:v>
                </c:pt>
                <c:pt idx="8776">
                  <c:v>0.113</c:v>
                </c:pt>
                <c:pt idx="8777">
                  <c:v>0.111</c:v>
                </c:pt>
                <c:pt idx="8778">
                  <c:v>0.11</c:v>
                </c:pt>
                <c:pt idx="8779">
                  <c:v>0.109</c:v>
                </c:pt>
                <c:pt idx="8780">
                  <c:v>0.108</c:v>
                </c:pt>
                <c:pt idx="8781">
                  <c:v>0.107</c:v>
                </c:pt>
                <c:pt idx="8782">
                  <c:v>0.105</c:v>
                </c:pt>
                <c:pt idx="8783">
                  <c:v>0.104</c:v>
                </c:pt>
                <c:pt idx="8784">
                  <c:v>0.10299999999999999</c:v>
                </c:pt>
                <c:pt idx="8785">
                  <c:v>0.10199999999999999</c:v>
                </c:pt>
                <c:pt idx="8786">
                  <c:v>0.10100000000000001</c:v>
                </c:pt>
                <c:pt idx="8787">
                  <c:v>0.1</c:v>
                </c:pt>
                <c:pt idx="8788">
                  <c:v>9.9000000000000005E-2</c:v>
                </c:pt>
                <c:pt idx="8789">
                  <c:v>9.8000000000000004E-2</c:v>
                </c:pt>
                <c:pt idx="8790">
                  <c:v>9.7000000000000003E-2</c:v>
                </c:pt>
                <c:pt idx="8791">
                  <c:v>9.6000000000000002E-2</c:v>
                </c:pt>
                <c:pt idx="8792">
                  <c:v>9.5000000000000001E-2</c:v>
                </c:pt>
                <c:pt idx="8793">
                  <c:v>9.4E-2</c:v>
                </c:pt>
                <c:pt idx="8794">
                  <c:v>9.2999999999999999E-2</c:v>
                </c:pt>
                <c:pt idx="8795">
                  <c:v>9.1999999999999998E-2</c:v>
                </c:pt>
                <c:pt idx="8796">
                  <c:v>9.1999999999999998E-2</c:v>
                </c:pt>
                <c:pt idx="8797">
                  <c:v>9.0999999999999998E-2</c:v>
                </c:pt>
                <c:pt idx="8798">
                  <c:v>0.09</c:v>
                </c:pt>
                <c:pt idx="8799">
                  <c:v>8.8999999999999996E-2</c:v>
                </c:pt>
                <c:pt idx="8800">
                  <c:v>0.98</c:v>
                </c:pt>
                <c:pt idx="8801">
                  <c:v>0.89100000000000001</c:v>
                </c:pt>
                <c:pt idx="8802">
                  <c:v>0.81699999999999995</c:v>
                </c:pt>
                <c:pt idx="8803">
                  <c:v>0.754</c:v>
                </c:pt>
                <c:pt idx="8804">
                  <c:v>0.7</c:v>
                </c:pt>
                <c:pt idx="8805">
                  <c:v>0.65300000000000002</c:v>
                </c:pt>
                <c:pt idx="8806">
                  <c:v>0.61299999999999999</c:v>
                </c:pt>
                <c:pt idx="8807">
                  <c:v>0.57599999999999996</c:v>
                </c:pt>
                <c:pt idx="8808">
                  <c:v>0.54400000000000004</c:v>
                </c:pt>
                <c:pt idx="8809">
                  <c:v>0.51600000000000001</c:v>
                </c:pt>
                <c:pt idx="8810">
                  <c:v>0.49</c:v>
                </c:pt>
                <c:pt idx="8811">
                  <c:v>0.46700000000000003</c:v>
                </c:pt>
                <c:pt idx="8812">
                  <c:v>0.44500000000000001</c:v>
                </c:pt>
                <c:pt idx="8813">
                  <c:v>0.42599999999999999</c:v>
                </c:pt>
                <c:pt idx="8814">
                  <c:v>0.40799999999999997</c:v>
                </c:pt>
                <c:pt idx="8815">
                  <c:v>0.39200000000000002</c:v>
                </c:pt>
                <c:pt idx="8816">
                  <c:v>0.377</c:v>
                </c:pt>
                <c:pt idx="8817">
                  <c:v>0.36299999999999999</c:v>
                </c:pt>
                <c:pt idx="8818">
                  <c:v>0.35</c:v>
                </c:pt>
                <c:pt idx="8819">
                  <c:v>0.33800000000000002</c:v>
                </c:pt>
                <c:pt idx="8820">
                  <c:v>0.32700000000000001</c:v>
                </c:pt>
                <c:pt idx="8821">
                  <c:v>0.316</c:v>
                </c:pt>
                <c:pt idx="8822">
                  <c:v>0.30599999999999999</c:v>
                </c:pt>
                <c:pt idx="8823">
                  <c:v>0.29699999999999999</c:v>
                </c:pt>
                <c:pt idx="8824">
                  <c:v>0.28799999999999998</c:v>
                </c:pt>
                <c:pt idx="8825">
                  <c:v>0.28000000000000003</c:v>
                </c:pt>
                <c:pt idx="8826">
                  <c:v>0.27200000000000002</c:v>
                </c:pt>
                <c:pt idx="8827">
                  <c:v>0.26500000000000001</c:v>
                </c:pt>
                <c:pt idx="8828">
                  <c:v>0.25800000000000001</c:v>
                </c:pt>
                <c:pt idx="8829">
                  <c:v>0.251</c:v>
                </c:pt>
                <c:pt idx="8830">
                  <c:v>0.245</c:v>
                </c:pt>
                <c:pt idx="8831">
                  <c:v>0.23899999999999999</c:v>
                </c:pt>
                <c:pt idx="8832">
                  <c:v>0.23300000000000001</c:v>
                </c:pt>
                <c:pt idx="8833">
                  <c:v>0.22800000000000001</c:v>
                </c:pt>
                <c:pt idx="8834">
                  <c:v>0.223</c:v>
                </c:pt>
                <c:pt idx="8835">
                  <c:v>0.218</c:v>
                </c:pt>
                <c:pt idx="8836">
                  <c:v>0.21299999999999999</c:v>
                </c:pt>
                <c:pt idx="8837">
                  <c:v>0.20899999999999999</c:v>
                </c:pt>
                <c:pt idx="8838">
                  <c:v>0.20399999999999999</c:v>
                </c:pt>
                <c:pt idx="8839">
                  <c:v>0.2</c:v>
                </c:pt>
                <c:pt idx="8840">
                  <c:v>0.19600000000000001</c:v>
                </c:pt>
                <c:pt idx="8841">
                  <c:v>0.192</c:v>
                </c:pt>
                <c:pt idx="8842">
                  <c:v>0.188</c:v>
                </c:pt>
                <c:pt idx="8843">
                  <c:v>0.185</c:v>
                </c:pt>
                <c:pt idx="8844">
                  <c:v>0.18099999999999999</c:v>
                </c:pt>
                <c:pt idx="8845">
                  <c:v>0.17799999999999999</c:v>
                </c:pt>
                <c:pt idx="8846">
                  <c:v>0.17499999999999999</c:v>
                </c:pt>
                <c:pt idx="8847">
                  <c:v>0.17199999999999999</c:v>
                </c:pt>
                <c:pt idx="8848">
                  <c:v>0.16900000000000001</c:v>
                </c:pt>
                <c:pt idx="8849">
                  <c:v>0.16600000000000001</c:v>
                </c:pt>
                <c:pt idx="8850">
                  <c:v>0.16300000000000001</c:v>
                </c:pt>
                <c:pt idx="8851">
                  <c:v>0.161</c:v>
                </c:pt>
                <c:pt idx="8852">
                  <c:v>0.158</c:v>
                </c:pt>
                <c:pt idx="8853">
                  <c:v>0.156</c:v>
                </c:pt>
                <c:pt idx="8854">
                  <c:v>0.153</c:v>
                </c:pt>
                <c:pt idx="8855">
                  <c:v>0.151</c:v>
                </c:pt>
                <c:pt idx="8856">
                  <c:v>0.14799999999999999</c:v>
                </c:pt>
                <c:pt idx="8857">
                  <c:v>0.14599999999999999</c:v>
                </c:pt>
                <c:pt idx="8858">
                  <c:v>0.14399999999999999</c:v>
                </c:pt>
                <c:pt idx="8859">
                  <c:v>0.14199999999999999</c:v>
                </c:pt>
                <c:pt idx="8860">
                  <c:v>0.14000000000000001</c:v>
                </c:pt>
                <c:pt idx="8861">
                  <c:v>0.13800000000000001</c:v>
                </c:pt>
                <c:pt idx="8862">
                  <c:v>0.13600000000000001</c:v>
                </c:pt>
                <c:pt idx="8863">
                  <c:v>0.13400000000000001</c:v>
                </c:pt>
                <c:pt idx="8864">
                  <c:v>0.13200000000000001</c:v>
                </c:pt>
                <c:pt idx="8865">
                  <c:v>0.13100000000000001</c:v>
                </c:pt>
                <c:pt idx="8866">
                  <c:v>0.129</c:v>
                </c:pt>
                <c:pt idx="8867">
                  <c:v>0.127</c:v>
                </c:pt>
                <c:pt idx="8868">
                  <c:v>0.126</c:v>
                </c:pt>
                <c:pt idx="8869">
                  <c:v>0.124</c:v>
                </c:pt>
                <c:pt idx="8870">
                  <c:v>0.123</c:v>
                </c:pt>
                <c:pt idx="8871">
                  <c:v>0.121</c:v>
                </c:pt>
                <c:pt idx="8872">
                  <c:v>0.12</c:v>
                </c:pt>
                <c:pt idx="8873">
                  <c:v>0.11799999999999999</c:v>
                </c:pt>
                <c:pt idx="8874">
                  <c:v>0.11700000000000001</c:v>
                </c:pt>
                <c:pt idx="8875">
                  <c:v>0.115</c:v>
                </c:pt>
                <c:pt idx="8876">
                  <c:v>0.114</c:v>
                </c:pt>
                <c:pt idx="8877">
                  <c:v>0.113</c:v>
                </c:pt>
                <c:pt idx="8878">
                  <c:v>0.111</c:v>
                </c:pt>
                <c:pt idx="8879">
                  <c:v>0.11</c:v>
                </c:pt>
                <c:pt idx="8880">
                  <c:v>0.109</c:v>
                </c:pt>
                <c:pt idx="8881">
                  <c:v>0.108</c:v>
                </c:pt>
                <c:pt idx="8882">
                  <c:v>0.107</c:v>
                </c:pt>
                <c:pt idx="8883">
                  <c:v>0.105</c:v>
                </c:pt>
                <c:pt idx="8884">
                  <c:v>0.104</c:v>
                </c:pt>
                <c:pt idx="8885">
                  <c:v>0.10299999999999999</c:v>
                </c:pt>
                <c:pt idx="8886">
                  <c:v>0.10199999999999999</c:v>
                </c:pt>
                <c:pt idx="8887">
                  <c:v>0.10100000000000001</c:v>
                </c:pt>
                <c:pt idx="8888">
                  <c:v>0.1</c:v>
                </c:pt>
                <c:pt idx="8889">
                  <c:v>9.9000000000000005E-2</c:v>
                </c:pt>
                <c:pt idx="8890">
                  <c:v>9.8000000000000004E-2</c:v>
                </c:pt>
                <c:pt idx="8891">
                  <c:v>9.7000000000000003E-2</c:v>
                </c:pt>
                <c:pt idx="8892">
                  <c:v>9.6000000000000002E-2</c:v>
                </c:pt>
                <c:pt idx="8893">
                  <c:v>9.5000000000000001E-2</c:v>
                </c:pt>
                <c:pt idx="8894">
                  <c:v>9.4E-2</c:v>
                </c:pt>
                <c:pt idx="8895">
                  <c:v>9.2999999999999999E-2</c:v>
                </c:pt>
                <c:pt idx="8896">
                  <c:v>9.1999999999999998E-2</c:v>
                </c:pt>
                <c:pt idx="8897">
                  <c:v>9.1999999999999998E-2</c:v>
                </c:pt>
                <c:pt idx="8898">
                  <c:v>9.0999999999999998E-2</c:v>
                </c:pt>
                <c:pt idx="8899">
                  <c:v>0.09</c:v>
                </c:pt>
                <c:pt idx="8900">
                  <c:v>0.99</c:v>
                </c:pt>
                <c:pt idx="8901">
                  <c:v>0.9</c:v>
                </c:pt>
                <c:pt idx="8902">
                  <c:v>0.82499999999999996</c:v>
                </c:pt>
                <c:pt idx="8903">
                  <c:v>0.76200000000000001</c:v>
                </c:pt>
                <c:pt idx="8904">
                  <c:v>0.70699999999999996</c:v>
                </c:pt>
                <c:pt idx="8905">
                  <c:v>0.66</c:v>
                </c:pt>
                <c:pt idx="8906">
                  <c:v>0.61899999999999999</c:v>
                </c:pt>
                <c:pt idx="8907">
                  <c:v>0.58199999999999996</c:v>
                </c:pt>
                <c:pt idx="8908">
                  <c:v>0.55000000000000004</c:v>
                </c:pt>
                <c:pt idx="8909">
                  <c:v>0.52100000000000002</c:v>
                </c:pt>
                <c:pt idx="8910">
                  <c:v>0.495</c:v>
                </c:pt>
                <c:pt idx="8911">
                  <c:v>0.47099999999999997</c:v>
                </c:pt>
                <c:pt idx="8912">
                  <c:v>0.45</c:v>
                </c:pt>
                <c:pt idx="8913">
                  <c:v>0.43</c:v>
                </c:pt>
                <c:pt idx="8914">
                  <c:v>0.41299999999999998</c:v>
                </c:pt>
                <c:pt idx="8915">
                  <c:v>0.39600000000000002</c:v>
                </c:pt>
                <c:pt idx="8916">
                  <c:v>0.38100000000000001</c:v>
                </c:pt>
                <c:pt idx="8917">
                  <c:v>0.36699999999999999</c:v>
                </c:pt>
                <c:pt idx="8918">
                  <c:v>0.35399999999999998</c:v>
                </c:pt>
                <c:pt idx="8919">
                  <c:v>0.34100000000000003</c:v>
                </c:pt>
                <c:pt idx="8920">
                  <c:v>0.33</c:v>
                </c:pt>
                <c:pt idx="8921">
                  <c:v>0.31900000000000001</c:v>
                </c:pt>
                <c:pt idx="8922">
                  <c:v>0.309</c:v>
                </c:pt>
                <c:pt idx="8923">
                  <c:v>0.3</c:v>
                </c:pt>
                <c:pt idx="8924">
                  <c:v>0.29099999999999998</c:v>
                </c:pt>
                <c:pt idx="8925">
                  <c:v>0.28299999999999997</c:v>
                </c:pt>
                <c:pt idx="8926">
                  <c:v>0.27500000000000002</c:v>
                </c:pt>
                <c:pt idx="8927">
                  <c:v>0.26800000000000002</c:v>
                </c:pt>
                <c:pt idx="8928">
                  <c:v>0.26100000000000001</c:v>
                </c:pt>
                <c:pt idx="8929">
                  <c:v>0.254</c:v>
                </c:pt>
                <c:pt idx="8930">
                  <c:v>0.248</c:v>
                </c:pt>
                <c:pt idx="8931">
                  <c:v>0.24099999999999999</c:v>
                </c:pt>
                <c:pt idx="8932">
                  <c:v>0.23599999999999999</c:v>
                </c:pt>
                <c:pt idx="8933">
                  <c:v>0.23</c:v>
                </c:pt>
                <c:pt idx="8934">
                  <c:v>0.22500000000000001</c:v>
                </c:pt>
                <c:pt idx="8935">
                  <c:v>0.22</c:v>
                </c:pt>
                <c:pt idx="8936">
                  <c:v>0.215</c:v>
                </c:pt>
                <c:pt idx="8937">
                  <c:v>0.21099999999999999</c:v>
                </c:pt>
                <c:pt idx="8938">
                  <c:v>0.20599999999999999</c:v>
                </c:pt>
                <c:pt idx="8939">
                  <c:v>0.20200000000000001</c:v>
                </c:pt>
                <c:pt idx="8940">
                  <c:v>0.19800000000000001</c:v>
                </c:pt>
                <c:pt idx="8941">
                  <c:v>0.19400000000000001</c:v>
                </c:pt>
                <c:pt idx="8942">
                  <c:v>0.19</c:v>
                </c:pt>
                <c:pt idx="8943">
                  <c:v>0.187</c:v>
                </c:pt>
                <c:pt idx="8944">
                  <c:v>0.183</c:v>
                </c:pt>
                <c:pt idx="8945">
                  <c:v>0.18</c:v>
                </c:pt>
                <c:pt idx="8946">
                  <c:v>0.17699999999999999</c:v>
                </c:pt>
                <c:pt idx="8947">
                  <c:v>0.17399999999999999</c:v>
                </c:pt>
                <c:pt idx="8948">
                  <c:v>0.17100000000000001</c:v>
                </c:pt>
                <c:pt idx="8949">
                  <c:v>0.16800000000000001</c:v>
                </c:pt>
                <c:pt idx="8950">
                  <c:v>0.16500000000000001</c:v>
                </c:pt>
                <c:pt idx="8951">
                  <c:v>0.16200000000000001</c:v>
                </c:pt>
                <c:pt idx="8952">
                  <c:v>0.16</c:v>
                </c:pt>
                <c:pt idx="8953">
                  <c:v>0.157</c:v>
                </c:pt>
                <c:pt idx="8954">
                  <c:v>0.155</c:v>
                </c:pt>
                <c:pt idx="8955">
                  <c:v>0.152</c:v>
                </c:pt>
                <c:pt idx="8956">
                  <c:v>0.15</c:v>
                </c:pt>
                <c:pt idx="8957">
                  <c:v>0.14799999999999999</c:v>
                </c:pt>
                <c:pt idx="8958">
                  <c:v>0.14599999999999999</c:v>
                </c:pt>
                <c:pt idx="8959">
                  <c:v>0.14299999999999999</c:v>
                </c:pt>
                <c:pt idx="8960">
                  <c:v>0.14099999999999999</c:v>
                </c:pt>
                <c:pt idx="8961">
                  <c:v>0.13900000000000001</c:v>
                </c:pt>
                <c:pt idx="8962">
                  <c:v>0.13800000000000001</c:v>
                </c:pt>
                <c:pt idx="8963">
                  <c:v>0.13600000000000001</c:v>
                </c:pt>
                <c:pt idx="8964">
                  <c:v>0.13400000000000001</c:v>
                </c:pt>
                <c:pt idx="8965">
                  <c:v>0.13200000000000001</c:v>
                </c:pt>
                <c:pt idx="8966">
                  <c:v>0.13</c:v>
                </c:pt>
                <c:pt idx="8967">
                  <c:v>0.129</c:v>
                </c:pt>
                <c:pt idx="8968">
                  <c:v>0.127</c:v>
                </c:pt>
                <c:pt idx="8969">
                  <c:v>0.125</c:v>
                </c:pt>
                <c:pt idx="8970">
                  <c:v>0.124</c:v>
                </c:pt>
                <c:pt idx="8971">
                  <c:v>0.122</c:v>
                </c:pt>
                <c:pt idx="8972">
                  <c:v>0.121</c:v>
                </c:pt>
                <c:pt idx="8973">
                  <c:v>0.11899999999999999</c:v>
                </c:pt>
                <c:pt idx="8974">
                  <c:v>0.11799999999999999</c:v>
                </c:pt>
                <c:pt idx="8975">
                  <c:v>0.11600000000000001</c:v>
                </c:pt>
                <c:pt idx="8976">
                  <c:v>0.115</c:v>
                </c:pt>
                <c:pt idx="8977">
                  <c:v>0.114</c:v>
                </c:pt>
                <c:pt idx="8978">
                  <c:v>0.113</c:v>
                </c:pt>
                <c:pt idx="8979">
                  <c:v>0.111</c:v>
                </c:pt>
                <c:pt idx="8980">
                  <c:v>0.11</c:v>
                </c:pt>
                <c:pt idx="8981">
                  <c:v>0.109</c:v>
                </c:pt>
                <c:pt idx="8982">
                  <c:v>0.108</c:v>
                </c:pt>
                <c:pt idx="8983">
                  <c:v>0.106</c:v>
                </c:pt>
                <c:pt idx="8984">
                  <c:v>0.105</c:v>
                </c:pt>
                <c:pt idx="8985">
                  <c:v>0.104</c:v>
                </c:pt>
                <c:pt idx="8986">
                  <c:v>0.10299999999999999</c:v>
                </c:pt>
                <c:pt idx="8987">
                  <c:v>0.10199999999999999</c:v>
                </c:pt>
                <c:pt idx="8988">
                  <c:v>0.10100000000000001</c:v>
                </c:pt>
                <c:pt idx="8989">
                  <c:v>0.1</c:v>
                </c:pt>
                <c:pt idx="8990">
                  <c:v>9.9000000000000005E-2</c:v>
                </c:pt>
                <c:pt idx="8991">
                  <c:v>9.8000000000000004E-2</c:v>
                </c:pt>
                <c:pt idx="8992">
                  <c:v>9.7000000000000003E-2</c:v>
                </c:pt>
                <c:pt idx="8993">
                  <c:v>9.6000000000000002E-2</c:v>
                </c:pt>
                <c:pt idx="8994">
                  <c:v>9.5000000000000001E-2</c:v>
                </c:pt>
                <c:pt idx="8995">
                  <c:v>9.4E-2</c:v>
                </c:pt>
                <c:pt idx="8996">
                  <c:v>9.2999999999999999E-2</c:v>
                </c:pt>
                <c:pt idx="8997">
                  <c:v>9.2999999999999999E-2</c:v>
                </c:pt>
                <c:pt idx="8998">
                  <c:v>9.1999999999999998E-2</c:v>
                </c:pt>
                <c:pt idx="8999">
                  <c:v>9.0999999999999998E-2</c:v>
                </c:pt>
                <c:pt idx="9000">
                  <c:v>1</c:v>
                </c:pt>
                <c:pt idx="9001">
                  <c:v>0.90900000000000003</c:v>
                </c:pt>
                <c:pt idx="9002">
                  <c:v>0.83299999999999996</c:v>
                </c:pt>
                <c:pt idx="9003">
                  <c:v>0.76900000000000002</c:v>
                </c:pt>
                <c:pt idx="9004">
                  <c:v>0.71399999999999997</c:v>
                </c:pt>
                <c:pt idx="9005">
                  <c:v>0.66700000000000004</c:v>
                </c:pt>
                <c:pt idx="9006">
                  <c:v>0.625</c:v>
                </c:pt>
                <c:pt idx="9007">
                  <c:v>0.58799999999999997</c:v>
                </c:pt>
                <c:pt idx="9008">
                  <c:v>0.55600000000000005</c:v>
                </c:pt>
                <c:pt idx="9009">
                  <c:v>0.52600000000000002</c:v>
                </c:pt>
                <c:pt idx="9010">
                  <c:v>0.5</c:v>
                </c:pt>
                <c:pt idx="9011">
                  <c:v>0.47599999999999998</c:v>
                </c:pt>
                <c:pt idx="9012">
                  <c:v>0.45500000000000002</c:v>
                </c:pt>
                <c:pt idx="9013">
                  <c:v>0.435</c:v>
                </c:pt>
                <c:pt idx="9014">
                  <c:v>0.41699999999999998</c:v>
                </c:pt>
                <c:pt idx="9015">
                  <c:v>0.4</c:v>
                </c:pt>
                <c:pt idx="9016">
                  <c:v>0.38500000000000001</c:v>
                </c:pt>
                <c:pt idx="9017">
                  <c:v>0.37</c:v>
                </c:pt>
                <c:pt idx="9018">
                  <c:v>0.35699999999999998</c:v>
                </c:pt>
                <c:pt idx="9019">
                  <c:v>0.34499999999999997</c:v>
                </c:pt>
                <c:pt idx="9020">
                  <c:v>0.33300000000000002</c:v>
                </c:pt>
                <c:pt idx="9021">
                  <c:v>0.32300000000000001</c:v>
                </c:pt>
                <c:pt idx="9022">
                  <c:v>0.313</c:v>
                </c:pt>
                <c:pt idx="9023">
                  <c:v>0.30299999999999999</c:v>
                </c:pt>
                <c:pt idx="9024">
                  <c:v>0.29399999999999998</c:v>
                </c:pt>
                <c:pt idx="9025">
                  <c:v>0.28599999999999998</c:v>
                </c:pt>
                <c:pt idx="9026">
                  <c:v>0.27800000000000002</c:v>
                </c:pt>
                <c:pt idx="9027">
                  <c:v>0.27</c:v>
                </c:pt>
                <c:pt idx="9028">
                  <c:v>0.26300000000000001</c:v>
                </c:pt>
                <c:pt idx="9029">
                  <c:v>0.25600000000000001</c:v>
                </c:pt>
                <c:pt idx="9030">
                  <c:v>0.25</c:v>
                </c:pt>
                <c:pt idx="9031">
                  <c:v>0.24399999999999999</c:v>
                </c:pt>
                <c:pt idx="9032">
                  <c:v>0.23799999999999999</c:v>
                </c:pt>
                <c:pt idx="9033">
                  <c:v>0.23300000000000001</c:v>
                </c:pt>
                <c:pt idx="9034">
                  <c:v>0.22700000000000001</c:v>
                </c:pt>
                <c:pt idx="9035">
                  <c:v>0.222</c:v>
                </c:pt>
                <c:pt idx="9036">
                  <c:v>0.217</c:v>
                </c:pt>
                <c:pt idx="9037">
                  <c:v>0.21299999999999999</c:v>
                </c:pt>
                <c:pt idx="9038">
                  <c:v>0.20799999999999999</c:v>
                </c:pt>
                <c:pt idx="9039">
                  <c:v>0.20399999999999999</c:v>
                </c:pt>
                <c:pt idx="9040">
                  <c:v>0.2</c:v>
                </c:pt>
                <c:pt idx="9041">
                  <c:v>0.19600000000000001</c:v>
                </c:pt>
                <c:pt idx="9042">
                  <c:v>0.192</c:v>
                </c:pt>
                <c:pt idx="9043">
                  <c:v>0.189</c:v>
                </c:pt>
                <c:pt idx="9044">
                  <c:v>0.185</c:v>
                </c:pt>
                <c:pt idx="9045">
                  <c:v>0.182</c:v>
                </c:pt>
                <c:pt idx="9046">
                  <c:v>0.17899999999999999</c:v>
                </c:pt>
                <c:pt idx="9047">
                  <c:v>0.17499999999999999</c:v>
                </c:pt>
                <c:pt idx="9048">
                  <c:v>0.17199999999999999</c:v>
                </c:pt>
                <c:pt idx="9049">
                  <c:v>0.16900000000000001</c:v>
                </c:pt>
                <c:pt idx="9050">
                  <c:v>0.16700000000000001</c:v>
                </c:pt>
                <c:pt idx="9051">
                  <c:v>0.16400000000000001</c:v>
                </c:pt>
                <c:pt idx="9052">
                  <c:v>0.161</c:v>
                </c:pt>
                <c:pt idx="9053">
                  <c:v>0.159</c:v>
                </c:pt>
                <c:pt idx="9054">
                  <c:v>0.156</c:v>
                </c:pt>
                <c:pt idx="9055">
                  <c:v>0.154</c:v>
                </c:pt>
                <c:pt idx="9056">
                  <c:v>0.152</c:v>
                </c:pt>
                <c:pt idx="9057">
                  <c:v>0.14899999999999999</c:v>
                </c:pt>
                <c:pt idx="9058">
                  <c:v>0.14699999999999999</c:v>
                </c:pt>
                <c:pt idx="9059">
                  <c:v>0.14499999999999999</c:v>
                </c:pt>
                <c:pt idx="9060">
                  <c:v>0.14299999999999999</c:v>
                </c:pt>
                <c:pt idx="9061">
                  <c:v>0.14099999999999999</c:v>
                </c:pt>
                <c:pt idx="9062">
                  <c:v>0.13900000000000001</c:v>
                </c:pt>
                <c:pt idx="9063">
                  <c:v>0.13700000000000001</c:v>
                </c:pt>
                <c:pt idx="9064">
                  <c:v>0.13500000000000001</c:v>
                </c:pt>
                <c:pt idx="9065">
                  <c:v>0.13300000000000001</c:v>
                </c:pt>
                <c:pt idx="9066">
                  <c:v>0.13200000000000001</c:v>
                </c:pt>
                <c:pt idx="9067">
                  <c:v>0.13</c:v>
                </c:pt>
                <c:pt idx="9068">
                  <c:v>0.128</c:v>
                </c:pt>
                <c:pt idx="9069">
                  <c:v>0.127</c:v>
                </c:pt>
                <c:pt idx="9070">
                  <c:v>0.125</c:v>
                </c:pt>
                <c:pt idx="9071">
                  <c:v>0.123</c:v>
                </c:pt>
                <c:pt idx="9072">
                  <c:v>0.122</c:v>
                </c:pt>
                <c:pt idx="9073">
                  <c:v>0.12</c:v>
                </c:pt>
                <c:pt idx="9074">
                  <c:v>0.11899999999999999</c:v>
                </c:pt>
                <c:pt idx="9075">
                  <c:v>0.11799999999999999</c:v>
                </c:pt>
                <c:pt idx="9076">
                  <c:v>0.11600000000000001</c:v>
                </c:pt>
                <c:pt idx="9077">
                  <c:v>0.115</c:v>
                </c:pt>
                <c:pt idx="9078">
                  <c:v>0.114</c:v>
                </c:pt>
                <c:pt idx="9079">
                  <c:v>0.112</c:v>
                </c:pt>
                <c:pt idx="9080">
                  <c:v>0.111</c:v>
                </c:pt>
                <c:pt idx="9081">
                  <c:v>0.11</c:v>
                </c:pt>
                <c:pt idx="9082">
                  <c:v>0.109</c:v>
                </c:pt>
                <c:pt idx="9083">
                  <c:v>0.108</c:v>
                </c:pt>
                <c:pt idx="9084">
                  <c:v>0.106</c:v>
                </c:pt>
                <c:pt idx="9085">
                  <c:v>0.105</c:v>
                </c:pt>
                <c:pt idx="9086">
                  <c:v>0.104</c:v>
                </c:pt>
                <c:pt idx="9087">
                  <c:v>0.10299999999999999</c:v>
                </c:pt>
                <c:pt idx="9088">
                  <c:v>0.10199999999999999</c:v>
                </c:pt>
                <c:pt idx="9089">
                  <c:v>0.10100000000000001</c:v>
                </c:pt>
                <c:pt idx="9090">
                  <c:v>0.1</c:v>
                </c:pt>
                <c:pt idx="9091">
                  <c:v>9.9000000000000005E-2</c:v>
                </c:pt>
                <c:pt idx="9092">
                  <c:v>9.8000000000000004E-2</c:v>
                </c:pt>
                <c:pt idx="9093">
                  <c:v>9.7000000000000003E-2</c:v>
                </c:pt>
                <c:pt idx="9094">
                  <c:v>9.6000000000000002E-2</c:v>
                </c:pt>
                <c:pt idx="9095">
                  <c:v>9.5000000000000001E-2</c:v>
                </c:pt>
                <c:pt idx="9096">
                  <c:v>9.4E-2</c:v>
                </c:pt>
                <c:pt idx="9097">
                  <c:v>9.2999999999999999E-2</c:v>
                </c:pt>
                <c:pt idx="9098">
                  <c:v>9.2999999999999999E-2</c:v>
                </c:pt>
                <c:pt idx="9099">
                  <c:v>9.1999999999999998E-2</c:v>
                </c:pt>
                <c:pt idx="9100">
                  <c:v>1.01</c:v>
                </c:pt>
                <c:pt idx="9101">
                  <c:v>0.91800000000000004</c:v>
                </c:pt>
                <c:pt idx="9102">
                  <c:v>0.84199999999999997</c:v>
                </c:pt>
                <c:pt idx="9103">
                  <c:v>0.77700000000000002</c:v>
                </c:pt>
                <c:pt idx="9104">
                  <c:v>0.72099999999999997</c:v>
                </c:pt>
                <c:pt idx="9105">
                  <c:v>0.67300000000000004</c:v>
                </c:pt>
                <c:pt idx="9106">
                  <c:v>0.63100000000000001</c:v>
                </c:pt>
                <c:pt idx="9107">
                  <c:v>0.59399999999999997</c:v>
                </c:pt>
                <c:pt idx="9108">
                  <c:v>0.56100000000000005</c:v>
                </c:pt>
                <c:pt idx="9109">
                  <c:v>0.53200000000000003</c:v>
                </c:pt>
                <c:pt idx="9110">
                  <c:v>0.505</c:v>
                </c:pt>
                <c:pt idx="9111">
                  <c:v>0.48099999999999998</c:v>
                </c:pt>
                <c:pt idx="9112">
                  <c:v>0.45900000000000002</c:v>
                </c:pt>
                <c:pt idx="9113">
                  <c:v>0.439</c:v>
                </c:pt>
                <c:pt idx="9114">
                  <c:v>0.42099999999999999</c:v>
                </c:pt>
                <c:pt idx="9115">
                  <c:v>0.40400000000000003</c:v>
                </c:pt>
                <c:pt idx="9116">
                  <c:v>0.38800000000000001</c:v>
                </c:pt>
                <c:pt idx="9117">
                  <c:v>0.374</c:v>
                </c:pt>
                <c:pt idx="9118">
                  <c:v>0.36099999999999999</c:v>
                </c:pt>
                <c:pt idx="9119">
                  <c:v>0.34799999999999998</c:v>
                </c:pt>
                <c:pt idx="9120">
                  <c:v>0.33700000000000002</c:v>
                </c:pt>
                <c:pt idx="9121">
                  <c:v>0.32600000000000001</c:v>
                </c:pt>
                <c:pt idx="9122">
                  <c:v>0.316</c:v>
                </c:pt>
                <c:pt idx="9123">
                  <c:v>0.30599999999999999</c:v>
                </c:pt>
                <c:pt idx="9124">
                  <c:v>0.29699999999999999</c:v>
                </c:pt>
                <c:pt idx="9125">
                  <c:v>0.28899999999999998</c:v>
                </c:pt>
                <c:pt idx="9126">
                  <c:v>0.28100000000000003</c:v>
                </c:pt>
                <c:pt idx="9127">
                  <c:v>0.27300000000000002</c:v>
                </c:pt>
                <c:pt idx="9128">
                  <c:v>0.26600000000000001</c:v>
                </c:pt>
                <c:pt idx="9129">
                  <c:v>0.25900000000000001</c:v>
                </c:pt>
                <c:pt idx="9130">
                  <c:v>0.253</c:v>
                </c:pt>
                <c:pt idx="9131">
                  <c:v>0.246</c:v>
                </c:pt>
                <c:pt idx="9132">
                  <c:v>0.24</c:v>
                </c:pt>
                <c:pt idx="9133">
                  <c:v>0.23499999999999999</c:v>
                </c:pt>
                <c:pt idx="9134">
                  <c:v>0.23</c:v>
                </c:pt>
                <c:pt idx="9135">
                  <c:v>0.224</c:v>
                </c:pt>
                <c:pt idx="9136">
                  <c:v>0.22</c:v>
                </c:pt>
                <c:pt idx="9137">
                  <c:v>0.215</c:v>
                </c:pt>
                <c:pt idx="9138">
                  <c:v>0.21</c:v>
                </c:pt>
                <c:pt idx="9139">
                  <c:v>0.20599999999999999</c:v>
                </c:pt>
                <c:pt idx="9140">
                  <c:v>0.20200000000000001</c:v>
                </c:pt>
                <c:pt idx="9141">
                  <c:v>0.19800000000000001</c:v>
                </c:pt>
                <c:pt idx="9142">
                  <c:v>0.19400000000000001</c:v>
                </c:pt>
                <c:pt idx="9143">
                  <c:v>0.191</c:v>
                </c:pt>
                <c:pt idx="9144">
                  <c:v>0.187</c:v>
                </c:pt>
                <c:pt idx="9145">
                  <c:v>0.184</c:v>
                </c:pt>
                <c:pt idx="9146">
                  <c:v>0.18</c:v>
                </c:pt>
                <c:pt idx="9147">
                  <c:v>0.17699999999999999</c:v>
                </c:pt>
                <c:pt idx="9148">
                  <c:v>0.17399999999999999</c:v>
                </c:pt>
                <c:pt idx="9149">
                  <c:v>0.17100000000000001</c:v>
                </c:pt>
                <c:pt idx="9150">
                  <c:v>0.16800000000000001</c:v>
                </c:pt>
                <c:pt idx="9151">
                  <c:v>0.16600000000000001</c:v>
                </c:pt>
                <c:pt idx="9152">
                  <c:v>0.16300000000000001</c:v>
                </c:pt>
                <c:pt idx="9153">
                  <c:v>0.16</c:v>
                </c:pt>
                <c:pt idx="9154">
                  <c:v>0.158</c:v>
                </c:pt>
                <c:pt idx="9155">
                  <c:v>0.155</c:v>
                </c:pt>
                <c:pt idx="9156">
                  <c:v>0.153</c:v>
                </c:pt>
                <c:pt idx="9157">
                  <c:v>0.151</c:v>
                </c:pt>
                <c:pt idx="9158">
                  <c:v>0.14899999999999999</c:v>
                </c:pt>
                <c:pt idx="9159">
                  <c:v>0.14599999999999999</c:v>
                </c:pt>
                <c:pt idx="9160">
                  <c:v>0.14399999999999999</c:v>
                </c:pt>
                <c:pt idx="9161">
                  <c:v>0.14199999999999999</c:v>
                </c:pt>
                <c:pt idx="9162">
                  <c:v>0.14000000000000001</c:v>
                </c:pt>
                <c:pt idx="9163">
                  <c:v>0.13800000000000001</c:v>
                </c:pt>
                <c:pt idx="9164">
                  <c:v>0.13600000000000001</c:v>
                </c:pt>
                <c:pt idx="9165">
                  <c:v>0.13500000000000001</c:v>
                </c:pt>
                <c:pt idx="9166">
                  <c:v>0.13300000000000001</c:v>
                </c:pt>
                <c:pt idx="9167">
                  <c:v>0.13100000000000001</c:v>
                </c:pt>
                <c:pt idx="9168">
                  <c:v>0.129</c:v>
                </c:pt>
                <c:pt idx="9169">
                  <c:v>0.128</c:v>
                </c:pt>
                <c:pt idx="9170">
                  <c:v>0.126</c:v>
                </c:pt>
                <c:pt idx="9171">
                  <c:v>0.125</c:v>
                </c:pt>
                <c:pt idx="9172">
                  <c:v>0.123</c:v>
                </c:pt>
                <c:pt idx="9173">
                  <c:v>0.122</c:v>
                </c:pt>
                <c:pt idx="9174">
                  <c:v>0.12</c:v>
                </c:pt>
                <c:pt idx="9175">
                  <c:v>0.11899999999999999</c:v>
                </c:pt>
                <c:pt idx="9176">
                  <c:v>0.11700000000000001</c:v>
                </c:pt>
                <c:pt idx="9177">
                  <c:v>0.11600000000000001</c:v>
                </c:pt>
                <c:pt idx="9178">
                  <c:v>0.115</c:v>
                </c:pt>
                <c:pt idx="9179">
                  <c:v>0.113</c:v>
                </c:pt>
                <c:pt idx="9180">
                  <c:v>0.112</c:v>
                </c:pt>
                <c:pt idx="9181">
                  <c:v>0.111</c:v>
                </c:pt>
                <c:pt idx="9182">
                  <c:v>0.11</c:v>
                </c:pt>
                <c:pt idx="9183">
                  <c:v>0.109</c:v>
                </c:pt>
                <c:pt idx="9184">
                  <c:v>0.107</c:v>
                </c:pt>
                <c:pt idx="9185">
                  <c:v>0.106</c:v>
                </c:pt>
                <c:pt idx="9186">
                  <c:v>0.105</c:v>
                </c:pt>
                <c:pt idx="9187">
                  <c:v>0.104</c:v>
                </c:pt>
                <c:pt idx="9188">
                  <c:v>0.10299999999999999</c:v>
                </c:pt>
                <c:pt idx="9189">
                  <c:v>0.10199999999999999</c:v>
                </c:pt>
                <c:pt idx="9190">
                  <c:v>0.10100000000000001</c:v>
                </c:pt>
                <c:pt idx="9191">
                  <c:v>0.1</c:v>
                </c:pt>
                <c:pt idx="9192">
                  <c:v>9.9000000000000005E-2</c:v>
                </c:pt>
                <c:pt idx="9193">
                  <c:v>9.8000000000000004E-2</c:v>
                </c:pt>
                <c:pt idx="9194">
                  <c:v>9.7000000000000003E-2</c:v>
                </c:pt>
                <c:pt idx="9195">
                  <c:v>9.6000000000000002E-2</c:v>
                </c:pt>
                <c:pt idx="9196">
                  <c:v>9.5000000000000001E-2</c:v>
                </c:pt>
                <c:pt idx="9197">
                  <c:v>9.4E-2</c:v>
                </c:pt>
                <c:pt idx="9198">
                  <c:v>9.4E-2</c:v>
                </c:pt>
                <c:pt idx="9199">
                  <c:v>9.2999999999999999E-2</c:v>
                </c:pt>
                <c:pt idx="9200">
                  <c:v>1.02</c:v>
                </c:pt>
                <c:pt idx="9201">
                  <c:v>0.92700000000000005</c:v>
                </c:pt>
                <c:pt idx="9202">
                  <c:v>0.85</c:v>
                </c:pt>
                <c:pt idx="9203">
                  <c:v>0.78500000000000003</c:v>
                </c:pt>
                <c:pt idx="9204">
                  <c:v>0.72899999999999998</c:v>
                </c:pt>
                <c:pt idx="9205">
                  <c:v>0.68</c:v>
                </c:pt>
                <c:pt idx="9206">
                  <c:v>0.63800000000000001</c:v>
                </c:pt>
                <c:pt idx="9207">
                  <c:v>0.6</c:v>
                </c:pt>
                <c:pt idx="9208">
                  <c:v>0.56699999999999995</c:v>
                </c:pt>
                <c:pt idx="9209">
                  <c:v>0.53700000000000003</c:v>
                </c:pt>
                <c:pt idx="9210">
                  <c:v>0.51</c:v>
                </c:pt>
                <c:pt idx="9211">
                  <c:v>0.48599999999999999</c:v>
                </c:pt>
                <c:pt idx="9212">
                  <c:v>0.46400000000000002</c:v>
                </c:pt>
                <c:pt idx="9213">
                  <c:v>0.443</c:v>
                </c:pt>
                <c:pt idx="9214">
                  <c:v>0.42499999999999999</c:v>
                </c:pt>
                <c:pt idx="9215">
                  <c:v>0.40799999999999997</c:v>
                </c:pt>
                <c:pt idx="9216">
                  <c:v>0.39200000000000002</c:v>
                </c:pt>
                <c:pt idx="9217">
                  <c:v>0.378</c:v>
                </c:pt>
                <c:pt idx="9218">
                  <c:v>0.36399999999999999</c:v>
                </c:pt>
                <c:pt idx="9219">
                  <c:v>0.35199999999999998</c:v>
                </c:pt>
                <c:pt idx="9220">
                  <c:v>0.34</c:v>
                </c:pt>
                <c:pt idx="9221">
                  <c:v>0.32900000000000001</c:v>
                </c:pt>
                <c:pt idx="9222">
                  <c:v>0.31900000000000001</c:v>
                </c:pt>
                <c:pt idx="9223">
                  <c:v>0.309</c:v>
                </c:pt>
                <c:pt idx="9224">
                  <c:v>0.3</c:v>
                </c:pt>
                <c:pt idx="9225">
                  <c:v>0.29099999999999998</c:v>
                </c:pt>
                <c:pt idx="9226">
                  <c:v>0.28299999999999997</c:v>
                </c:pt>
                <c:pt idx="9227">
                  <c:v>0.27600000000000002</c:v>
                </c:pt>
                <c:pt idx="9228">
                  <c:v>0.26800000000000002</c:v>
                </c:pt>
                <c:pt idx="9229">
                  <c:v>0.26200000000000001</c:v>
                </c:pt>
                <c:pt idx="9230">
                  <c:v>0.255</c:v>
                </c:pt>
                <c:pt idx="9231">
                  <c:v>0.249</c:v>
                </c:pt>
                <c:pt idx="9232">
                  <c:v>0.24299999999999999</c:v>
                </c:pt>
                <c:pt idx="9233">
                  <c:v>0.23699999999999999</c:v>
                </c:pt>
                <c:pt idx="9234">
                  <c:v>0.23200000000000001</c:v>
                </c:pt>
                <c:pt idx="9235">
                  <c:v>0.22700000000000001</c:v>
                </c:pt>
                <c:pt idx="9236">
                  <c:v>0.222</c:v>
                </c:pt>
                <c:pt idx="9237">
                  <c:v>0.217</c:v>
                </c:pt>
                <c:pt idx="9238">
                  <c:v>0.21299999999999999</c:v>
                </c:pt>
                <c:pt idx="9239">
                  <c:v>0.20799999999999999</c:v>
                </c:pt>
                <c:pt idx="9240">
                  <c:v>0.20399999999999999</c:v>
                </c:pt>
                <c:pt idx="9241">
                  <c:v>0.2</c:v>
                </c:pt>
                <c:pt idx="9242">
                  <c:v>0.19600000000000001</c:v>
                </c:pt>
                <c:pt idx="9243">
                  <c:v>0.192</c:v>
                </c:pt>
                <c:pt idx="9244">
                  <c:v>0.189</c:v>
                </c:pt>
                <c:pt idx="9245">
                  <c:v>0.185</c:v>
                </c:pt>
                <c:pt idx="9246">
                  <c:v>0.182</c:v>
                </c:pt>
                <c:pt idx="9247">
                  <c:v>0.17899999999999999</c:v>
                </c:pt>
                <c:pt idx="9248">
                  <c:v>0.17599999999999999</c:v>
                </c:pt>
                <c:pt idx="9249">
                  <c:v>0.17299999999999999</c:v>
                </c:pt>
                <c:pt idx="9250">
                  <c:v>0.17</c:v>
                </c:pt>
                <c:pt idx="9251">
                  <c:v>0.16700000000000001</c:v>
                </c:pt>
                <c:pt idx="9252">
                  <c:v>0.16500000000000001</c:v>
                </c:pt>
                <c:pt idx="9253">
                  <c:v>0.16200000000000001</c:v>
                </c:pt>
                <c:pt idx="9254">
                  <c:v>0.159</c:v>
                </c:pt>
                <c:pt idx="9255">
                  <c:v>0.157</c:v>
                </c:pt>
                <c:pt idx="9256">
                  <c:v>0.155</c:v>
                </c:pt>
                <c:pt idx="9257">
                  <c:v>0.152</c:v>
                </c:pt>
                <c:pt idx="9258">
                  <c:v>0.15</c:v>
                </c:pt>
                <c:pt idx="9259">
                  <c:v>0.14799999999999999</c:v>
                </c:pt>
                <c:pt idx="9260">
                  <c:v>0.14599999999999999</c:v>
                </c:pt>
                <c:pt idx="9261">
                  <c:v>0.14399999999999999</c:v>
                </c:pt>
                <c:pt idx="9262">
                  <c:v>0.14199999999999999</c:v>
                </c:pt>
                <c:pt idx="9263">
                  <c:v>0.14000000000000001</c:v>
                </c:pt>
                <c:pt idx="9264">
                  <c:v>0.13800000000000001</c:v>
                </c:pt>
                <c:pt idx="9265">
                  <c:v>0.13600000000000001</c:v>
                </c:pt>
                <c:pt idx="9266">
                  <c:v>0.13400000000000001</c:v>
                </c:pt>
                <c:pt idx="9267">
                  <c:v>0.13200000000000001</c:v>
                </c:pt>
                <c:pt idx="9268">
                  <c:v>0.13100000000000001</c:v>
                </c:pt>
                <c:pt idx="9269">
                  <c:v>0.129</c:v>
                </c:pt>
                <c:pt idx="9270">
                  <c:v>0.128</c:v>
                </c:pt>
                <c:pt idx="9271">
                  <c:v>0.126</c:v>
                </c:pt>
                <c:pt idx="9272">
                  <c:v>0.124</c:v>
                </c:pt>
                <c:pt idx="9273">
                  <c:v>0.123</c:v>
                </c:pt>
                <c:pt idx="9274">
                  <c:v>0.121</c:v>
                </c:pt>
                <c:pt idx="9275">
                  <c:v>0.12</c:v>
                </c:pt>
                <c:pt idx="9276">
                  <c:v>0.11899999999999999</c:v>
                </c:pt>
                <c:pt idx="9277">
                  <c:v>0.11700000000000001</c:v>
                </c:pt>
                <c:pt idx="9278">
                  <c:v>0.11600000000000001</c:v>
                </c:pt>
                <c:pt idx="9279">
                  <c:v>0.115</c:v>
                </c:pt>
                <c:pt idx="9280">
                  <c:v>0.113</c:v>
                </c:pt>
                <c:pt idx="9281">
                  <c:v>0.112</c:v>
                </c:pt>
                <c:pt idx="9282">
                  <c:v>0.111</c:v>
                </c:pt>
                <c:pt idx="9283">
                  <c:v>0.11</c:v>
                </c:pt>
                <c:pt idx="9284">
                  <c:v>0.109</c:v>
                </c:pt>
                <c:pt idx="9285">
                  <c:v>0.107</c:v>
                </c:pt>
                <c:pt idx="9286">
                  <c:v>0.106</c:v>
                </c:pt>
                <c:pt idx="9287">
                  <c:v>0.105</c:v>
                </c:pt>
                <c:pt idx="9288">
                  <c:v>0.104</c:v>
                </c:pt>
                <c:pt idx="9289">
                  <c:v>0.10299999999999999</c:v>
                </c:pt>
                <c:pt idx="9290">
                  <c:v>0.10199999999999999</c:v>
                </c:pt>
                <c:pt idx="9291">
                  <c:v>0.10100000000000001</c:v>
                </c:pt>
                <c:pt idx="9292">
                  <c:v>0.1</c:v>
                </c:pt>
                <c:pt idx="9293">
                  <c:v>9.9000000000000005E-2</c:v>
                </c:pt>
                <c:pt idx="9294">
                  <c:v>9.8000000000000004E-2</c:v>
                </c:pt>
                <c:pt idx="9295">
                  <c:v>9.7000000000000003E-2</c:v>
                </c:pt>
                <c:pt idx="9296">
                  <c:v>9.6000000000000002E-2</c:v>
                </c:pt>
                <c:pt idx="9297">
                  <c:v>9.5000000000000001E-2</c:v>
                </c:pt>
                <c:pt idx="9298">
                  <c:v>9.4E-2</c:v>
                </c:pt>
                <c:pt idx="9299">
                  <c:v>9.4E-2</c:v>
                </c:pt>
                <c:pt idx="9300">
                  <c:v>1.03</c:v>
                </c:pt>
                <c:pt idx="9301">
                  <c:v>0.93600000000000005</c:v>
                </c:pt>
                <c:pt idx="9302">
                  <c:v>0.85799999999999998</c:v>
                </c:pt>
                <c:pt idx="9303">
                  <c:v>0.79200000000000004</c:v>
                </c:pt>
                <c:pt idx="9304">
                  <c:v>0.73599999999999999</c:v>
                </c:pt>
                <c:pt idx="9305">
                  <c:v>0.68700000000000006</c:v>
                </c:pt>
                <c:pt idx="9306">
                  <c:v>0.64400000000000002</c:v>
                </c:pt>
                <c:pt idx="9307">
                  <c:v>0.60599999999999998</c:v>
                </c:pt>
                <c:pt idx="9308">
                  <c:v>0.57199999999999995</c:v>
                </c:pt>
                <c:pt idx="9309">
                  <c:v>0.54200000000000004</c:v>
                </c:pt>
                <c:pt idx="9310">
                  <c:v>0.51500000000000001</c:v>
                </c:pt>
                <c:pt idx="9311">
                  <c:v>0.49</c:v>
                </c:pt>
                <c:pt idx="9312">
                  <c:v>0.46800000000000003</c:v>
                </c:pt>
                <c:pt idx="9313">
                  <c:v>0.44800000000000001</c:v>
                </c:pt>
                <c:pt idx="9314">
                  <c:v>0.42899999999999999</c:v>
                </c:pt>
                <c:pt idx="9315">
                  <c:v>0.41199999999999998</c:v>
                </c:pt>
                <c:pt idx="9316">
                  <c:v>0.39600000000000002</c:v>
                </c:pt>
                <c:pt idx="9317">
                  <c:v>0.38100000000000001</c:v>
                </c:pt>
                <c:pt idx="9318">
                  <c:v>0.36799999999999999</c:v>
                </c:pt>
                <c:pt idx="9319">
                  <c:v>0.35499999999999998</c:v>
                </c:pt>
                <c:pt idx="9320">
                  <c:v>0.34300000000000003</c:v>
                </c:pt>
                <c:pt idx="9321">
                  <c:v>0.33200000000000002</c:v>
                </c:pt>
                <c:pt idx="9322">
                  <c:v>0.32200000000000001</c:v>
                </c:pt>
                <c:pt idx="9323">
                  <c:v>0.312</c:v>
                </c:pt>
                <c:pt idx="9324">
                  <c:v>0.30299999999999999</c:v>
                </c:pt>
                <c:pt idx="9325">
                  <c:v>0.29399999999999998</c:v>
                </c:pt>
                <c:pt idx="9326">
                  <c:v>0.28599999999999998</c:v>
                </c:pt>
                <c:pt idx="9327">
                  <c:v>0.27800000000000002</c:v>
                </c:pt>
                <c:pt idx="9328">
                  <c:v>0.27100000000000002</c:v>
                </c:pt>
                <c:pt idx="9329">
                  <c:v>0.26400000000000001</c:v>
                </c:pt>
                <c:pt idx="9330">
                  <c:v>0.25800000000000001</c:v>
                </c:pt>
                <c:pt idx="9331">
                  <c:v>0.251</c:v>
                </c:pt>
                <c:pt idx="9332">
                  <c:v>0.245</c:v>
                </c:pt>
                <c:pt idx="9333">
                  <c:v>0.24</c:v>
                </c:pt>
                <c:pt idx="9334">
                  <c:v>0.23400000000000001</c:v>
                </c:pt>
                <c:pt idx="9335">
                  <c:v>0.22900000000000001</c:v>
                </c:pt>
                <c:pt idx="9336">
                  <c:v>0.224</c:v>
                </c:pt>
                <c:pt idx="9337">
                  <c:v>0.219</c:v>
                </c:pt>
                <c:pt idx="9338">
                  <c:v>0.215</c:v>
                </c:pt>
                <c:pt idx="9339">
                  <c:v>0.21</c:v>
                </c:pt>
                <c:pt idx="9340">
                  <c:v>0.20599999999999999</c:v>
                </c:pt>
                <c:pt idx="9341">
                  <c:v>0.20200000000000001</c:v>
                </c:pt>
                <c:pt idx="9342">
                  <c:v>0.19800000000000001</c:v>
                </c:pt>
                <c:pt idx="9343">
                  <c:v>0.19400000000000001</c:v>
                </c:pt>
                <c:pt idx="9344">
                  <c:v>0.191</c:v>
                </c:pt>
                <c:pt idx="9345">
                  <c:v>0.187</c:v>
                </c:pt>
                <c:pt idx="9346">
                  <c:v>0.184</c:v>
                </c:pt>
                <c:pt idx="9347">
                  <c:v>0.18099999999999999</c:v>
                </c:pt>
                <c:pt idx="9348">
                  <c:v>0.17799999999999999</c:v>
                </c:pt>
                <c:pt idx="9349">
                  <c:v>0.17499999999999999</c:v>
                </c:pt>
                <c:pt idx="9350">
                  <c:v>0.17199999999999999</c:v>
                </c:pt>
                <c:pt idx="9351">
                  <c:v>0.16900000000000001</c:v>
                </c:pt>
                <c:pt idx="9352">
                  <c:v>0.16600000000000001</c:v>
                </c:pt>
                <c:pt idx="9353">
                  <c:v>0.16300000000000001</c:v>
                </c:pt>
                <c:pt idx="9354">
                  <c:v>0.161</c:v>
                </c:pt>
                <c:pt idx="9355">
                  <c:v>0.158</c:v>
                </c:pt>
                <c:pt idx="9356">
                  <c:v>0.156</c:v>
                </c:pt>
                <c:pt idx="9357">
                  <c:v>0.154</c:v>
                </c:pt>
                <c:pt idx="9358">
                  <c:v>0.151</c:v>
                </c:pt>
                <c:pt idx="9359">
                  <c:v>0.14899999999999999</c:v>
                </c:pt>
                <c:pt idx="9360">
                  <c:v>0.14699999999999999</c:v>
                </c:pt>
                <c:pt idx="9361">
                  <c:v>0.14499999999999999</c:v>
                </c:pt>
                <c:pt idx="9362">
                  <c:v>0.14299999999999999</c:v>
                </c:pt>
                <c:pt idx="9363">
                  <c:v>0.14099999999999999</c:v>
                </c:pt>
                <c:pt idx="9364">
                  <c:v>0.13900000000000001</c:v>
                </c:pt>
                <c:pt idx="9365">
                  <c:v>0.13700000000000001</c:v>
                </c:pt>
                <c:pt idx="9366">
                  <c:v>0.13600000000000001</c:v>
                </c:pt>
                <c:pt idx="9367">
                  <c:v>0.13400000000000001</c:v>
                </c:pt>
                <c:pt idx="9368">
                  <c:v>0.13200000000000001</c:v>
                </c:pt>
                <c:pt idx="9369">
                  <c:v>0.13</c:v>
                </c:pt>
                <c:pt idx="9370">
                  <c:v>0.129</c:v>
                </c:pt>
                <c:pt idx="9371">
                  <c:v>0.127</c:v>
                </c:pt>
                <c:pt idx="9372">
                  <c:v>0.126</c:v>
                </c:pt>
                <c:pt idx="9373">
                  <c:v>0.124</c:v>
                </c:pt>
                <c:pt idx="9374">
                  <c:v>0.123</c:v>
                </c:pt>
                <c:pt idx="9375">
                  <c:v>0.121</c:v>
                </c:pt>
                <c:pt idx="9376">
                  <c:v>0.12</c:v>
                </c:pt>
                <c:pt idx="9377">
                  <c:v>0.11799999999999999</c:v>
                </c:pt>
                <c:pt idx="9378">
                  <c:v>0.11700000000000001</c:v>
                </c:pt>
                <c:pt idx="9379">
                  <c:v>0.11600000000000001</c:v>
                </c:pt>
                <c:pt idx="9380">
                  <c:v>0.114</c:v>
                </c:pt>
                <c:pt idx="9381">
                  <c:v>0.113</c:v>
                </c:pt>
                <c:pt idx="9382">
                  <c:v>0.112</c:v>
                </c:pt>
                <c:pt idx="9383">
                  <c:v>0.111</c:v>
                </c:pt>
                <c:pt idx="9384">
                  <c:v>0.11</c:v>
                </c:pt>
                <c:pt idx="9385">
                  <c:v>0.108</c:v>
                </c:pt>
                <c:pt idx="9386">
                  <c:v>0.107</c:v>
                </c:pt>
                <c:pt idx="9387">
                  <c:v>0.106</c:v>
                </c:pt>
                <c:pt idx="9388">
                  <c:v>0.105</c:v>
                </c:pt>
                <c:pt idx="9389">
                  <c:v>0.104</c:v>
                </c:pt>
                <c:pt idx="9390">
                  <c:v>0.10299999999999999</c:v>
                </c:pt>
                <c:pt idx="9391">
                  <c:v>0.10199999999999999</c:v>
                </c:pt>
                <c:pt idx="9392">
                  <c:v>0.10100000000000001</c:v>
                </c:pt>
                <c:pt idx="9393">
                  <c:v>0.1</c:v>
                </c:pt>
                <c:pt idx="9394">
                  <c:v>9.9000000000000005E-2</c:v>
                </c:pt>
                <c:pt idx="9395">
                  <c:v>9.8000000000000004E-2</c:v>
                </c:pt>
                <c:pt idx="9396">
                  <c:v>9.7000000000000003E-2</c:v>
                </c:pt>
                <c:pt idx="9397">
                  <c:v>9.6000000000000002E-2</c:v>
                </c:pt>
                <c:pt idx="9398">
                  <c:v>9.5000000000000001E-2</c:v>
                </c:pt>
                <c:pt idx="9399">
                  <c:v>9.4E-2</c:v>
                </c:pt>
                <c:pt idx="9400">
                  <c:v>1.04</c:v>
                </c:pt>
                <c:pt idx="9401">
                  <c:v>0.94499999999999995</c:v>
                </c:pt>
                <c:pt idx="9402">
                  <c:v>0.86699999999999999</c:v>
                </c:pt>
                <c:pt idx="9403">
                  <c:v>0.8</c:v>
                </c:pt>
                <c:pt idx="9404">
                  <c:v>0.74299999999999999</c:v>
                </c:pt>
                <c:pt idx="9405">
                  <c:v>0.69299999999999995</c:v>
                </c:pt>
                <c:pt idx="9406">
                  <c:v>0.65</c:v>
                </c:pt>
                <c:pt idx="9407">
                  <c:v>0.61199999999999999</c:v>
                </c:pt>
                <c:pt idx="9408">
                  <c:v>0.57799999999999996</c:v>
                </c:pt>
                <c:pt idx="9409">
                  <c:v>0.54700000000000004</c:v>
                </c:pt>
                <c:pt idx="9410">
                  <c:v>0.52</c:v>
                </c:pt>
                <c:pt idx="9411">
                  <c:v>0.495</c:v>
                </c:pt>
                <c:pt idx="9412">
                  <c:v>0.47299999999999998</c:v>
                </c:pt>
                <c:pt idx="9413">
                  <c:v>0.45200000000000001</c:v>
                </c:pt>
                <c:pt idx="9414">
                  <c:v>0.433</c:v>
                </c:pt>
                <c:pt idx="9415">
                  <c:v>0.41599999999999998</c:v>
                </c:pt>
                <c:pt idx="9416">
                  <c:v>0.4</c:v>
                </c:pt>
                <c:pt idx="9417">
                  <c:v>0.38500000000000001</c:v>
                </c:pt>
                <c:pt idx="9418">
                  <c:v>0.371</c:v>
                </c:pt>
                <c:pt idx="9419">
                  <c:v>0.35899999999999999</c:v>
                </c:pt>
                <c:pt idx="9420">
                  <c:v>0.34699999999999998</c:v>
                </c:pt>
                <c:pt idx="9421">
                  <c:v>0.33500000000000002</c:v>
                </c:pt>
                <c:pt idx="9422">
                  <c:v>0.32500000000000001</c:v>
                </c:pt>
                <c:pt idx="9423">
                  <c:v>0.315</c:v>
                </c:pt>
                <c:pt idx="9424">
                  <c:v>0.30599999999999999</c:v>
                </c:pt>
                <c:pt idx="9425">
                  <c:v>0.29699999999999999</c:v>
                </c:pt>
                <c:pt idx="9426">
                  <c:v>0.28899999999999998</c:v>
                </c:pt>
                <c:pt idx="9427">
                  <c:v>0.28100000000000003</c:v>
                </c:pt>
                <c:pt idx="9428">
                  <c:v>0.27400000000000002</c:v>
                </c:pt>
                <c:pt idx="9429">
                  <c:v>0.26700000000000002</c:v>
                </c:pt>
                <c:pt idx="9430">
                  <c:v>0.26</c:v>
                </c:pt>
                <c:pt idx="9431">
                  <c:v>0.254</c:v>
                </c:pt>
                <c:pt idx="9432">
                  <c:v>0.248</c:v>
                </c:pt>
                <c:pt idx="9433">
                  <c:v>0.24199999999999999</c:v>
                </c:pt>
                <c:pt idx="9434">
                  <c:v>0.23599999999999999</c:v>
                </c:pt>
                <c:pt idx="9435">
                  <c:v>0.23100000000000001</c:v>
                </c:pt>
                <c:pt idx="9436">
                  <c:v>0.22600000000000001</c:v>
                </c:pt>
                <c:pt idx="9437">
                  <c:v>0.221</c:v>
                </c:pt>
                <c:pt idx="9438">
                  <c:v>0.217</c:v>
                </c:pt>
                <c:pt idx="9439">
                  <c:v>0.21199999999999999</c:v>
                </c:pt>
                <c:pt idx="9440">
                  <c:v>0.20799999999999999</c:v>
                </c:pt>
                <c:pt idx="9441">
                  <c:v>0.20399999999999999</c:v>
                </c:pt>
                <c:pt idx="9442">
                  <c:v>0.2</c:v>
                </c:pt>
                <c:pt idx="9443">
                  <c:v>0.19600000000000001</c:v>
                </c:pt>
                <c:pt idx="9444">
                  <c:v>0.193</c:v>
                </c:pt>
                <c:pt idx="9445">
                  <c:v>0.189</c:v>
                </c:pt>
                <c:pt idx="9446">
                  <c:v>0.186</c:v>
                </c:pt>
                <c:pt idx="9447">
                  <c:v>0.182</c:v>
                </c:pt>
                <c:pt idx="9448">
                  <c:v>0.17899999999999999</c:v>
                </c:pt>
                <c:pt idx="9449">
                  <c:v>0.17599999999999999</c:v>
                </c:pt>
                <c:pt idx="9450">
                  <c:v>0.17299999999999999</c:v>
                </c:pt>
                <c:pt idx="9451">
                  <c:v>0.17</c:v>
                </c:pt>
                <c:pt idx="9452">
                  <c:v>0.16800000000000001</c:v>
                </c:pt>
                <c:pt idx="9453">
                  <c:v>0.16500000000000001</c:v>
                </c:pt>
                <c:pt idx="9454">
                  <c:v>0.16300000000000001</c:v>
                </c:pt>
                <c:pt idx="9455">
                  <c:v>0.16</c:v>
                </c:pt>
                <c:pt idx="9456">
                  <c:v>0.158</c:v>
                </c:pt>
                <c:pt idx="9457">
                  <c:v>0.155</c:v>
                </c:pt>
                <c:pt idx="9458">
                  <c:v>0.153</c:v>
                </c:pt>
                <c:pt idx="9459">
                  <c:v>0.151</c:v>
                </c:pt>
                <c:pt idx="9460">
                  <c:v>0.14899999999999999</c:v>
                </c:pt>
                <c:pt idx="9461">
                  <c:v>0.14599999999999999</c:v>
                </c:pt>
                <c:pt idx="9462">
                  <c:v>0.14399999999999999</c:v>
                </c:pt>
                <c:pt idx="9463">
                  <c:v>0.14199999999999999</c:v>
                </c:pt>
                <c:pt idx="9464">
                  <c:v>0.14099999999999999</c:v>
                </c:pt>
                <c:pt idx="9465">
                  <c:v>0.13900000000000001</c:v>
                </c:pt>
                <c:pt idx="9466">
                  <c:v>0.13700000000000001</c:v>
                </c:pt>
                <c:pt idx="9467">
                  <c:v>0.13500000000000001</c:v>
                </c:pt>
                <c:pt idx="9468">
                  <c:v>0.13300000000000001</c:v>
                </c:pt>
                <c:pt idx="9469">
                  <c:v>0.13200000000000001</c:v>
                </c:pt>
                <c:pt idx="9470">
                  <c:v>0.13</c:v>
                </c:pt>
                <c:pt idx="9471">
                  <c:v>0.128</c:v>
                </c:pt>
                <c:pt idx="9472">
                  <c:v>0.127</c:v>
                </c:pt>
                <c:pt idx="9473">
                  <c:v>0.125</c:v>
                </c:pt>
                <c:pt idx="9474">
                  <c:v>0.124</c:v>
                </c:pt>
                <c:pt idx="9475">
                  <c:v>0.122</c:v>
                </c:pt>
                <c:pt idx="9476">
                  <c:v>0.121</c:v>
                </c:pt>
                <c:pt idx="9477">
                  <c:v>0.12</c:v>
                </c:pt>
                <c:pt idx="9478">
                  <c:v>0.11799999999999999</c:v>
                </c:pt>
                <c:pt idx="9479">
                  <c:v>0.11700000000000001</c:v>
                </c:pt>
                <c:pt idx="9480">
                  <c:v>0.11600000000000001</c:v>
                </c:pt>
                <c:pt idx="9481">
                  <c:v>0.114</c:v>
                </c:pt>
                <c:pt idx="9482">
                  <c:v>0.113</c:v>
                </c:pt>
                <c:pt idx="9483">
                  <c:v>0.112</c:v>
                </c:pt>
                <c:pt idx="9484">
                  <c:v>0.111</c:v>
                </c:pt>
                <c:pt idx="9485">
                  <c:v>0.109</c:v>
                </c:pt>
                <c:pt idx="9486">
                  <c:v>0.108</c:v>
                </c:pt>
                <c:pt idx="9487">
                  <c:v>0.107</c:v>
                </c:pt>
                <c:pt idx="9488">
                  <c:v>0.106</c:v>
                </c:pt>
                <c:pt idx="9489">
                  <c:v>0.105</c:v>
                </c:pt>
                <c:pt idx="9490">
                  <c:v>0.104</c:v>
                </c:pt>
                <c:pt idx="9491">
                  <c:v>0.10299999999999999</c:v>
                </c:pt>
                <c:pt idx="9492">
                  <c:v>0.10199999999999999</c:v>
                </c:pt>
                <c:pt idx="9493">
                  <c:v>0.10100000000000001</c:v>
                </c:pt>
                <c:pt idx="9494">
                  <c:v>0.1</c:v>
                </c:pt>
                <c:pt idx="9495">
                  <c:v>9.9000000000000005E-2</c:v>
                </c:pt>
                <c:pt idx="9496">
                  <c:v>9.8000000000000004E-2</c:v>
                </c:pt>
                <c:pt idx="9497">
                  <c:v>9.7000000000000003E-2</c:v>
                </c:pt>
                <c:pt idx="9498">
                  <c:v>9.6000000000000002E-2</c:v>
                </c:pt>
                <c:pt idx="9499">
                  <c:v>9.5000000000000001E-2</c:v>
                </c:pt>
                <c:pt idx="9500">
                  <c:v>1.05</c:v>
                </c:pt>
                <c:pt idx="9501">
                  <c:v>0.95499999999999996</c:v>
                </c:pt>
                <c:pt idx="9502">
                  <c:v>0.875</c:v>
                </c:pt>
                <c:pt idx="9503">
                  <c:v>0.80800000000000005</c:v>
                </c:pt>
                <c:pt idx="9504">
                  <c:v>0.75</c:v>
                </c:pt>
                <c:pt idx="9505">
                  <c:v>0.7</c:v>
                </c:pt>
                <c:pt idx="9506">
                  <c:v>0.65600000000000003</c:v>
                </c:pt>
                <c:pt idx="9507">
                  <c:v>0.61799999999999999</c:v>
                </c:pt>
                <c:pt idx="9508">
                  <c:v>0.58299999999999996</c:v>
                </c:pt>
                <c:pt idx="9509">
                  <c:v>0.55300000000000005</c:v>
                </c:pt>
                <c:pt idx="9510">
                  <c:v>0.52500000000000002</c:v>
                </c:pt>
                <c:pt idx="9511">
                  <c:v>0.5</c:v>
                </c:pt>
                <c:pt idx="9512">
                  <c:v>0.47699999999999998</c:v>
                </c:pt>
                <c:pt idx="9513">
                  <c:v>0.45700000000000002</c:v>
                </c:pt>
                <c:pt idx="9514">
                  <c:v>0.438</c:v>
                </c:pt>
                <c:pt idx="9515">
                  <c:v>0.42</c:v>
                </c:pt>
                <c:pt idx="9516">
                  <c:v>0.40400000000000003</c:v>
                </c:pt>
                <c:pt idx="9517">
                  <c:v>0.38900000000000001</c:v>
                </c:pt>
                <c:pt idx="9518">
                  <c:v>0.375</c:v>
                </c:pt>
                <c:pt idx="9519">
                  <c:v>0.36199999999999999</c:v>
                </c:pt>
                <c:pt idx="9520">
                  <c:v>0.35</c:v>
                </c:pt>
                <c:pt idx="9521">
                  <c:v>0.33900000000000002</c:v>
                </c:pt>
                <c:pt idx="9522">
                  <c:v>0.32800000000000001</c:v>
                </c:pt>
                <c:pt idx="9523">
                  <c:v>0.318</c:v>
                </c:pt>
                <c:pt idx="9524">
                  <c:v>0.309</c:v>
                </c:pt>
                <c:pt idx="9525">
                  <c:v>0.3</c:v>
                </c:pt>
                <c:pt idx="9526">
                  <c:v>0.29199999999999998</c:v>
                </c:pt>
                <c:pt idx="9527">
                  <c:v>0.28399999999999997</c:v>
                </c:pt>
                <c:pt idx="9528">
                  <c:v>0.27600000000000002</c:v>
                </c:pt>
                <c:pt idx="9529">
                  <c:v>0.26900000000000002</c:v>
                </c:pt>
                <c:pt idx="9530">
                  <c:v>0.26300000000000001</c:v>
                </c:pt>
                <c:pt idx="9531">
                  <c:v>0.25600000000000001</c:v>
                </c:pt>
                <c:pt idx="9532">
                  <c:v>0.25</c:v>
                </c:pt>
                <c:pt idx="9533">
                  <c:v>0.24399999999999999</c:v>
                </c:pt>
                <c:pt idx="9534">
                  <c:v>0.23899999999999999</c:v>
                </c:pt>
                <c:pt idx="9535">
                  <c:v>0.23300000000000001</c:v>
                </c:pt>
                <c:pt idx="9536">
                  <c:v>0.22800000000000001</c:v>
                </c:pt>
                <c:pt idx="9537">
                  <c:v>0.223</c:v>
                </c:pt>
                <c:pt idx="9538">
                  <c:v>0.219</c:v>
                </c:pt>
                <c:pt idx="9539">
                  <c:v>0.214</c:v>
                </c:pt>
                <c:pt idx="9540">
                  <c:v>0.21</c:v>
                </c:pt>
                <c:pt idx="9541">
                  <c:v>0.20599999999999999</c:v>
                </c:pt>
                <c:pt idx="9542">
                  <c:v>0.20200000000000001</c:v>
                </c:pt>
                <c:pt idx="9543">
                  <c:v>0.19800000000000001</c:v>
                </c:pt>
                <c:pt idx="9544">
                  <c:v>0.19400000000000001</c:v>
                </c:pt>
                <c:pt idx="9545">
                  <c:v>0.191</c:v>
                </c:pt>
                <c:pt idx="9546">
                  <c:v>0.188</c:v>
                </c:pt>
                <c:pt idx="9547">
                  <c:v>0.184</c:v>
                </c:pt>
                <c:pt idx="9548">
                  <c:v>0.18099999999999999</c:v>
                </c:pt>
                <c:pt idx="9549">
                  <c:v>0.17799999999999999</c:v>
                </c:pt>
                <c:pt idx="9550">
                  <c:v>0.17499999999999999</c:v>
                </c:pt>
                <c:pt idx="9551">
                  <c:v>0.17199999999999999</c:v>
                </c:pt>
                <c:pt idx="9552">
                  <c:v>0.16900000000000001</c:v>
                </c:pt>
                <c:pt idx="9553">
                  <c:v>0.16700000000000001</c:v>
                </c:pt>
                <c:pt idx="9554">
                  <c:v>0.16400000000000001</c:v>
                </c:pt>
                <c:pt idx="9555">
                  <c:v>0.16200000000000001</c:v>
                </c:pt>
                <c:pt idx="9556">
                  <c:v>0.159</c:v>
                </c:pt>
                <c:pt idx="9557">
                  <c:v>0.157</c:v>
                </c:pt>
                <c:pt idx="9558">
                  <c:v>0.154</c:v>
                </c:pt>
                <c:pt idx="9559">
                  <c:v>0.152</c:v>
                </c:pt>
                <c:pt idx="9560">
                  <c:v>0.15</c:v>
                </c:pt>
                <c:pt idx="9561">
                  <c:v>0.14799999999999999</c:v>
                </c:pt>
                <c:pt idx="9562">
                  <c:v>0.14599999999999999</c:v>
                </c:pt>
                <c:pt idx="9563">
                  <c:v>0.14399999999999999</c:v>
                </c:pt>
                <c:pt idx="9564">
                  <c:v>0.14199999999999999</c:v>
                </c:pt>
                <c:pt idx="9565">
                  <c:v>0.14000000000000001</c:v>
                </c:pt>
                <c:pt idx="9566">
                  <c:v>0.13800000000000001</c:v>
                </c:pt>
                <c:pt idx="9567">
                  <c:v>0.13600000000000001</c:v>
                </c:pt>
                <c:pt idx="9568">
                  <c:v>0.13500000000000001</c:v>
                </c:pt>
                <c:pt idx="9569">
                  <c:v>0.13300000000000001</c:v>
                </c:pt>
                <c:pt idx="9570">
                  <c:v>0.13100000000000001</c:v>
                </c:pt>
                <c:pt idx="9571">
                  <c:v>0.13</c:v>
                </c:pt>
                <c:pt idx="9572">
                  <c:v>0.128</c:v>
                </c:pt>
                <c:pt idx="9573">
                  <c:v>0.127</c:v>
                </c:pt>
                <c:pt idx="9574">
                  <c:v>0.125</c:v>
                </c:pt>
                <c:pt idx="9575">
                  <c:v>0.124</c:v>
                </c:pt>
                <c:pt idx="9576">
                  <c:v>0.122</c:v>
                </c:pt>
                <c:pt idx="9577">
                  <c:v>0.121</c:v>
                </c:pt>
                <c:pt idx="9578">
                  <c:v>0.11899999999999999</c:v>
                </c:pt>
                <c:pt idx="9579">
                  <c:v>0.11799999999999999</c:v>
                </c:pt>
                <c:pt idx="9580">
                  <c:v>0.11700000000000001</c:v>
                </c:pt>
                <c:pt idx="9581">
                  <c:v>0.115</c:v>
                </c:pt>
                <c:pt idx="9582">
                  <c:v>0.114</c:v>
                </c:pt>
                <c:pt idx="9583">
                  <c:v>0.113</c:v>
                </c:pt>
                <c:pt idx="9584">
                  <c:v>0.112</c:v>
                </c:pt>
                <c:pt idx="9585">
                  <c:v>0.111</c:v>
                </c:pt>
                <c:pt idx="9586">
                  <c:v>0.109</c:v>
                </c:pt>
                <c:pt idx="9587">
                  <c:v>0.108</c:v>
                </c:pt>
                <c:pt idx="9588">
                  <c:v>0.107</c:v>
                </c:pt>
                <c:pt idx="9589">
                  <c:v>0.106</c:v>
                </c:pt>
                <c:pt idx="9590">
                  <c:v>0.105</c:v>
                </c:pt>
                <c:pt idx="9591">
                  <c:v>0.104</c:v>
                </c:pt>
                <c:pt idx="9592">
                  <c:v>0.10299999999999999</c:v>
                </c:pt>
                <c:pt idx="9593">
                  <c:v>0.10199999999999999</c:v>
                </c:pt>
                <c:pt idx="9594">
                  <c:v>0.10100000000000001</c:v>
                </c:pt>
                <c:pt idx="9595">
                  <c:v>0.1</c:v>
                </c:pt>
                <c:pt idx="9596">
                  <c:v>9.9000000000000005E-2</c:v>
                </c:pt>
                <c:pt idx="9597">
                  <c:v>9.8000000000000004E-2</c:v>
                </c:pt>
                <c:pt idx="9598">
                  <c:v>9.7000000000000003E-2</c:v>
                </c:pt>
                <c:pt idx="9599">
                  <c:v>9.6000000000000002E-2</c:v>
                </c:pt>
                <c:pt idx="9600">
                  <c:v>1.06</c:v>
                </c:pt>
                <c:pt idx="9601">
                  <c:v>0.96399999999999997</c:v>
                </c:pt>
                <c:pt idx="9602">
                  <c:v>0.88300000000000001</c:v>
                </c:pt>
                <c:pt idx="9603">
                  <c:v>0.81499999999999995</c:v>
                </c:pt>
                <c:pt idx="9604">
                  <c:v>0.75700000000000001</c:v>
                </c:pt>
                <c:pt idx="9605">
                  <c:v>0.70699999999999996</c:v>
                </c:pt>
                <c:pt idx="9606">
                  <c:v>0.66300000000000003</c:v>
                </c:pt>
                <c:pt idx="9607">
                  <c:v>0.624</c:v>
                </c:pt>
                <c:pt idx="9608">
                  <c:v>0.58899999999999997</c:v>
                </c:pt>
                <c:pt idx="9609">
                  <c:v>0.55800000000000005</c:v>
                </c:pt>
                <c:pt idx="9610">
                  <c:v>0.53</c:v>
                </c:pt>
                <c:pt idx="9611">
                  <c:v>0.505</c:v>
                </c:pt>
                <c:pt idx="9612">
                  <c:v>0.48199999999999998</c:v>
                </c:pt>
                <c:pt idx="9613">
                  <c:v>0.46100000000000002</c:v>
                </c:pt>
                <c:pt idx="9614">
                  <c:v>0.442</c:v>
                </c:pt>
                <c:pt idx="9615">
                  <c:v>0.42399999999999999</c:v>
                </c:pt>
                <c:pt idx="9616">
                  <c:v>0.40799999999999997</c:v>
                </c:pt>
                <c:pt idx="9617">
                  <c:v>0.39300000000000002</c:v>
                </c:pt>
                <c:pt idx="9618">
                  <c:v>0.379</c:v>
                </c:pt>
                <c:pt idx="9619">
                  <c:v>0.36599999999999999</c:v>
                </c:pt>
                <c:pt idx="9620">
                  <c:v>0.35299999999999998</c:v>
                </c:pt>
                <c:pt idx="9621">
                  <c:v>0.34200000000000003</c:v>
                </c:pt>
                <c:pt idx="9622">
                  <c:v>0.33100000000000002</c:v>
                </c:pt>
                <c:pt idx="9623">
                  <c:v>0.32100000000000001</c:v>
                </c:pt>
                <c:pt idx="9624">
                  <c:v>0.312</c:v>
                </c:pt>
                <c:pt idx="9625">
                  <c:v>0.30299999999999999</c:v>
                </c:pt>
                <c:pt idx="9626">
                  <c:v>0.29399999999999998</c:v>
                </c:pt>
                <c:pt idx="9627">
                  <c:v>0.28599999999999998</c:v>
                </c:pt>
                <c:pt idx="9628">
                  <c:v>0.27900000000000003</c:v>
                </c:pt>
                <c:pt idx="9629">
                  <c:v>0.27200000000000002</c:v>
                </c:pt>
                <c:pt idx="9630">
                  <c:v>0.26500000000000001</c:v>
                </c:pt>
                <c:pt idx="9631">
                  <c:v>0.25900000000000001</c:v>
                </c:pt>
                <c:pt idx="9632">
                  <c:v>0.252</c:v>
                </c:pt>
                <c:pt idx="9633">
                  <c:v>0.247</c:v>
                </c:pt>
                <c:pt idx="9634">
                  <c:v>0.24099999999999999</c:v>
                </c:pt>
                <c:pt idx="9635">
                  <c:v>0.23599999999999999</c:v>
                </c:pt>
                <c:pt idx="9636">
                  <c:v>0.23</c:v>
                </c:pt>
                <c:pt idx="9637">
                  <c:v>0.22600000000000001</c:v>
                </c:pt>
                <c:pt idx="9638">
                  <c:v>0.221</c:v>
                </c:pt>
                <c:pt idx="9639">
                  <c:v>0.216</c:v>
                </c:pt>
                <c:pt idx="9640">
                  <c:v>0.21199999999999999</c:v>
                </c:pt>
                <c:pt idx="9641">
                  <c:v>0.20799999999999999</c:v>
                </c:pt>
                <c:pt idx="9642">
                  <c:v>0.20399999999999999</c:v>
                </c:pt>
                <c:pt idx="9643">
                  <c:v>0.2</c:v>
                </c:pt>
                <c:pt idx="9644">
                  <c:v>0.19600000000000001</c:v>
                </c:pt>
                <c:pt idx="9645">
                  <c:v>0.193</c:v>
                </c:pt>
                <c:pt idx="9646">
                  <c:v>0.189</c:v>
                </c:pt>
                <c:pt idx="9647">
                  <c:v>0.186</c:v>
                </c:pt>
                <c:pt idx="9648">
                  <c:v>0.183</c:v>
                </c:pt>
                <c:pt idx="9649">
                  <c:v>0.18</c:v>
                </c:pt>
                <c:pt idx="9650">
                  <c:v>0.17699999999999999</c:v>
                </c:pt>
                <c:pt idx="9651">
                  <c:v>0.17399999999999999</c:v>
                </c:pt>
                <c:pt idx="9652">
                  <c:v>0.17100000000000001</c:v>
                </c:pt>
                <c:pt idx="9653">
                  <c:v>0.16800000000000001</c:v>
                </c:pt>
                <c:pt idx="9654">
                  <c:v>0.16600000000000001</c:v>
                </c:pt>
                <c:pt idx="9655">
                  <c:v>0.16300000000000001</c:v>
                </c:pt>
                <c:pt idx="9656">
                  <c:v>0.161</c:v>
                </c:pt>
                <c:pt idx="9657">
                  <c:v>0.158</c:v>
                </c:pt>
                <c:pt idx="9658">
                  <c:v>0.156</c:v>
                </c:pt>
                <c:pt idx="9659">
                  <c:v>0.154</c:v>
                </c:pt>
                <c:pt idx="9660">
                  <c:v>0.151</c:v>
                </c:pt>
                <c:pt idx="9661">
                  <c:v>0.14899999999999999</c:v>
                </c:pt>
                <c:pt idx="9662">
                  <c:v>0.14699999999999999</c:v>
                </c:pt>
                <c:pt idx="9663">
                  <c:v>0.14499999999999999</c:v>
                </c:pt>
                <c:pt idx="9664">
                  <c:v>0.14299999999999999</c:v>
                </c:pt>
                <c:pt idx="9665">
                  <c:v>0.14099999999999999</c:v>
                </c:pt>
                <c:pt idx="9666">
                  <c:v>0.13900000000000001</c:v>
                </c:pt>
                <c:pt idx="9667">
                  <c:v>0.13800000000000001</c:v>
                </c:pt>
                <c:pt idx="9668">
                  <c:v>0.13600000000000001</c:v>
                </c:pt>
                <c:pt idx="9669">
                  <c:v>0.13400000000000001</c:v>
                </c:pt>
                <c:pt idx="9670">
                  <c:v>0.13300000000000001</c:v>
                </c:pt>
                <c:pt idx="9671">
                  <c:v>0.13100000000000001</c:v>
                </c:pt>
                <c:pt idx="9672">
                  <c:v>0.129</c:v>
                </c:pt>
                <c:pt idx="9673">
                  <c:v>0.128</c:v>
                </c:pt>
                <c:pt idx="9674">
                  <c:v>0.126</c:v>
                </c:pt>
                <c:pt idx="9675">
                  <c:v>0.125</c:v>
                </c:pt>
                <c:pt idx="9676">
                  <c:v>0.123</c:v>
                </c:pt>
                <c:pt idx="9677">
                  <c:v>0.122</c:v>
                </c:pt>
                <c:pt idx="9678">
                  <c:v>0.12</c:v>
                </c:pt>
                <c:pt idx="9679">
                  <c:v>0.11899999999999999</c:v>
                </c:pt>
                <c:pt idx="9680">
                  <c:v>0.11799999999999999</c:v>
                </c:pt>
                <c:pt idx="9681">
                  <c:v>0.11600000000000001</c:v>
                </c:pt>
                <c:pt idx="9682">
                  <c:v>0.115</c:v>
                </c:pt>
                <c:pt idx="9683">
                  <c:v>0.114</c:v>
                </c:pt>
                <c:pt idx="9684">
                  <c:v>0.113</c:v>
                </c:pt>
                <c:pt idx="9685">
                  <c:v>0.112</c:v>
                </c:pt>
                <c:pt idx="9686">
                  <c:v>0.11</c:v>
                </c:pt>
                <c:pt idx="9687">
                  <c:v>0.109</c:v>
                </c:pt>
                <c:pt idx="9688">
                  <c:v>0.108</c:v>
                </c:pt>
                <c:pt idx="9689">
                  <c:v>0.107</c:v>
                </c:pt>
                <c:pt idx="9690">
                  <c:v>0.106</c:v>
                </c:pt>
                <c:pt idx="9691">
                  <c:v>0.105</c:v>
                </c:pt>
                <c:pt idx="9692">
                  <c:v>0.104</c:v>
                </c:pt>
                <c:pt idx="9693">
                  <c:v>0.10299999999999999</c:v>
                </c:pt>
                <c:pt idx="9694">
                  <c:v>0.10199999999999999</c:v>
                </c:pt>
                <c:pt idx="9695">
                  <c:v>0.10100000000000001</c:v>
                </c:pt>
                <c:pt idx="9696">
                  <c:v>0.1</c:v>
                </c:pt>
                <c:pt idx="9697">
                  <c:v>9.9000000000000005E-2</c:v>
                </c:pt>
                <c:pt idx="9698">
                  <c:v>9.8000000000000004E-2</c:v>
                </c:pt>
                <c:pt idx="9699">
                  <c:v>9.7000000000000003E-2</c:v>
                </c:pt>
                <c:pt idx="9700">
                  <c:v>1.07</c:v>
                </c:pt>
                <c:pt idx="9701">
                  <c:v>0.97299999999999998</c:v>
                </c:pt>
                <c:pt idx="9702">
                  <c:v>0.89200000000000002</c:v>
                </c:pt>
                <c:pt idx="9703">
                  <c:v>0.82299999999999995</c:v>
                </c:pt>
                <c:pt idx="9704">
                  <c:v>0.76400000000000001</c:v>
                </c:pt>
                <c:pt idx="9705">
                  <c:v>0.71299999999999997</c:v>
                </c:pt>
                <c:pt idx="9706">
                  <c:v>0.66900000000000004</c:v>
                </c:pt>
                <c:pt idx="9707">
                  <c:v>0.629</c:v>
                </c:pt>
                <c:pt idx="9708">
                  <c:v>0.59399999999999997</c:v>
                </c:pt>
                <c:pt idx="9709">
                  <c:v>0.56299999999999994</c:v>
                </c:pt>
                <c:pt idx="9710">
                  <c:v>0.53500000000000003</c:v>
                </c:pt>
                <c:pt idx="9711">
                  <c:v>0.51</c:v>
                </c:pt>
                <c:pt idx="9712">
                  <c:v>0.48599999999999999</c:v>
                </c:pt>
                <c:pt idx="9713">
                  <c:v>0.46500000000000002</c:v>
                </c:pt>
                <c:pt idx="9714">
                  <c:v>0.44600000000000001</c:v>
                </c:pt>
                <c:pt idx="9715">
                  <c:v>0.42799999999999999</c:v>
                </c:pt>
                <c:pt idx="9716">
                  <c:v>0.41199999999999998</c:v>
                </c:pt>
                <c:pt idx="9717">
                  <c:v>0.39600000000000002</c:v>
                </c:pt>
                <c:pt idx="9718">
                  <c:v>0.38200000000000001</c:v>
                </c:pt>
                <c:pt idx="9719">
                  <c:v>0.36899999999999999</c:v>
                </c:pt>
                <c:pt idx="9720">
                  <c:v>0.35699999999999998</c:v>
                </c:pt>
                <c:pt idx="9721">
                  <c:v>0.34499999999999997</c:v>
                </c:pt>
                <c:pt idx="9722">
                  <c:v>0.33400000000000002</c:v>
                </c:pt>
                <c:pt idx="9723">
                  <c:v>0.32400000000000001</c:v>
                </c:pt>
                <c:pt idx="9724">
                  <c:v>0.315</c:v>
                </c:pt>
                <c:pt idx="9725">
                  <c:v>0.30599999999999999</c:v>
                </c:pt>
                <c:pt idx="9726">
                  <c:v>0.29699999999999999</c:v>
                </c:pt>
                <c:pt idx="9727">
                  <c:v>0.28899999999999998</c:v>
                </c:pt>
                <c:pt idx="9728">
                  <c:v>0.28199999999999997</c:v>
                </c:pt>
                <c:pt idx="9729">
                  <c:v>0.27400000000000002</c:v>
                </c:pt>
                <c:pt idx="9730">
                  <c:v>0.26800000000000002</c:v>
                </c:pt>
                <c:pt idx="9731">
                  <c:v>0.26100000000000001</c:v>
                </c:pt>
                <c:pt idx="9732">
                  <c:v>0.255</c:v>
                </c:pt>
                <c:pt idx="9733">
                  <c:v>0.249</c:v>
                </c:pt>
                <c:pt idx="9734">
                  <c:v>0.24299999999999999</c:v>
                </c:pt>
                <c:pt idx="9735">
                  <c:v>0.23799999999999999</c:v>
                </c:pt>
                <c:pt idx="9736">
                  <c:v>0.23300000000000001</c:v>
                </c:pt>
                <c:pt idx="9737">
                  <c:v>0.22800000000000001</c:v>
                </c:pt>
                <c:pt idx="9738">
                  <c:v>0.223</c:v>
                </c:pt>
                <c:pt idx="9739">
                  <c:v>0.218</c:v>
                </c:pt>
                <c:pt idx="9740">
                  <c:v>0.214</c:v>
                </c:pt>
                <c:pt idx="9741">
                  <c:v>0.21</c:v>
                </c:pt>
                <c:pt idx="9742">
                  <c:v>0.20599999999999999</c:v>
                </c:pt>
                <c:pt idx="9743">
                  <c:v>0.20200000000000001</c:v>
                </c:pt>
                <c:pt idx="9744">
                  <c:v>0.19800000000000001</c:v>
                </c:pt>
                <c:pt idx="9745">
                  <c:v>0.19500000000000001</c:v>
                </c:pt>
                <c:pt idx="9746">
                  <c:v>0.191</c:v>
                </c:pt>
                <c:pt idx="9747">
                  <c:v>0.188</c:v>
                </c:pt>
                <c:pt idx="9748">
                  <c:v>0.184</c:v>
                </c:pt>
                <c:pt idx="9749">
                  <c:v>0.18099999999999999</c:v>
                </c:pt>
                <c:pt idx="9750">
                  <c:v>0.17799999999999999</c:v>
                </c:pt>
                <c:pt idx="9751">
                  <c:v>0.17499999999999999</c:v>
                </c:pt>
                <c:pt idx="9752">
                  <c:v>0.17299999999999999</c:v>
                </c:pt>
                <c:pt idx="9753">
                  <c:v>0.17</c:v>
                </c:pt>
                <c:pt idx="9754">
                  <c:v>0.16700000000000001</c:v>
                </c:pt>
                <c:pt idx="9755">
                  <c:v>0.16500000000000001</c:v>
                </c:pt>
                <c:pt idx="9756">
                  <c:v>0.16200000000000001</c:v>
                </c:pt>
                <c:pt idx="9757">
                  <c:v>0.16</c:v>
                </c:pt>
                <c:pt idx="9758">
                  <c:v>0.157</c:v>
                </c:pt>
                <c:pt idx="9759">
                  <c:v>0.155</c:v>
                </c:pt>
                <c:pt idx="9760">
                  <c:v>0.153</c:v>
                </c:pt>
                <c:pt idx="9761">
                  <c:v>0.151</c:v>
                </c:pt>
                <c:pt idx="9762">
                  <c:v>0.14899999999999999</c:v>
                </c:pt>
                <c:pt idx="9763">
                  <c:v>0.14699999999999999</c:v>
                </c:pt>
                <c:pt idx="9764">
                  <c:v>0.14499999999999999</c:v>
                </c:pt>
                <c:pt idx="9765">
                  <c:v>0.14299999999999999</c:v>
                </c:pt>
                <c:pt idx="9766">
                  <c:v>0.14099999999999999</c:v>
                </c:pt>
                <c:pt idx="9767">
                  <c:v>0.13900000000000001</c:v>
                </c:pt>
                <c:pt idx="9768">
                  <c:v>0.13700000000000001</c:v>
                </c:pt>
                <c:pt idx="9769">
                  <c:v>0.13500000000000001</c:v>
                </c:pt>
                <c:pt idx="9770">
                  <c:v>0.13400000000000001</c:v>
                </c:pt>
                <c:pt idx="9771">
                  <c:v>0.13200000000000001</c:v>
                </c:pt>
                <c:pt idx="9772">
                  <c:v>0.13</c:v>
                </c:pt>
                <c:pt idx="9773">
                  <c:v>0.129</c:v>
                </c:pt>
                <c:pt idx="9774">
                  <c:v>0.127</c:v>
                </c:pt>
                <c:pt idx="9775">
                  <c:v>0.126</c:v>
                </c:pt>
                <c:pt idx="9776">
                  <c:v>0.124</c:v>
                </c:pt>
                <c:pt idx="9777">
                  <c:v>0.123</c:v>
                </c:pt>
                <c:pt idx="9778">
                  <c:v>0.122</c:v>
                </c:pt>
                <c:pt idx="9779">
                  <c:v>0.12</c:v>
                </c:pt>
                <c:pt idx="9780">
                  <c:v>0.11899999999999999</c:v>
                </c:pt>
                <c:pt idx="9781">
                  <c:v>0.11799999999999999</c:v>
                </c:pt>
                <c:pt idx="9782">
                  <c:v>0.11600000000000001</c:v>
                </c:pt>
                <c:pt idx="9783">
                  <c:v>0.115</c:v>
                </c:pt>
                <c:pt idx="9784">
                  <c:v>0.114</c:v>
                </c:pt>
                <c:pt idx="9785">
                  <c:v>0.113</c:v>
                </c:pt>
                <c:pt idx="9786">
                  <c:v>0.111</c:v>
                </c:pt>
                <c:pt idx="9787">
                  <c:v>0.11</c:v>
                </c:pt>
                <c:pt idx="9788">
                  <c:v>0.109</c:v>
                </c:pt>
                <c:pt idx="9789">
                  <c:v>0.108</c:v>
                </c:pt>
                <c:pt idx="9790">
                  <c:v>0.107</c:v>
                </c:pt>
                <c:pt idx="9791">
                  <c:v>0.106</c:v>
                </c:pt>
                <c:pt idx="9792">
                  <c:v>0.105</c:v>
                </c:pt>
                <c:pt idx="9793">
                  <c:v>0.104</c:v>
                </c:pt>
                <c:pt idx="9794">
                  <c:v>0.10299999999999999</c:v>
                </c:pt>
                <c:pt idx="9795">
                  <c:v>0.10199999999999999</c:v>
                </c:pt>
                <c:pt idx="9796">
                  <c:v>0.10100000000000001</c:v>
                </c:pt>
                <c:pt idx="9797">
                  <c:v>0.1</c:v>
                </c:pt>
                <c:pt idx="9798">
                  <c:v>9.9000000000000005E-2</c:v>
                </c:pt>
                <c:pt idx="9799">
                  <c:v>9.8000000000000004E-2</c:v>
                </c:pt>
                <c:pt idx="9800">
                  <c:v>1.08</c:v>
                </c:pt>
                <c:pt idx="9801">
                  <c:v>0.98199999999999998</c:v>
                </c:pt>
                <c:pt idx="9802">
                  <c:v>0.9</c:v>
                </c:pt>
                <c:pt idx="9803">
                  <c:v>0.83099999999999996</c:v>
                </c:pt>
                <c:pt idx="9804">
                  <c:v>0.77100000000000002</c:v>
                </c:pt>
                <c:pt idx="9805">
                  <c:v>0.72</c:v>
                </c:pt>
                <c:pt idx="9806">
                  <c:v>0.67500000000000004</c:v>
                </c:pt>
                <c:pt idx="9807">
                  <c:v>0.63500000000000001</c:v>
                </c:pt>
                <c:pt idx="9808">
                  <c:v>0.6</c:v>
                </c:pt>
                <c:pt idx="9809">
                  <c:v>0.56799999999999995</c:v>
                </c:pt>
                <c:pt idx="9810">
                  <c:v>0.54</c:v>
                </c:pt>
                <c:pt idx="9811">
                  <c:v>0.51400000000000001</c:v>
                </c:pt>
                <c:pt idx="9812">
                  <c:v>0.49099999999999999</c:v>
                </c:pt>
                <c:pt idx="9813">
                  <c:v>0.47</c:v>
                </c:pt>
                <c:pt idx="9814">
                  <c:v>0.45</c:v>
                </c:pt>
                <c:pt idx="9815">
                  <c:v>0.432</c:v>
                </c:pt>
                <c:pt idx="9816">
                  <c:v>0.41499999999999998</c:v>
                </c:pt>
                <c:pt idx="9817">
                  <c:v>0.4</c:v>
                </c:pt>
                <c:pt idx="9818">
                  <c:v>0.38600000000000001</c:v>
                </c:pt>
                <c:pt idx="9819">
                  <c:v>0.372</c:v>
                </c:pt>
                <c:pt idx="9820">
                  <c:v>0.36</c:v>
                </c:pt>
                <c:pt idx="9821">
                  <c:v>0.34799999999999998</c:v>
                </c:pt>
                <c:pt idx="9822">
                  <c:v>0.33800000000000002</c:v>
                </c:pt>
                <c:pt idx="9823">
                  <c:v>0.32700000000000001</c:v>
                </c:pt>
                <c:pt idx="9824">
                  <c:v>0.318</c:v>
                </c:pt>
                <c:pt idx="9825">
                  <c:v>0.309</c:v>
                </c:pt>
                <c:pt idx="9826">
                  <c:v>0.3</c:v>
                </c:pt>
                <c:pt idx="9827">
                  <c:v>0.29199999999999998</c:v>
                </c:pt>
                <c:pt idx="9828">
                  <c:v>0.28399999999999997</c:v>
                </c:pt>
                <c:pt idx="9829">
                  <c:v>0.27700000000000002</c:v>
                </c:pt>
                <c:pt idx="9830">
                  <c:v>0.27</c:v>
                </c:pt>
                <c:pt idx="9831">
                  <c:v>0.26300000000000001</c:v>
                </c:pt>
                <c:pt idx="9832">
                  <c:v>0.25700000000000001</c:v>
                </c:pt>
                <c:pt idx="9833">
                  <c:v>0.251</c:v>
                </c:pt>
                <c:pt idx="9834">
                  <c:v>0.245</c:v>
                </c:pt>
                <c:pt idx="9835">
                  <c:v>0.24</c:v>
                </c:pt>
                <c:pt idx="9836">
                  <c:v>0.23499999999999999</c:v>
                </c:pt>
                <c:pt idx="9837">
                  <c:v>0.23</c:v>
                </c:pt>
                <c:pt idx="9838">
                  <c:v>0.22500000000000001</c:v>
                </c:pt>
                <c:pt idx="9839">
                  <c:v>0.22</c:v>
                </c:pt>
                <c:pt idx="9840">
                  <c:v>0.216</c:v>
                </c:pt>
                <c:pt idx="9841">
                  <c:v>0.21199999999999999</c:v>
                </c:pt>
                <c:pt idx="9842">
                  <c:v>0.20799999999999999</c:v>
                </c:pt>
                <c:pt idx="9843">
                  <c:v>0.20399999999999999</c:v>
                </c:pt>
                <c:pt idx="9844">
                  <c:v>0.2</c:v>
                </c:pt>
                <c:pt idx="9845">
                  <c:v>0.19600000000000001</c:v>
                </c:pt>
                <c:pt idx="9846">
                  <c:v>0.193</c:v>
                </c:pt>
                <c:pt idx="9847">
                  <c:v>0.189</c:v>
                </c:pt>
                <c:pt idx="9848">
                  <c:v>0.186</c:v>
                </c:pt>
                <c:pt idx="9849">
                  <c:v>0.183</c:v>
                </c:pt>
                <c:pt idx="9850">
                  <c:v>0.18</c:v>
                </c:pt>
                <c:pt idx="9851">
                  <c:v>0.17699999999999999</c:v>
                </c:pt>
                <c:pt idx="9852">
                  <c:v>0.17399999999999999</c:v>
                </c:pt>
                <c:pt idx="9853">
                  <c:v>0.17100000000000001</c:v>
                </c:pt>
                <c:pt idx="9854">
                  <c:v>0.16900000000000001</c:v>
                </c:pt>
                <c:pt idx="9855">
                  <c:v>0.16600000000000001</c:v>
                </c:pt>
                <c:pt idx="9856">
                  <c:v>0.16400000000000001</c:v>
                </c:pt>
                <c:pt idx="9857">
                  <c:v>0.161</c:v>
                </c:pt>
                <c:pt idx="9858">
                  <c:v>0.159</c:v>
                </c:pt>
                <c:pt idx="9859">
                  <c:v>0.157</c:v>
                </c:pt>
                <c:pt idx="9860">
                  <c:v>0.154</c:v>
                </c:pt>
                <c:pt idx="9861">
                  <c:v>0.152</c:v>
                </c:pt>
                <c:pt idx="9862">
                  <c:v>0.15</c:v>
                </c:pt>
                <c:pt idx="9863">
                  <c:v>0.14799999999999999</c:v>
                </c:pt>
                <c:pt idx="9864">
                  <c:v>0.14599999999999999</c:v>
                </c:pt>
                <c:pt idx="9865">
                  <c:v>0.14399999999999999</c:v>
                </c:pt>
                <c:pt idx="9866">
                  <c:v>0.14199999999999999</c:v>
                </c:pt>
                <c:pt idx="9867">
                  <c:v>0.14000000000000001</c:v>
                </c:pt>
                <c:pt idx="9868">
                  <c:v>0.13800000000000001</c:v>
                </c:pt>
                <c:pt idx="9869">
                  <c:v>0.13700000000000001</c:v>
                </c:pt>
                <c:pt idx="9870">
                  <c:v>0.13500000000000001</c:v>
                </c:pt>
                <c:pt idx="9871">
                  <c:v>0.13300000000000001</c:v>
                </c:pt>
                <c:pt idx="9872">
                  <c:v>0.13200000000000001</c:v>
                </c:pt>
                <c:pt idx="9873">
                  <c:v>0.13</c:v>
                </c:pt>
                <c:pt idx="9874">
                  <c:v>0.129</c:v>
                </c:pt>
                <c:pt idx="9875">
                  <c:v>0.127</c:v>
                </c:pt>
                <c:pt idx="9876">
                  <c:v>0.126</c:v>
                </c:pt>
                <c:pt idx="9877">
                  <c:v>0.124</c:v>
                </c:pt>
                <c:pt idx="9878">
                  <c:v>0.123</c:v>
                </c:pt>
                <c:pt idx="9879">
                  <c:v>0.121</c:v>
                </c:pt>
                <c:pt idx="9880">
                  <c:v>0.12</c:v>
                </c:pt>
                <c:pt idx="9881">
                  <c:v>0.11899999999999999</c:v>
                </c:pt>
                <c:pt idx="9882">
                  <c:v>0.11700000000000001</c:v>
                </c:pt>
                <c:pt idx="9883">
                  <c:v>0.11600000000000001</c:v>
                </c:pt>
                <c:pt idx="9884">
                  <c:v>0.115</c:v>
                </c:pt>
                <c:pt idx="9885">
                  <c:v>0.114</c:v>
                </c:pt>
                <c:pt idx="9886">
                  <c:v>0.113</c:v>
                </c:pt>
                <c:pt idx="9887">
                  <c:v>0.111</c:v>
                </c:pt>
                <c:pt idx="9888">
                  <c:v>0.11</c:v>
                </c:pt>
                <c:pt idx="9889">
                  <c:v>0.109</c:v>
                </c:pt>
                <c:pt idx="9890">
                  <c:v>0.108</c:v>
                </c:pt>
                <c:pt idx="9891">
                  <c:v>0.107</c:v>
                </c:pt>
                <c:pt idx="9892">
                  <c:v>0.106</c:v>
                </c:pt>
                <c:pt idx="9893">
                  <c:v>0.105</c:v>
                </c:pt>
                <c:pt idx="9894">
                  <c:v>0.104</c:v>
                </c:pt>
                <c:pt idx="9895">
                  <c:v>0.10299999999999999</c:v>
                </c:pt>
                <c:pt idx="9896">
                  <c:v>0.10199999999999999</c:v>
                </c:pt>
                <c:pt idx="9897">
                  <c:v>0.10100000000000001</c:v>
                </c:pt>
                <c:pt idx="9898">
                  <c:v>0.1</c:v>
                </c:pt>
                <c:pt idx="9899">
                  <c:v>9.9000000000000005E-2</c:v>
                </c:pt>
                <c:pt idx="9900">
                  <c:v>1.0900000000000001</c:v>
                </c:pt>
                <c:pt idx="9901">
                  <c:v>0.99099999999999999</c:v>
                </c:pt>
                <c:pt idx="9902">
                  <c:v>0.90800000000000003</c:v>
                </c:pt>
                <c:pt idx="9903">
                  <c:v>0.83799999999999997</c:v>
                </c:pt>
                <c:pt idx="9904">
                  <c:v>0.77900000000000003</c:v>
                </c:pt>
                <c:pt idx="9905">
                  <c:v>0.72699999999999998</c:v>
                </c:pt>
                <c:pt idx="9906">
                  <c:v>0.68100000000000005</c:v>
                </c:pt>
                <c:pt idx="9907">
                  <c:v>0.64100000000000001</c:v>
                </c:pt>
                <c:pt idx="9908">
                  <c:v>0.60599999999999998</c:v>
                </c:pt>
                <c:pt idx="9909">
                  <c:v>0.57399999999999995</c:v>
                </c:pt>
                <c:pt idx="9910">
                  <c:v>0.54500000000000004</c:v>
                </c:pt>
                <c:pt idx="9911">
                  <c:v>0.51900000000000002</c:v>
                </c:pt>
                <c:pt idx="9912">
                  <c:v>0.495</c:v>
                </c:pt>
                <c:pt idx="9913">
                  <c:v>0.47399999999999998</c:v>
                </c:pt>
                <c:pt idx="9914">
                  <c:v>0.45400000000000001</c:v>
                </c:pt>
                <c:pt idx="9915">
                  <c:v>0.436</c:v>
                </c:pt>
                <c:pt idx="9916">
                  <c:v>0.41899999999999998</c:v>
                </c:pt>
                <c:pt idx="9917">
                  <c:v>0.40400000000000003</c:v>
                </c:pt>
                <c:pt idx="9918">
                  <c:v>0.38900000000000001</c:v>
                </c:pt>
                <c:pt idx="9919">
                  <c:v>0.376</c:v>
                </c:pt>
                <c:pt idx="9920">
                  <c:v>0.36299999999999999</c:v>
                </c:pt>
                <c:pt idx="9921">
                  <c:v>0.35199999999999998</c:v>
                </c:pt>
                <c:pt idx="9922">
                  <c:v>0.34100000000000003</c:v>
                </c:pt>
                <c:pt idx="9923">
                  <c:v>0.33</c:v>
                </c:pt>
                <c:pt idx="9924">
                  <c:v>0.32100000000000001</c:v>
                </c:pt>
                <c:pt idx="9925">
                  <c:v>0.311</c:v>
                </c:pt>
                <c:pt idx="9926">
                  <c:v>0.30299999999999999</c:v>
                </c:pt>
                <c:pt idx="9927">
                  <c:v>0.29499999999999998</c:v>
                </c:pt>
                <c:pt idx="9928">
                  <c:v>0.28699999999999998</c:v>
                </c:pt>
                <c:pt idx="9929">
                  <c:v>0.27900000000000003</c:v>
                </c:pt>
                <c:pt idx="9930">
                  <c:v>0.27300000000000002</c:v>
                </c:pt>
                <c:pt idx="9931">
                  <c:v>0.26600000000000001</c:v>
                </c:pt>
                <c:pt idx="9932">
                  <c:v>0.26</c:v>
                </c:pt>
                <c:pt idx="9933">
                  <c:v>0.253</c:v>
                </c:pt>
                <c:pt idx="9934">
                  <c:v>0.248</c:v>
                </c:pt>
                <c:pt idx="9935">
                  <c:v>0.24199999999999999</c:v>
                </c:pt>
                <c:pt idx="9936">
                  <c:v>0.23699999999999999</c:v>
                </c:pt>
                <c:pt idx="9937">
                  <c:v>0.23200000000000001</c:v>
                </c:pt>
                <c:pt idx="9938">
                  <c:v>0.22700000000000001</c:v>
                </c:pt>
                <c:pt idx="9939">
                  <c:v>0.222</c:v>
                </c:pt>
                <c:pt idx="9940">
                  <c:v>0.218</c:v>
                </c:pt>
                <c:pt idx="9941">
                  <c:v>0.214</c:v>
                </c:pt>
                <c:pt idx="9942">
                  <c:v>0.21</c:v>
                </c:pt>
                <c:pt idx="9943">
                  <c:v>0.20599999999999999</c:v>
                </c:pt>
                <c:pt idx="9944">
                  <c:v>0.20200000000000001</c:v>
                </c:pt>
                <c:pt idx="9945">
                  <c:v>0.19800000000000001</c:v>
                </c:pt>
                <c:pt idx="9946">
                  <c:v>0.19500000000000001</c:v>
                </c:pt>
                <c:pt idx="9947">
                  <c:v>0.191</c:v>
                </c:pt>
                <c:pt idx="9948">
                  <c:v>0.188</c:v>
                </c:pt>
                <c:pt idx="9949">
                  <c:v>0.185</c:v>
                </c:pt>
                <c:pt idx="9950">
                  <c:v>0.182</c:v>
                </c:pt>
                <c:pt idx="9951">
                  <c:v>0.17899999999999999</c:v>
                </c:pt>
                <c:pt idx="9952">
                  <c:v>0.17599999999999999</c:v>
                </c:pt>
                <c:pt idx="9953">
                  <c:v>0.17299999999999999</c:v>
                </c:pt>
                <c:pt idx="9954">
                  <c:v>0.17</c:v>
                </c:pt>
                <c:pt idx="9955">
                  <c:v>0.16800000000000001</c:v>
                </c:pt>
                <c:pt idx="9956">
                  <c:v>0.16500000000000001</c:v>
                </c:pt>
                <c:pt idx="9957">
                  <c:v>0.16300000000000001</c:v>
                </c:pt>
                <c:pt idx="9958">
                  <c:v>0.16</c:v>
                </c:pt>
                <c:pt idx="9959">
                  <c:v>0.158</c:v>
                </c:pt>
                <c:pt idx="9960">
                  <c:v>0.156</c:v>
                </c:pt>
                <c:pt idx="9961">
                  <c:v>0.154</c:v>
                </c:pt>
                <c:pt idx="9962">
                  <c:v>0.151</c:v>
                </c:pt>
                <c:pt idx="9963">
                  <c:v>0.14899999999999999</c:v>
                </c:pt>
                <c:pt idx="9964">
                  <c:v>0.14699999999999999</c:v>
                </c:pt>
                <c:pt idx="9965">
                  <c:v>0.14499999999999999</c:v>
                </c:pt>
                <c:pt idx="9966">
                  <c:v>0.14299999999999999</c:v>
                </c:pt>
                <c:pt idx="9967">
                  <c:v>0.14199999999999999</c:v>
                </c:pt>
                <c:pt idx="9968">
                  <c:v>0.14000000000000001</c:v>
                </c:pt>
                <c:pt idx="9969">
                  <c:v>0.13800000000000001</c:v>
                </c:pt>
                <c:pt idx="9970">
                  <c:v>0.13600000000000001</c:v>
                </c:pt>
                <c:pt idx="9971">
                  <c:v>0.13500000000000001</c:v>
                </c:pt>
                <c:pt idx="9972">
                  <c:v>0.13300000000000001</c:v>
                </c:pt>
                <c:pt idx="9973">
                  <c:v>0.13100000000000001</c:v>
                </c:pt>
                <c:pt idx="9974">
                  <c:v>0.13</c:v>
                </c:pt>
                <c:pt idx="9975">
                  <c:v>0.128</c:v>
                </c:pt>
                <c:pt idx="9976">
                  <c:v>0.127</c:v>
                </c:pt>
                <c:pt idx="9977">
                  <c:v>0.125</c:v>
                </c:pt>
                <c:pt idx="9978">
                  <c:v>0.124</c:v>
                </c:pt>
                <c:pt idx="9979">
                  <c:v>0.122</c:v>
                </c:pt>
                <c:pt idx="9980">
                  <c:v>0.121</c:v>
                </c:pt>
                <c:pt idx="9981">
                  <c:v>0.12</c:v>
                </c:pt>
                <c:pt idx="9982">
                  <c:v>0.11799999999999999</c:v>
                </c:pt>
                <c:pt idx="9983">
                  <c:v>0.11700000000000001</c:v>
                </c:pt>
                <c:pt idx="9984">
                  <c:v>0.11600000000000001</c:v>
                </c:pt>
                <c:pt idx="9985">
                  <c:v>0.115</c:v>
                </c:pt>
                <c:pt idx="9986">
                  <c:v>0.114</c:v>
                </c:pt>
                <c:pt idx="9987">
                  <c:v>0.112</c:v>
                </c:pt>
                <c:pt idx="9988">
                  <c:v>0.111</c:v>
                </c:pt>
                <c:pt idx="9989">
                  <c:v>0.11</c:v>
                </c:pt>
                <c:pt idx="9990">
                  <c:v>0.109</c:v>
                </c:pt>
                <c:pt idx="9991">
                  <c:v>0.108</c:v>
                </c:pt>
                <c:pt idx="9992">
                  <c:v>0.107</c:v>
                </c:pt>
                <c:pt idx="9993">
                  <c:v>0.106</c:v>
                </c:pt>
                <c:pt idx="9994">
                  <c:v>0.105</c:v>
                </c:pt>
                <c:pt idx="9995">
                  <c:v>0.104</c:v>
                </c:pt>
                <c:pt idx="9996">
                  <c:v>0.10299999999999999</c:v>
                </c:pt>
                <c:pt idx="9997">
                  <c:v>0.10199999999999999</c:v>
                </c:pt>
                <c:pt idx="9998">
                  <c:v>0.10100000000000001</c:v>
                </c:pt>
                <c:pt idx="9999">
                  <c:v>0.1</c:v>
                </c:pt>
              </c:numCache>
            </c:numRef>
          </c:xVal>
          <c:yVal>
            <c:numRef>
              <c:f>'b92Alice-Bob'!$G$2:$G$10001</c:f>
              <c:numCache>
                <c:formatCode>General</c:formatCode>
                <c:ptCount val="100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1</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1</c:v>
                </c:pt>
                <c:pt idx="501">
                  <c:v>1</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2</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0</c:v>
                </c:pt>
                <c:pt idx="689">
                  <c:v>0</c:v>
                </c:pt>
                <c:pt idx="690">
                  <c:v>0</c:v>
                </c:pt>
                <c:pt idx="691">
                  <c:v>0</c:v>
                </c:pt>
                <c:pt idx="692">
                  <c:v>0</c:v>
                </c:pt>
                <c:pt idx="693">
                  <c:v>0</c:v>
                </c:pt>
                <c:pt idx="694">
                  <c:v>0</c:v>
                </c:pt>
                <c:pt idx="695">
                  <c:v>0</c:v>
                </c:pt>
                <c:pt idx="696">
                  <c:v>0</c:v>
                </c:pt>
                <c:pt idx="697">
                  <c:v>0</c:v>
                </c:pt>
                <c:pt idx="698">
                  <c:v>0</c:v>
                </c:pt>
                <c:pt idx="699">
                  <c:v>0</c:v>
                </c:pt>
                <c:pt idx="700">
                  <c:v>4</c:v>
                </c:pt>
                <c:pt idx="701">
                  <c:v>0</c:v>
                </c:pt>
                <c:pt idx="702">
                  <c:v>0</c:v>
                </c:pt>
                <c:pt idx="703">
                  <c:v>1</c:v>
                </c:pt>
                <c:pt idx="704">
                  <c:v>0</c:v>
                </c:pt>
                <c:pt idx="705">
                  <c:v>0</c:v>
                </c:pt>
                <c:pt idx="706">
                  <c:v>0</c:v>
                </c:pt>
                <c:pt idx="707">
                  <c:v>0</c:v>
                </c:pt>
                <c:pt idx="708">
                  <c:v>0</c:v>
                </c:pt>
                <c:pt idx="709">
                  <c:v>0</c:v>
                </c:pt>
                <c:pt idx="710">
                  <c:v>0</c:v>
                </c:pt>
                <c:pt idx="711">
                  <c:v>0</c:v>
                </c:pt>
                <c:pt idx="712">
                  <c:v>0</c:v>
                </c:pt>
                <c:pt idx="713">
                  <c:v>0</c:v>
                </c:pt>
                <c:pt idx="714">
                  <c:v>0</c:v>
                </c:pt>
                <c:pt idx="715">
                  <c:v>0</c:v>
                </c:pt>
                <c:pt idx="716">
                  <c:v>0</c:v>
                </c:pt>
                <c:pt idx="717">
                  <c:v>0</c:v>
                </c:pt>
                <c:pt idx="718">
                  <c:v>0</c:v>
                </c:pt>
                <c:pt idx="719">
                  <c:v>0</c:v>
                </c:pt>
                <c:pt idx="720">
                  <c:v>0</c:v>
                </c:pt>
                <c:pt idx="721">
                  <c:v>0</c:v>
                </c:pt>
                <c:pt idx="722">
                  <c:v>0</c:v>
                </c:pt>
                <c:pt idx="723">
                  <c:v>0</c:v>
                </c:pt>
                <c:pt idx="724">
                  <c:v>0</c:v>
                </c:pt>
                <c:pt idx="725">
                  <c:v>0</c:v>
                </c:pt>
                <c:pt idx="726">
                  <c:v>0</c:v>
                </c:pt>
                <c:pt idx="727">
                  <c:v>0</c:v>
                </c:pt>
                <c:pt idx="728">
                  <c:v>0</c:v>
                </c:pt>
                <c:pt idx="729">
                  <c:v>0</c:v>
                </c:pt>
                <c:pt idx="730">
                  <c:v>0</c:v>
                </c:pt>
                <c:pt idx="731">
                  <c:v>0</c:v>
                </c:pt>
                <c:pt idx="732">
                  <c:v>0</c:v>
                </c:pt>
                <c:pt idx="733">
                  <c:v>0</c:v>
                </c:pt>
                <c:pt idx="734">
                  <c:v>0</c:v>
                </c:pt>
                <c:pt idx="735">
                  <c:v>0</c:v>
                </c:pt>
                <c:pt idx="736">
                  <c:v>0</c:v>
                </c:pt>
                <c:pt idx="737">
                  <c:v>0</c:v>
                </c:pt>
                <c:pt idx="738">
                  <c:v>0</c:v>
                </c:pt>
                <c:pt idx="739">
                  <c:v>0</c:v>
                </c:pt>
                <c:pt idx="740">
                  <c:v>0</c:v>
                </c:pt>
                <c:pt idx="741">
                  <c:v>0</c:v>
                </c:pt>
                <c:pt idx="742">
                  <c:v>0</c:v>
                </c:pt>
                <c:pt idx="743">
                  <c:v>0</c:v>
                </c:pt>
                <c:pt idx="744">
                  <c:v>0</c:v>
                </c:pt>
                <c:pt idx="745">
                  <c:v>0</c:v>
                </c:pt>
                <c:pt idx="746">
                  <c:v>0</c:v>
                </c:pt>
                <c:pt idx="747">
                  <c:v>0</c:v>
                </c:pt>
                <c:pt idx="748">
                  <c:v>0</c:v>
                </c:pt>
                <c:pt idx="749">
                  <c:v>0</c:v>
                </c:pt>
                <c:pt idx="750">
                  <c:v>0</c:v>
                </c:pt>
                <c:pt idx="751">
                  <c:v>0</c:v>
                </c:pt>
                <c:pt idx="752">
                  <c:v>0</c:v>
                </c:pt>
                <c:pt idx="753">
                  <c:v>0</c:v>
                </c:pt>
                <c:pt idx="754">
                  <c:v>0</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0</c:v>
                </c:pt>
                <c:pt idx="777">
                  <c:v>0</c:v>
                </c:pt>
                <c:pt idx="778">
                  <c:v>0</c:v>
                </c:pt>
                <c:pt idx="779">
                  <c:v>0</c:v>
                </c:pt>
                <c:pt idx="780">
                  <c:v>0</c:v>
                </c:pt>
                <c:pt idx="781">
                  <c:v>0</c:v>
                </c:pt>
                <c:pt idx="782">
                  <c:v>0</c:v>
                </c:pt>
                <c:pt idx="783">
                  <c:v>0</c:v>
                </c:pt>
                <c:pt idx="784">
                  <c:v>0</c:v>
                </c:pt>
                <c:pt idx="785">
                  <c:v>0</c:v>
                </c:pt>
                <c:pt idx="786">
                  <c:v>0</c:v>
                </c:pt>
                <c:pt idx="787">
                  <c:v>0</c:v>
                </c:pt>
                <c:pt idx="788">
                  <c:v>0</c:v>
                </c:pt>
                <c:pt idx="789">
                  <c:v>0</c:v>
                </c:pt>
                <c:pt idx="790">
                  <c:v>0</c:v>
                </c:pt>
                <c:pt idx="791">
                  <c:v>0</c:v>
                </c:pt>
                <c:pt idx="792">
                  <c:v>0</c:v>
                </c:pt>
                <c:pt idx="793">
                  <c:v>0</c:v>
                </c:pt>
                <c:pt idx="794">
                  <c:v>0</c:v>
                </c:pt>
                <c:pt idx="795">
                  <c:v>0</c:v>
                </c:pt>
                <c:pt idx="796">
                  <c:v>0</c:v>
                </c:pt>
                <c:pt idx="797">
                  <c:v>0</c:v>
                </c:pt>
                <c:pt idx="798">
                  <c:v>0</c:v>
                </c:pt>
                <c:pt idx="799">
                  <c:v>0</c:v>
                </c:pt>
                <c:pt idx="800">
                  <c:v>9</c:v>
                </c:pt>
                <c:pt idx="801">
                  <c:v>2</c:v>
                </c:pt>
                <c:pt idx="802">
                  <c:v>0</c:v>
                </c:pt>
                <c:pt idx="803">
                  <c:v>0</c:v>
                </c:pt>
                <c:pt idx="804">
                  <c:v>0</c:v>
                </c:pt>
                <c:pt idx="805">
                  <c:v>0</c:v>
                </c:pt>
                <c:pt idx="806">
                  <c:v>0</c:v>
                </c:pt>
                <c:pt idx="807">
                  <c:v>0</c:v>
                </c:pt>
                <c:pt idx="808">
                  <c:v>0</c:v>
                </c:pt>
                <c:pt idx="809">
                  <c:v>0</c:v>
                </c:pt>
                <c:pt idx="810">
                  <c:v>0</c:v>
                </c:pt>
                <c:pt idx="811">
                  <c:v>0</c:v>
                </c:pt>
                <c:pt idx="812">
                  <c:v>0</c:v>
                </c:pt>
                <c:pt idx="813">
                  <c:v>0</c:v>
                </c:pt>
                <c:pt idx="814">
                  <c:v>0</c:v>
                </c:pt>
                <c:pt idx="815">
                  <c:v>0</c:v>
                </c:pt>
                <c:pt idx="816">
                  <c:v>0</c:v>
                </c:pt>
                <c:pt idx="817">
                  <c:v>0</c:v>
                </c:pt>
                <c:pt idx="818">
                  <c:v>0</c:v>
                </c:pt>
                <c:pt idx="819">
                  <c:v>0</c:v>
                </c:pt>
                <c:pt idx="820">
                  <c:v>0</c:v>
                </c:pt>
                <c:pt idx="821">
                  <c:v>0</c:v>
                </c:pt>
                <c:pt idx="822">
                  <c:v>0</c:v>
                </c:pt>
                <c:pt idx="823">
                  <c:v>0</c:v>
                </c:pt>
                <c:pt idx="824">
                  <c:v>0</c:v>
                </c:pt>
                <c:pt idx="825">
                  <c:v>0</c:v>
                </c:pt>
                <c:pt idx="826">
                  <c:v>0</c:v>
                </c:pt>
                <c:pt idx="827">
                  <c:v>0</c:v>
                </c:pt>
                <c:pt idx="828">
                  <c:v>0</c:v>
                </c:pt>
                <c:pt idx="829">
                  <c:v>0</c:v>
                </c:pt>
                <c:pt idx="830">
                  <c:v>0</c:v>
                </c:pt>
                <c:pt idx="831">
                  <c:v>0</c:v>
                </c:pt>
                <c:pt idx="832">
                  <c:v>0</c:v>
                </c:pt>
                <c:pt idx="833">
                  <c:v>0</c:v>
                </c:pt>
                <c:pt idx="834">
                  <c:v>0</c:v>
                </c:pt>
                <c:pt idx="835">
                  <c:v>0</c:v>
                </c:pt>
                <c:pt idx="836">
                  <c:v>0</c:v>
                </c:pt>
                <c:pt idx="837">
                  <c:v>0</c:v>
                </c:pt>
                <c:pt idx="838">
                  <c:v>0</c:v>
                </c:pt>
                <c:pt idx="839">
                  <c:v>0</c:v>
                </c:pt>
                <c:pt idx="840">
                  <c:v>0</c:v>
                </c:pt>
                <c:pt idx="841">
                  <c:v>0</c:v>
                </c:pt>
                <c:pt idx="842">
                  <c:v>0</c:v>
                </c:pt>
                <c:pt idx="843">
                  <c:v>0</c:v>
                </c:pt>
                <c:pt idx="844">
                  <c:v>0</c:v>
                </c:pt>
                <c:pt idx="845">
                  <c:v>0</c:v>
                </c:pt>
                <c:pt idx="846">
                  <c:v>0</c:v>
                </c:pt>
                <c:pt idx="847">
                  <c:v>0</c:v>
                </c:pt>
                <c:pt idx="848">
                  <c:v>0</c:v>
                </c:pt>
                <c:pt idx="849">
                  <c:v>0</c:v>
                </c:pt>
                <c:pt idx="850">
                  <c:v>0</c:v>
                </c:pt>
                <c:pt idx="851">
                  <c:v>0</c:v>
                </c:pt>
                <c:pt idx="852">
                  <c:v>0</c:v>
                </c:pt>
                <c:pt idx="853">
                  <c:v>0</c:v>
                </c:pt>
                <c:pt idx="854">
                  <c:v>0</c:v>
                </c:pt>
                <c:pt idx="855">
                  <c:v>0</c:v>
                </c:pt>
                <c:pt idx="856">
                  <c:v>0</c:v>
                </c:pt>
                <c:pt idx="857">
                  <c:v>0</c:v>
                </c:pt>
                <c:pt idx="858">
                  <c:v>0</c:v>
                </c:pt>
                <c:pt idx="859">
                  <c:v>0</c:v>
                </c:pt>
                <c:pt idx="860">
                  <c:v>0</c:v>
                </c:pt>
                <c:pt idx="861">
                  <c:v>0</c:v>
                </c:pt>
                <c:pt idx="862">
                  <c:v>0</c:v>
                </c:pt>
                <c:pt idx="863">
                  <c:v>0</c:v>
                </c:pt>
                <c:pt idx="864">
                  <c:v>0</c:v>
                </c:pt>
                <c:pt idx="865">
                  <c:v>0</c:v>
                </c:pt>
                <c:pt idx="866">
                  <c:v>0</c:v>
                </c:pt>
                <c:pt idx="867">
                  <c:v>0</c:v>
                </c:pt>
                <c:pt idx="868">
                  <c:v>0</c:v>
                </c:pt>
                <c:pt idx="869">
                  <c:v>0</c:v>
                </c:pt>
                <c:pt idx="870">
                  <c:v>0</c:v>
                </c:pt>
                <c:pt idx="871">
                  <c:v>0</c:v>
                </c:pt>
                <c:pt idx="872">
                  <c:v>0</c:v>
                </c:pt>
                <c:pt idx="873">
                  <c:v>0</c:v>
                </c:pt>
                <c:pt idx="874">
                  <c:v>0</c:v>
                </c:pt>
                <c:pt idx="875">
                  <c:v>0</c:v>
                </c:pt>
                <c:pt idx="876">
                  <c:v>0</c:v>
                </c:pt>
                <c:pt idx="877">
                  <c:v>0</c:v>
                </c:pt>
                <c:pt idx="878">
                  <c:v>0</c:v>
                </c:pt>
                <c:pt idx="879">
                  <c:v>0</c:v>
                </c:pt>
                <c:pt idx="880">
                  <c:v>0</c:v>
                </c:pt>
                <c:pt idx="881">
                  <c:v>0</c:v>
                </c:pt>
                <c:pt idx="882">
                  <c:v>0</c:v>
                </c:pt>
                <c:pt idx="883">
                  <c:v>0</c:v>
                </c:pt>
                <c:pt idx="884">
                  <c:v>0</c:v>
                </c:pt>
                <c:pt idx="885">
                  <c:v>0</c:v>
                </c:pt>
                <c:pt idx="886">
                  <c:v>0</c:v>
                </c:pt>
                <c:pt idx="887">
                  <c:v>0</c:v>
                </c:pt>
                <c:pt idx="888">
                  <c:v>0</c:v>
                </c:pt>
                <c:pt idx="889">
                  <c:v>0</c:v>
                </c:pt>
                <c:pt idx="890">
                  <c:v>0</c:v>
                </c:pt>
                <c:pt idx="891">
                  <c:v>0</c:v>
                </c:pt>
                <c:pt idx="892">
                  <c:v>0</c:v>
                </c:pt>
                <c:pt idx="893">
                  <c:v>0</c:v>
                </c:pt>
                <c:pt idx="894">
                  <c:v>0</c:v>
                </c:pt>
                <c:pt idx="895">
                  <c:v>0</c:v>
                </c:pt>
                <c:pt idx="896">
                  <c:v>0</c:v>
                </c:pt>
                <c:pt idx="897">
                  <c:v>0</c:v>
                </c:pt>
                <c:pt idx="898">
                  <c:v>0</c:v>
                </c:pt>
                <c:pt idx="899">
                  <c:v>0</c:v>
                </c:pt>
                <c:pt idx="900">
                  <c:v>14</c:v>
                </c:pt>
                <c:pt idx="901">
                  <c:v>1</c:v>
                </c:pt>
                <c:pt idx="902">
                  <c:v>2</c:v>
                </c:pt>
                <c:pt idx="903">
                  <c:v>0</c:v>
                </c:pt>
                <c:pt idx="904">
                  <c:v>0</c:v>
                </c:pt>
                <c:pt idx="905">
                  <c:v>0</c:v>
                </c:pt>
                <c:pt idx="906">
                  <c:v>0</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0</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c:v>
                </c:pt>
                <c:pt idx="958">
                  <c:v>0</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0</c:v>
                </c:pt>
                <c:pt idx="1000">
                  <c:v>13</c:v>
                </c:pt>
                <c:pt idx="1001">
                  <c:v>7</c:v>
                </c:pt>
                <c:pt idx="1002">
                  <c:v>1</c:v>
                </c:pt>
                <c:pt idx="1003">
                  <c:v>0</c:v>
                </c:pt>
                <c:pt idx="1004">
                  <c:v>0</c:v>
                </c:pt>
                <c:pt idx="1005">
                  <c:v>0</c:v>
                </c:pt>
                <c:pt idx="1006">
                  <c:v>0</c:v>
                </c:pt>
                <c:pt idx="1007">
                  <c:v>0</c:v>
                </c:pt>
                <c:pt idx="1008">
                  <c:v>0</c:v>
                </c:pt>
                <c:pt idx="1009">
                  <c:v>0</c:v>
                </c:pt>
                <c:pt idx="1010">
                  <c:v>0</c:v>
                </c:pt>
                <c:pt idx="1011">
                  <c:v>0</c:v>
                </c:pt>
                <c:pt idx="1012">
                  <c:v>0</c:v>
                </c:pt>
                <c:pt idx="1013">
                  <c:v>0</c:v>
                </c:pt>
                <c:pt idx="1014">
                  <c:v>0</c:v>
                </c:pt>
                <c:pt idx="1015">
                  <c:v>0</c:v>
                </c:pt>
                <c:pt idx="1016">
                  <c:v>0</c:v>
                </c:pt>
                <c:pt idx="1017">
                  <c:v>0</c:v>
                </c:pt>
                <c:pt idx="1018">
                  <c:v>0</c:v>
                </c:pt>
                <c:pt idx="1019">
                  <c:v>0</c:v>
                </c:pt>
                <c:pt idx="1020">
                  <c:v>0</c:v>
                </c:pt>
                <c:pt idx="1021">
                  <c:v>0</c:v>
                </c:pt>
                <c:pt idx="1022">
                  <c:v>0</c:v>
                </c:pt>
                <c:pt idx="1023">
                  <c:v>0</c:v>
                </c:pt>
                <c:pt idx="1024">
                  <c:v>0</c:v>
                </c:pt>
                <c:pt idx="1025">
                  <c:v>0</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0</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16</c:v>
                </c:pt>
                <c:pt idx="1101">
                  <c:v>9</c:v>
                </c:pt>
                <c:pt idx="1102">
                  <c:v>4</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15</c:v>
                </c:pt>
                <c:pt idx="1201">
                  <c:v>12</c:v>
                </c:pt>
                <c:pt idx="1202">
                  <c:v>7</c:v>
                </c:pt>
                <c:pt idx="1203">
                  <c:v>2</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37</c:v>
                </c:pt>
                <c:pt idx="1301">
                  <c:v>17</c:v>
                </c:pt>
                <c:pt idx="1302">
                  <c:v>8</c:v>
                </c:pt>
                <c:pt idx="1303">
                  <c:v>5</c:v>
                </c:pt>
                <c:pt idx="1304">
                  <c:v>0</c:v>
                </c:pt>
                <c:pt idx="1305">
                  <c:v>1</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45</c:v>
                </c:pt>
                <c:pt idx="1401">
                  <c:v>20</c:v>
                </c:pt>
                <c:pt idx="1402">
                  <c:v>11</c:v>
                </c:pt>
                <c:pt idx="1403">
                  <c:v>3</c:v>
                </c:pt>
                <c:pt idx="1404">
                  <c:v>2</c:v>
                </c:pt>
                <c:pt idx="1405">
                  <c:v>1</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54</c:v>
                </c:pt>
                <c:pt idx="1501">
                  <c:v>44</c:v>
                </c:pt>
                <c:pt idx="1502">
                  <c:v>17</c:v>
                </c:pt>
                <c:pt idx="1503">
                  <c:v>11</c:v>
                </c:pt>
                <c:pt idx="1504">
                  <c:v>6</c:v>
                </c:pt>
                <c:pt idx="1505">
                  <c:v>2</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68</c:v>
                </c:pt>
                <c:pt idx="1601">
                  <c:v>45</c:v>
                </c:pt>
                <c:pt idx="1602">
                  <c:v>25</c:v>
                </c:pt>
                <c:pt idx="1603">
                  <c:v>10</c:v>
                </c:pt>
                <c:pt idx="1604">
                  <c:v>5</c:v>
                </c:pt>
                <c:pt idx="1605">
                  <c:v>2</c:v>
                </c:pt>
                <c:pt idx="1606">
                  <c:v>1</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75</c:v>
                </c:pt>
                <c:pt idx="1701">
                  <c:v>53</c:v>
                </c:pt>
                <c:pt idx="1702">
                  <c:v>37</c:v>
                </c:pt>
                <c:pt idx="1703">
                  <c:v>27</c:v>
                </c:pt>
                <c:pt idx="1704">
                  <c:v>3</c:v>
                </c:pt>
                <c:pt idx="1705">
                  <c:v>2</c:v>
                </c:pt>
                <c:pt idx="1706">
                  <c:v>1</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76</c:v>
                </c:pt>
                <c:pt idx="1801">
                  <c:v>60</c:v>
                </c:pt>
                <c:pt idx="1802">
                  <c:v>37</c:v>
                </c:pt>
                <c:pt idx="1803">
                  <c:v>20</c:v>
                </c:pt>
                <c:pt idx="1804">
                  <c:v>10</c:v>
                </c:pt>
                <c:pt idx="1805">
                  <c:v>2</c:v>
                </c:pt>
                <c:pt idx="1806">
                  <c:v>1</c:v>
                </c:pt>
                <c:pt idx="1807">
                  <c:v>0</c:v>
                </c:pt>
                <c:pt idx="1808">
                  <c:v>0</c:v>
                </c:pt>
                <c:pt idx="1809">
                  <c:v>0</c:v>
                </c:pt>
                <c:pt idx="1810">
                  <c:v>0</c:v>
                </c:pt>
                <c:pt idx="1811">
                  <c:v>0</c:v>
                </c:pt>
                <c:pt idx="1812">
                  <c:v>0</c:v>
                </c:pt>
                <c:pt idx="1813">
                  <c:v>0</c:v>
                </c:pt>
                <c:pt idx="1814">
                  <c:v>0</c:v>
                </c:pt>
                <c:pt idx="1815">
                  <c:v>0</c:v>
                </c:pt>
                <c:pt idx="1816">
                  <c:v>0</c:v>
                </c:pt>
                <c:pt idx="1817">
                  <c:v>0</c:v>
                </c:pt>
                <c:pt idx="1818">
                  <c:v>0</c:v>
                </c:pt>
                <c:pt idx="1819">
                  <c:v>0</c:v>
                </c:pt>
                <c:pt idx="1820">
                  <c:v>0</c:v>
                </c:pt>
                <c:pt idx="1821">
                  <c:v>0</c:v>
                </c:pt>
                <c:pt idx="1822">
                  <c:v>0</c:v>
                </c:pt>
                <c:pt idx="1823">
                  <c:v>0</c:v>
                </c:pt>
                <c:pt idx="1824">
                  <c:v>0</c:v>
                </c:pt>
                <c:pt idx="1825">
                  <c:v>0</c:v>
                </c:pt>
                <c:pt idx="1826">
                  <c:v>0</c:v>
                </c:pt>
                <c:pt idx="1827">
                  <c:v>0</c:v>
                </c:pt>
                <c:pt idx="1828">
                  <c:v>0</c:v>
                </c:pt>
                <c:pt idx="1829">
                  <c:v>0</c:v>
                </c:pt>
                <c:pt idx="1830">
                  <c:v>0</c:v>
                </c:pt>
                <c:pt idx="1831">
                  <c:v>0</c:v>
                </c:pt>
                <c:pt idx="1832">
                  <c:v>0</c:v>
                </c:pt>
                <c:pt idx="1833">
                  <c:v>0</c:v>
                </c:pt>
                <c:pt idx="1834">
                  <c:v>0</c:v>
                </c:pt>
                <c:pt idx="1835">
                  <c:v>0</c:v>
                </c:pt>
                <c:pt idx="1836">
                  <c:v>0</c:v>
                </c:pt>
                <c:pt idx="1837">
                  <c:v>0</c:v>
                </c:pt>
                <c:pt idx="1838">
                  <c:v>0</c:v>
                </c:pt>
                <c:pt idx="1839">
                  <c:v>0</c:v>
                </c:pt>
                <c:pt idx="1840">
                  <c:v>0</c:v>
                </c:pt>
                <c:pt idx="1841">
                  <c:v>0</c:v>
                </c:pt>
                <c:pt idx="1842">
                  <c:v>0</c:v>
                </c:pt>
                <c:pt idx="1843">
                  <c:v>0</c:v>
                </c:pt>
                <c:pt idx="1844">
                  <c:v>0</c:v>
                </c:pt>
                <c:pt idx="1845">
                  <c:v>0</c:v>
                </c:pt>
                <c:pt idx="1846">
                  <c:v>0</c:v>
                </c:pt>
                <c:pt idx="1847">
                  <c:v>0</c:v>
                </c:pt>
                <c:pt idx="1848">
                  <c:v>0</c:v>
                </c:pt>
                <c:pt idx="1849">
                  <c:v>0</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0</c:v>
                </c:pt>
                <c:pt idx="1877">
                  <c:v>0</c:v>
                </c:pt>
                <c:pt idx="1878">
                  <c:v>0</c:v>
                </c:pt>
                <c:pt idx="1879">
                  <c:v>0</c:v>
                </c:pt>
                <c:pt idx="1880">
                  <c:v>0</c:v>
                </c:pt>
                <c:pt idx="1881">
                  <c:v>0</c:v>
                </c:pt>
                <c:pt idx="1882">
                  <c:v>0</c:v>
                </c:pt>
                <c:pt idx="1883">
                  <c:v>0</c:v>
                </c:pt>
                <c:pt idx="1884">
                  <c:v>0</c:v>
                </c:pt>
                <c:pt idx="1885">
                  <c:v>0</c:v>
                </c:pt>
                <c:pt idx="1886">
                  <c:v>0</c:v>
                </c:pt>
                <c:pt idx="1887">
                  <c:v>0</c:v>
                </c:pt>
                <c:pt idx="1888">
                  <c:v>0</c:v>
                </c:pt>
                <c:pt idx="1889">
                  <c:v>0</c:v>
                </c:pt>
                <c:pt idx="1890">
                  <c:v>0</c:v>
                </c:pt>
                <c:pt idx="1891">
                  <c:v>0</c:v>
                </c:pt>
                <c:pt idx="1892">
                  <c:v>0</c:v>
                </c:pt>
                <c:pt idx="1893">
                  <c:v>0</c:v>
                </c:pt>
                <c:pt idx="1894">
                  <c:v>0</c:v>
                </c:pt>
                <c:pt idx="1895">
                  <c:v>0</c:v>
                </c:pt>
                <c:pt idx="1896">
                  <c:v>0</c:v>
                </c:pt>
                <c:pt idx="1897">
                  <c:v>0</c:v>
                </c:pt>
                <c:pt idx="1898">
                  <c:v>0</c:v>
                </c:pt>
                <c:pt idx="1899">
                  <c:v>0</c:v>
                </c:pt>
                <c:pt idx="1900">
                  <c:v>78</c:v>
                </c:pt>
                <c:pt idx="1901">
                  <c:v>70</c:v>
                </c:pt>
                <c:pt idx="1902">
                  <c:v>49</c:v>
                </c:pt>
                <c:pt idx="1903">
                  <c:v>23</c:v>
                </c:pt>
                <c:pt idx="1904">
                  <c:v>13</c:v>
                </c:pt>
                <c:pt idx="1905">
                  <c:v>7</c:v>
                </c:pt>
                <c:pt idx="1906">
                  <c:v>5</c:v>
                </c:pt>
                <c:pt idx="1907">
                  <c:v>1</c:v>
                </c:pt>
                <c:pt idx="1908">
                  <c:v>0</c:v>
                </c:pt>
                <c:pt idx="1909">
                  <c:v>0</c:v>
                </c:pt>
                <c:pt idx="1910">
                  <c:v>0</c:v>
                </c:pt>
                <c:pt idx="1911">
                  <c:v>0</c:v>
                </c:pt>
                <c:pt idx="1912">
                  <c:v>0</c:v>
                </c:pt>
                <c:pt idx="1913">
                  <c:v>0</c:v>
                </c:pt>
                <c:pt idx="1914">
                  <c:v>0</c:v>
                </c:pt>
                <c:pt idx="1915">
                  <c:v>0</c:v>
                </c:pt>
                <c:pt idx="1916">
                  <c:v>0</c:v>
                </c:pt>
                <c:pt idx="1917">
                  <c:v>0</c:v>
                </c:pt>
                <c:pt idx="1918">
                  <c:v>0</c:v>
                </c:pt>
                <c:pt idx="1919">
                  <c:v>0</c:v>
                </c:pt>
                <c:pt idx="1920">
                  <c:v>0</c:v>
                </c:pt>
                <c:pt idx="1921">
                  <c:v>0</c:v>
                </c:pt>
                <c:pt idx="1922">
                  <c:v>0</c:v>
                </c:pt>
                <c:pt idx="1923">
                  <c:v>0</c:v>
                </c:pt>
                <c:pt idx="1924">
                  <c:v>0</c:v>
                </c:pt>
                <c:pt idx="1925">
                  <c:v>0</c:v>
                </c:pt>
                <c:pt idx="1926">
                  <c:v>0</c:v>
                </c:pt>
                <c:pt idx="1927">
                  <c:v>0</c:v>
                </c:pt>
                <c:pt idx="1928">
                  <c:v>0</c:v>
                </c:pt>
                <c:pt idx="1929">
                  <c:v>0</c:v>
                </c:pt>
                <c:pt idx="1930">
                  <c:v>0</c:v>
                </c:pt>
                <c:pt idx="1931">
                  <c:v>0</c:v>
                </c:pt>
                <c:pt idx="1932">
                  <c:v>0</c:v>
                </c:pt>
                <c:pt idx="1933">
                  <c:v>0</c:v>
                </c:pt>
                <c:pt idx="1934">
                  <c:v>0</c:v>
                </c:pt>
                <c:pt idx="1935">
                  <c:v>0</c:v>
                </c:pt>
                <c:pt idx="1936">
                  <c:v>0</c:v>
                </c:pt>
                <c:pt idx="1937">
                  <c:v>0</c:v>
                </c:pt>
                <c:pt idx="1938">
                  <c:v>0</c:v>
                </c:pt>
                <c:pt idx="1939">
                  <c:v>0</c:v>
                </c:pt>
                <c:pt idx="1940">
                  <c:v>0</c:v>
                </c:pt>
                <c:pt idx="1941">
                  <c:v>0</c:v>
                </c:pt>
                <c:pt idx="1942">
                  <c:v>0</c:v>
                </c:pt>
                <c:pt idx="1943">
                  <c:v>0</c:v>
                </c:pt>
                <c:pt idx="1944">
                  <c:v>0</c:v>
                </c:pt>
                <c:pt idx="1945">
                  <c:v>0</c:v>
                </c:pt>
                <c:pt idx="1946">
                  <c:v>0</c:v>
                </c:pt>
                <c:pt idx="1947">
                  <c:v>0</c:v>
                </c:pt>
                <c:pt idx="1948">
                  <c:v>0</c:v>
                </c:pt>
                <c:pt idx="1949">
                  <c:v>0</c:v>
                </c:pt>
                <c:pt idx="1950">
                  <c:v>0</c:v>
                </c:pt>
                <c:pt idx="1951">
                  <c:v>0</c:v>
                </c:pt>
                <c:pt idx="1952">
                  <c:v>0</c:v>
                </c:pt>
                <c:pt idx="1953">
                  <c:v>0</c:v>
                </c:pt>
                <c:pt idx="1954">
                  <c:v>0</c:v>
                </c:pt>
                <c:pt idx="1955">
                  <c:v>0</c:v>
                </c:pt>
                <c:pt idx="1956">
                  <c:v>0</c:v>
                </c:pt>
                <c:pt idx="1957">
                  <c:v>0</c:v>
                </c:pt>
                <c:pt idx="1958">
                  <c:v>0</c:v>
                </c:pt>
                <c:pt idx="1959">
                  <c:v>0</c:v>
                </c:pt>
                <c:pt idx="1960">
                  <c:v>0</c:v>
                </c:pt>
                <c:pt idx="1961">
                  <c:v>0</c:v>
                </c:pt>
                <c:pt idx="1962">
                  <c:v>0</c:v>
                </c:pt>
                <c:pt idx="1963">
                  <c:v>0</c:v>
                </c:pt>
                <c:pt idx="1964">
                  <c:v>0</c:v>
                </c:pt>
                <c:pt idx="1965">
                  <c:v>0</c:v>
                </c:pt>
                <c:pt idx="1966">
                  <c:v>0</c:v>
                </c:pt>
                <c:pt idx="1967">
                  <c:v>0</c:v>
                </c:pt>
                <c:pt idx="1968">
                  <c:v>0</c:v>
                </c:pt>
                <c:pt idx="1969">
                  <c:v>0</c:v>
                </c:pt>
                <c:pt idx="1970">
                  <c:v>0</c:v>
                </c:pt>
                <c:pt idx="1971">
                  <c:v>0</c:v>
                </c:pt>
                <c:pt idx="1972">
                  <c:v>0</c:v>
                </c:pt>
                <c:pt idx="1973">
                  <c:v>0</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0</c:v>
                </c:pt>
                <c:pt idx="1995">
                  <c:v>0</c:v>
                </c:pt>
                <c:pt idx="1996">
                  <c:v>0</c:v>
                </c:pt>
                <c:pt idx="1997">
                  <c:v>0</c:v>
                </c:pt>
                <c:pt idx="1998">
                  <c:v>0</c:v>
                </c:pt>
                <c:pt idx="1999">
                  <c:v>0</c:v>
                </c:pt>
                <c:pt idx="2000">
                  <c:v>93</c:v>
                </c:pt>
                <c:pt idx="2001">
                  <c:v>77</c:v>
                </c:pt>
                <c:pt idx="2002">
                  <c:v>58</c:v>
                </c:pt>
                <c:pt idx="2003">
                  <c:v>41</c:v>
                </c:pt>
                <c:pt idx="2004">
                  <c:v>18</c:v>
                </c:pt>
                <c:pt idx="2005">
                  <c:v>6</c:v>
                </c:pt>
                <c:pt idx="2006">
                  <c:v>1</c:v>
                </c:pt>
                <c:pt idx="2007">
                  <c:v>2</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0</c:v>
                </c:pt>
                <c:pt idx="2030">
                  <c:v>0</c:v>
                </c:pt>
                <c:pt idx="2031">
                  <c:v>0</c:v>
                </c:pt>
                <c:pt idx="2032">
                  <c:v>0</c:v>
                </c:pt>
                <c:pt idx="2033">
                  <c:v>0</c:v>
                </c:pt>
                <c:pt idx="2034">
                  <c:v>0</c:v>
                </c:pt>
                <c:pt idx="2035">
                  <c:v>0</c:v>
                </c:pt>
                <c:pt idx="2036">
                  <c:v>0</c:v>
                </c:pt>
                <c:pt idx="2037">
                  <c:v>0</c:v>
                </c:pt>
                <c:pt idx="2038">
                  <c:v>0</c:v>
                </c:pt>
                <c:pt idx="2039">
                  <c:v>0</c:v>
                </c:pt>
                <c:pt idx="2040">
                  <c:v>0</c:v>
                </c:pt>
                <c:pt idx="2041">
                  <c:v>0</c:v>
                </c:pt>
                <c:pt idx="2042">
                  <c:v>0</c:v>
                </c:pt>
                <c:pt idx="2043">
                  <c:v>0</c:v>
                </c:pt>
                <c:pt idx="2044">
                  <c:v>0</c:v>
                </c:pt>
                <c:pt idx="2045">
                  <c:v>0</c:v>
                </c:pt>
                <c:pt idx="2046">
                  <c:v>0</c:v>
                </c:pt>
                <c:pt idx="2047">
                  <c:v>0</c:v>
                </c:pt>
                <c:pt idx="2048">
                  <c:v>0</c:v>
                </c:pt>
                <c:pt idx="2049">
                  <c:v>0</c:v>
                </c:pt>
                <c:pt idx="2050">
                  <c:v>0</c:v>
                </c:pt>
                <c:pt idx="2051">
                  <c:v>0</c:v>
                </c:pt>
                <c:pt idx="2052">
                  <c:v>0</c:v>
                </c:pt>
                <c:pt idx="2053">
                  <c:v>0</c:v>
                </c:pt>
                <c:pt idx="2054">
                  <c:v>0</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pt idx="2097">
                  <c:v>0</c:v>
                </c:pt>
                <c:pt idx="2098">
                  <c:v>0</c:v>
                </c:pt>
                <c:pt idx="2099">
                  <c:v>0</c:v>
                </c:pt>
                <c:pt idx="2100">
                  <c:v>96</c:v>
                </c:pt>
                <c:pt idx="2101">
                  <c:v>82</c:v>
                </c:pt>
                <c:pt idx="2102">
                  <c:v>51</c:v>
                </c:pt>
                <c:pt idx="2103">
                  <c:v>43</c:v>
                </c:pt>
                <c:pt idx="2104">
                  <c:v>22</c:v>
                </c:pt>
                <c:pt idx="2105">
                  <c:v>12</c:v>
                </c:pt>
                <c:pt idx="2106">
                  <c:v>4</c:v>
                </c:pt>
                <c:pt idx="2107">
                  <c:v>0</c:v>
                </c:pt>
                <c:pt idx="2108">
                  <c:v>0</c:v>
                </c:pt>
                <c:pt idx="2109">
                  <c:v>0</c:v>
                </c:pt>
                <c:pt idx="2110">
                  <c:v>0</c:v>
                </c:pt>
                <c:pt idx="2111">
                  <c:v>0</c:v>
                </c:pt>
                <c:pt idx="2112">
                  <c:v>0</c:v>
                </c:pt>
                <c:pt idx="2113">
                  <c:v>0</c:v>
                </c:pt>
                <c:pt idx="2114">
                  <c:v>0</c:v>
                </c:pt>
                <c:pt idx="2115">
                  <c:v>0</c:v>
                </c:pt>
                <c:pt idx="2116">
                  <c:v>0</c:v>
                </c:pt>
                <c:pt idx="2117">
                  <c:v>0</c:v>
                </c:pt>
                <c:pt idx="2118">
                  <c:v>0</c:v>
                </c:pt>
                <c:pt idx="2119">
                  <c:v>0</c:v>
                </c:pt>
                <c:pt idx="2120">
                  <c:v>0</c:v>
                </c:pt>
                <c:pt idx="2121">
                  <c:v>0</c:v>
                </c:pt>
                <c:pt idx="2122">
                  <c:v>0</c:v>
                </c:pt>
                <c:pt idx="2123">
                  <c:v>0</c:v>
                </c:pt>
                <c:pt idx="2124">
                  <c:v>0</c:v>
                </c:pt>
                <c:pt idx="2125">
                  <c:v>0</c:v>
                </c:pt>
                <c:pt idx="2126">
                  <c:v>0</c:v>
                </c:pt>
                <c:pt idx="2127">
                  <c:v>0</c:v>
                </c:pt>
                <c:pt idx="2128">
                  <c:v>0</c:v>
                </c:pt>
                <c:pt idx="2129">
                  <c:v>0</c:v>
                </c:pt>
                <c:pt idx="2130">
                  <c:v>0</c:v>
                </c:pt>
                <c:pt idx="2131">
                  <c:v>0</c:v>
                </c:pt>
                <c:pt idx="2132">
                  <c:v>0</c:v>
                </c:pt>
                <c:pt idx="2133">
                  <c:v>0</c:v>
                </c:pt>
                <c:pt idx="2134">
                  <c:v>0</c:v>
                </c:pt>
                <c:pt idx="2135">
                  <c:v>0</c:v>
                </c:pt>
                <c:pt idx="2136">
                  <c:v>0</c:v>
                </c:pt>
                <c:pt idx="2137">
                  <c:v>0</c:v>
                </c:pt>
                <c:pt idx="2138">
                  <c:v>0</c:v>
                </c:pt>
                <c:pt idx="2139">
                  <c:v>0</c:v>
                </c:pt>
                <c:pt idx="2140">
                  <c:v>0</c:v>
                </c:pt>
                <c:pt idx="2141">
                  <c:v>0</c:v>
                </c:pt>
                <c:pt idx="2142">
                  <c:v>0</c:v>
                </c:pt>
                <c:pt idx="2143">
                  <c:v>0</c:v>
                </c:pt>
                <c:pt idx="2144">
                  <c:v>0</c:v>
                </c:pt>
                <c:pt idx="2145">
                  <c:v>0</c:v>
                </c:pt>
                <c:pt idx="2146">
                  <c:v>0</c:v>
                </c:pt>
                <c:pt idx="2147">
                  <c:v>0</c:v>
                </c:pt>
                <c:pt idx="2148">
                  <c:v>0</c:v>
                </c:pt>
                <c:pt idx="2149">
                  <c:v>0</c:v>
                </c:pt>
                <c:pt idx="2150">
                  <c:v>0</c:v>
                </c:pt>
                <c:pt idx="2151">
                  <c:v>0</c:v>
                </c:pt>
                <c:pt idx="2152">
                  <c:v>0</c:v>
                </c:pt>
                <c:pt idx="2153">
                  <c:v>0</c:v>
                </c:pt>
                <c:pt idx="2154">
                  <c:v>0</c:v>
                </c:pt>
                <c:pt idx="2155">
                  <c:v>0</c:v>
                </c:pt>
                <c:pt idx="2156">
                  <c:v>0</c:v>
                </c:pt>
                <c:pt idx="2157">
                  <c:v>0</c:v>
                </c:pt>
                <c:pt idx="2158">
                  <c:v>0</c:v>
                </c:pt>
                <c:pt idx="2159">
                  <c:v>0</c:v>
                </c:pt>
                <c:pt idx="2160">
                  <c:v>0</c:v>
                </c:pt>
                <c:pt idx="2161">
                  <c:v>0</c:v>
                </c:pt>
                <c:pt idx="2162">
                  <c:v>0</c:v>
                </c:pt>
                <c:pt idx="2163">
                  <c:v>0</c:v>
                </c:pt>
                <c:pt idx="2164">
                  <c:v>0</c:v>
                </c:pt>
                <c:pt idx="2165">
                  <c:v>0</c:v>
                </c:pt>
                <c:pt idx="2166">
                  <c:v>0</c:v>
                </c:pt>
                <c:pt idx="2167">
                  <c:v>0</c:v>
                </c:pt>
                <c:pt idx="2168">
                  <c:v>0</c:v>
                </c:pt>
                <c:pt idx="2169">
                  <c:v>0</c:v>
                </c:pt>
                <c:pt idx="2170">
                  <c:v>0</c:v>
                </c:pt>
                <c:pt idx="2171">
                  <c:v>0</c:v>
                </c:pt>
                <c:pt idx="2172">
                  <c:v>0</c:v>
                </c:pt>
                <c:pt idx="2173">
                  <c:v>0</c:v>
                </c:pt>
                <c:pt idx="2174">
                  <c:v>0</c:v>
                </c:pt>
                <c:pt idx="2175">
                  <c:v>0</c:v>
                </c:pt>
                <c:pt idx="2176">
                  <c:v>0</c:v>
                </c:pt>
                <c:pt idx="2177">
                  <c:v>0</c:v>
                </c:pt>
                <c:pt idx="2178">
                  <c:v>0</c:v>
                </c:pt>
                <c:pt idx="2179">
                  <c:v>0</c:v>
                </c:pt>
                <c:pt idx="2180">
                  <c:v>0</c:v>
                </c:pt>
                <c:pt idx="2181">
                  <c:v>0</c:v>
                </c:pt>
                <c:pt idx="2182">
                  <c:v>0</c:v>
                </c:pt>
                <c:pt idx="2183">
                  <c:v>0</c:v>
                </c:pt>
                <c:pt idx="2184">
                  <c:v>0</c:v>
                </c:pt>
                <c:pt idx="2185">
                  <c:v>0</c:v>
                </c:pt>
                <c:pt idx="2186">
                  <c:v>0</c:v>
                </c:pt>
                <c:pt idx="2187">
                  <c:v>0</c:v>
                </c:pt>
                <c:pt idx="2188">
                  <c:v>0</c:v>
                </c:pt>
                <c:pt idx="2189">
                  <c:v>0</c:v>
                </c:pt>
                <c:pt idx="2190">
                  <c:v>0</c:v>
                </c:pt>
                <c:pt idx="2191">
                  <c:v>0</c:v>
                </c:pt>
                <c:pt idx="2192">
                  <c:v>0</c:v>
                </c:pt>
                <c:pt idx="2193">
                  <c:v>0</c:v>
                </c:pt>
                <c:pt idx="2194">
                  <c:v>0</c:v>
                </c:pt>
                <c:pt idx="2195">
                  <c:v>0</c:v>
                </c:pt>
                <c:pt idx="2196">
                  <c:v>0</c:v>
                </c:pt>
                <c:pt idx="2197">
                  <c:v>0</c:v>
                </c:pt>
                <c:pt idx="2198">
                  <c:v>0</c:v>
                </c:pt>
                <c:pt idx="2199">
                  <c:v>0</c:v>
                </c:pt>
                <c:pt idx="2200">
                  <c:v>98</c:v>
                </c:pt>
                <c:pt idx="2201">
                  <c:v>82</c:v>
                </c:pt>
                <c:pt idx="2202">
                  <c:v>72</c:v>
                </c:pt>
                <c:pt idx="2203">
                  <c:v>44</c:v>
                </c:pt>
                <c:pt idx="2204">
                  <c:v>37</c:v>
                </c:pt>
                <c:pt idx="2205">
                  <c:v>20</c:v>
                </c:pt>
                <c:pt idx="2206">
                  <c:v>9</c:v>
                </c:pt>
                <c:pt idx="2207">
                  <c:v>3</c:v>
                </c:pt>
                <c:pt idx="2208">
                  <c:v>1</c:v>
                </c:pt>
                <c:pt idx="2209">
                  <c:v>0</c:v>
                </c:pt>
                <c:pt idx="2210">
                  <c:v>0</c:v>
                </c:pt>
                <c:pt idx="2211">
                  <c:v>0</c:v>
                </c:pt>
                <c:pt idx="2212">
                  <c:v>0</c:v>
                </c:pt>
                <c:pt idx="2213">
                  <c:v>0</c:v>
                </c:pt>
                <c:pt idx="2214">
                  <c:v>0</c:v>
                </c:pt>
                <c:pt idx="2215">
                  <c:v>0</c:v>
                </c:pt>
                <c:pt idx="2216">
                  <c:v>0</c:v>
                </c:pt>
                <c:pt idx="2217">
                  <c:v>0</c:v>
                </c:pt>
                <c:pt idx="2218">
                  <c:v>0</c:v>
                </c:pt>
                <c:pt idx="2219">
                  <c:v>0</c:v>
                </c:pt>
                <c:pt idx="2220">
                  <c:v>0</c:v>
                </c:pt>
                <c:pt idx="2221">
                  <c:v>0</c:v>
                </c:pt>
                <c:pt idx="2222">
                  <c:v>0</c:v>
                </c:pt>
                <c:pt idx="2223">
                  <c:v>0</c:v>
                </c:pt>
                <c:pt idx="2224">
                  <c:v>0</c:v>
                </c:pt>
                <c:pt idx="2225">
                  <c:v>0</c:v>
                </c:pt>
                <c:pt idx="2226">
                  <c:v>0</c:v>
                </c:pt>
                <c:pt idx="2227">
                  <c:v>0</c:v>
                </c:pt>
                <c:pt idx="2228">
                  <c:v>0</c:v>
                </c:pt>
                <c:pt idx="2229">
                  <c:v>0</c:v>
                </c:pt>
                <c:pt idx="2230">
                  <c:v>0</c:v>
                </c:pt>
                <c:pt idx="2231">
                  <c:v>0</c:v>
                </c:pt>
                <c:pt idx="2232">
                  <c:v>0</c:v>
                </c:pt>
                <c:pt idx="2233">
                  <c:v>0</c:v>
                </c:pt>
                <c:pt idx="2234">
                  <c:v>0</c:v>
                </c:pt>
                <c:pt idx="2235">
                  <c:v>0</c:v>
                </c:pt>
                <c:pt idx="2236">
                  <c:v>0</c:v>
                </c:pt>
                <c:pt idx="2237">
                  <c:v>0</c:v>
                </c:pt>
                <c:pt idx="2238">
                  <c:v>0</c:v>
                </c:pt>
                <c:pt idx="2239">
                  <c:v>0</c:v>
                </c:pt>
                <c:pt idx="2240">
                  <c:v>0</c:v>
                </c:pt>
                <c:pt idx="2241">
                  <c:v>0</c:v>
                </c:pt>
                <c:pt idx="2242">
                  <c:v>0</c:v>
                </c:pt>
                <c:pt idx="2243">
                  <c:v>0</c:v>
                </c:pt>
                <c:pt idx="2244">
                  <c:v>0</c:v>
                </c:pt>
                <c:pt idx="2245">
                  <c:v>0</c:v>
                </c:pt>
                <c:pt idx="2246">
                  <c:v>0</c:v>
                </c:pt>
                <c:pt idx="2247">
                  <c:v>0</c:v>
                </c:pt>
                <c:pt idx="2248">
                  <c:v>0</c:v>
                </c:pt>
                <c:pt idx="2249">
                  <c:v>0</c:v>
                </c:pt>
                <c:pt idx="2250">
                  <c:v>0</c:v>
                </c:pt>
                <c:pt idx="2251">
                  <c:v>0</c:v>
                </c:pt>
                <c:pt idx="2252">
                  <c:v>0</c:v>
                </c:pt>
                <c:pt idx="2253">
                  <c:v>0</c:v>
                </c:pt>
                <c:pt idx="2254">
                  <c:v>0</c:v>
                </c:pt>
                <c:pt idx="2255">
                  <c:v>0</c:v>
                </c:pt>
                <c:pt idx="2256">
                  <c:v>0</c:v>
                </c:pt>
                <c:pt idx="2257">
                  <c:v>0</c:v>
                </c:pt>
                <c:pt idx="2258">
                  <c:v>0</c:v>
                </c:pt>
                <c:pt idx="2259">
                  <c:v>0</c:v>
                </c:pt>
                <c:pt idx="2260">
                  <c:v>0</c:v>
                </c:pt>
                <c:pt idx="2261">
                  <c:v>0</c:v>
                </c:pt>
                <c:pt idx="2262">
                  <c:v>0</c:v>
                </c:pt>
                <c:pt idx="2263">
                  <c:v>0</c:v>
                </c:pt>
                <c:pt idx="2264">
                  <c:v>0</c:v>
                </c:pt>
                <c:pt idx="2265">
                  <c:v>0</c:v>
                </c:pt>
                <c:pt idx="2266">
                  <c:v>0</c:v>
                </c:pt>
                <c:pt idx="2267">
                  <c:v>0</c:v>
                </c:pt>
                <c:pt idx="2268">
                  <c:v>0</c:v>
                </c:pt>
                <c:pt idx="2269">
                  <c:v>0</c:v>
                </c:pt>
                <c:pt idx="2270">
                  <c:v>0</c:v>
                </c:pt>
                <c:pt idx="2271">
                  <c:v>0</c:v>
                </c:pt>
                <c:pt idx="2272">
                  <c:v>0</c:v>
                </c:pt>
                <c:pt idx="2273">
                  <c:v>0</c:v>
                </c:pt>
                <c:pt idx="2274">
                  <c:v>0</c:v>
                </c:pt>
                <c:pt idx="2275">
                  <c:v>0</c:v>
                </c:pt>
                <c:pt idx="2276">
                  <c:v>0</c:v>
                </c:pt>
                <c:pt idx="2277">
                  <c:v>0</c:v>
                </c:pt>
                <c:pt idx="2278">
                  <c:v>0</c:v>
                </c:pt>
                <c:pt idx="2279">
                  <c:v>0</c:v>
                </c:pt>
                <c:pt idx="2280">
                  <c:v>0</c:v>
                </c:pt>
                <c:pt idx="2281">
                  <c:v>0</c:v>
                </c:pt>
                <c:pt idx="2282">
                  <c:v>0</c:v>
                </c:pt>
                <c:pt idx="2283">
                  <c:v>0</c:v>
                </c:pt>
                <c:pt idx="2284">
                  <c:v>0</c:v>
                </c:pt>
                <c:pt idx="2285">
                  <c:v>0</c:v>
                </c:pt>
                <c:pt idx="2286">
                  <c:v>0</c:v>
                </c:pt>
                <c:pt idx="2287">
                  <c:v>0</c:v>
                </c:pt>
                <c:pt idx="2288">
                  <c:v>0</c:v>
                </c:pt>
                <c:pt idx="2289">
                  <c:v>0</c:v>
                </c:pt>
                <c:pt idx="2290">
                  <c:v>0</c:v>
                </c:pt>
                <c:pt idx="2291">
                  <c:v>0</c:v>
                </c:pt>
                <c:pt idx="2292">
                  <c:v>0</c:v>
                </c:pt>
                <c:pt idx="2293">
                  <c:v>0</c:v>
                </c:pt>
                <c:pt idx="2294">
                  <c:v>0</c:v>
                </c:pt>
                <c:pt idx="2295">
                  <c:v>0</c:v>
                </c:pt>
                <c:pt idx="2296">
                  <c:v>0</c:v>
                </c:pt>
                <c:pt idx="2297">
                  <c:v>0</c:v>
                </c:pt>
                <c:pt idx="2298">
                  <c:v>0</c:v>
                </c:pt>
                <c:pt idx="2299">
                  <c:v>0</c:v>
                </c:pt>
                <c:pt idx="2300">
                  <c:v>97</c:v>
                </c:pt>
                <c:pt idx="2301">
                  <c:v>84</c:v>
                </c:pt>
                <c:pt idx="2302">
                  <c:v>82</c:v>
                </c:pt>
                <c:pt idx="2303">
                  <c:v>57</c:v>
                </c:pt>
                <c:pt idx="2304">
                  <c:v>40</c:v>
                </c:pt>
                <c:pt idx="2305">
                  <c:v>18</c:v>
                </c:pt>
                <c:pt idx="2306">
                  <c:v>9</c:v>
                </c:pt>
                <c:pt idx="2307">
                  <c:v>6</c:v>
                </c:pt>
                <c:pt idx="2308">
                  <c:v>3</c:v>
                </c:pt>
                <c:pt idx="2309">
                  <c:v>0</c:v>
                </c:pt>
                <c:pt idx="2310">
                  <c:v>0</c:v>
                </c:pt>
                <c:pt idx="2311">
                  <c:v>0</c:v>
                </c:pt>
                <c:pt idx="2312">
                  <c:v>0</c:v>
                </c:pt>
                <c:pt idx="2313">
                  <c:v>0</c:v>
                </c:pt>
                <c:pt idx="2314">
                  <c:v>0</c:v>
                </c:pt>
                <c:pt idx="2315">
                  <c:v>0</c:v>
                </c:pt>
                <c:pt idx="2316">
                  <c:v>0</c:v>
                </c:pt>
                <c:pt idx="2317">
                  <c:v>0</c:v>
                </c:pt>
                <c:pt idx="2318">
                  <c:v>0</c:v>
                </c:pt>
                <c:pt idx="2319">
                  <c:v>0</c:v>
                </c:pt>
                <c:pt idx="2320">
                  <c:v>0</c:v>
                </c:pt>
                <c:pt idx="2321">
                  <c:v>0</c:v>
                </c:pt>
                <c:pt idx="2322">
                  <c:v>0</c:v>
                </c:pt>
                <c:pt idx="2323">
                  <c:v>0</c:v>
                </c:pt>
                <c:pt idx="2324">
                  <c:v>0</c:v>
                </c:pt>
                <c:pt idx="2325">
                  <c:v>0</c:v>
                </c:pt>
                <c:pt idx="2326">
                  <c:v>0</c:v>
                </c:pt>
                <c:pt idx="2327">
                  <c:v>0</c:v>
                </c:pt>
                <c:pt idx="2328">
                  <c:v>0</c:v>
                </c:pt>
                <c:pt idx="2329">
                  <c:v>0</c:v>
                </c:pt>
                <c:pt idx="2330">
                  <c:v>0</c:v>
                </c:pt>
                <c:pt idx="2331">
                  <c:v>0</c:v>
                </c:pt>
                <c:pt idx="2332">
                  <c:v>0</c:v>
                </c:pt>
                <c:pt idx="2333">
                  <c:v>0</c:v>
                </c:pt>
                <c:pt idx="2334">
                  <c:v>0</c:v>
                </c:pt>
                <c:pt idx="2335">
                  <c:v>0</c:v>
                </c:pt>
                <c:pt idx="2336">
                  <c:v>0</c:v>
                </c:pt>
                <c:pt idx="2337">
                  <c:v>0</c:v>
                </c:pt>
                <c:pt idx="2338">
                  <c:v>0</c:v>
                </c:pt>
                <c:pt idx="2339">
                  <c:v>0</c:v>
                </c:pt>
                <c:pt idx="2340">
                  <c:v>0</c:v>
                </c:pt>
                <c:pt idx="2341">
                  <c:v>0</c:v>
                </c:pt>
                <c:pt idx="2342">
                  <c:v>0</c:v>
                </c:pt>
                <c:pt idx="2343">
                  <c:v>0</c:v>
                </c:pt>
                <c:pt idx="2344">
                  <c:v>0</c:v>
                </c:pt>
                <c:pt idx="2345">
                  <c:v>0</c:v>
                </c:pt>
                <c:pt idx="2346">
                  <c:v>0</c:v>
                </c:pt>
                <c:pt idx="2347">
                  <c:v>0</c:v>
                </c:pt>
                <c:pt idx="2348">
                  <c:v>0</c:v>
                </c:pt>
                <c:pt idx="2349">
                  <c:v>0</c:v>
                </c:pt>
                <c:pt idx="2350">
                  <c:v>0</c:v>
                </c:pt>
                <c:pt idx="2351">
                  <c:v>0</c:v>
                </c:pt>
                <c:pt idx="2352">
                  <c:v>0</c:v>
                </c:pt>
                <c:pt idx="2353">
                  <c:v>0</c:v>
                </c:pt>
                <c:pt idx="2354">
                  <c:v>0</c:v>
                </c:pt>
                <c:pt idx="2355">
                  <c:v>0</c:v>
                </c:pt>
                <c:pt idx="2356">
                  <c:v>0</c:v>
                </c:pt>
                <c:pt idx="2357">
                  <c:v>0</c:v>
                </c:pt>
                <c:pt idx="2358">
                  <c:v>0</c:v>
                </c:pt>
                <c:pt idx="2359">
                  <c:v>0</c:v>
                </c:pt>
                <c:pt idx="2360">
                  <c:v>0</c:v>
                </c:pt>
                <c:pt idx="2361">
                  <c:v>0</c:v>
                </c:pt>
                <c:pt idx="2362">
                  <c:v>0</c:v>
                </c:pt>
                <c:pt idx="2363">
                  <c:v>0</c:v>
                </c:pt>
                <c:pt idx="2364">
                  <c:v>0</c:v>
                </c:pt>
                <c:pt idx="2365">
                  <c:v>0</c:v>
                </c:pt>
                <c:pt idx="2366">
                  <c:v>0</c:v>
                </c:pt>
                <c:pt idx="2367">
                  <c:v>0</c:v>
                </c:pt>
                <c:pt idx="2368">
                  <c:v>0</c:v>
                </c:pt>
                <c:pt idx="2369">
                  <c:v>0</c:v>
                </c:pt>
                <c:pt idx="2370">
                  <c:v>0</c:v>
                </c:pt>
                <c:pt idx="2371">
                  <c:v>0</c:v>
                </c:pt>
                <c:pt idx="2372">
                  <c:v>0</c:v>
                </c:pt>
                <c:pt idx="2373">
                  <c:v>0</c:v>
                </c:pt>
                <c:pt idx="2374">
                  <c:v>0</c:v>
                </c:pt>
                <c:pt idx="2375">
                  <c:v>0</c:v>
                </c:pt>
                <c:pt idx="2376">
                  <c:v>0</c:v>
                </c:pt>
                <c:pt idx="2377">
                  <c:v>0</c:v>
                </c:pt>
                <c:pt idx="2378">
                  <c:v>0</c:v>
                </c:pt>
                <c:pt idx="2379">
                  <c:v>0</c:v>
                </c:pt>
                <c:pt idx="2380">
                  <c:v>0</c:v>
                </c:pt>
                <c:pt idx="2381">
                  <c:v>0</c:v>
                </c:pt>
                <c:pt idx="2382">
                  <c:v>0</c:v>
                </c:pt>
                <c:pt idx="2383">
                  <c:v>0</c:v>
                </c:pt>
                <c:pt idx="2384">
                  <c:v>0</c:v>
                </c:pt>
                <c:pt idx="2385">
                  <c:v>0</c:v>
                </c:pt>
                <c:pt idx="2386">
                  <c:v>0</c:v>
                </c:pt>
                <c:pt idx="2387">
                  <c:v>0</c:v>
                </c:pt>
                <c:pt idx="2388">
                  <c:v>0</c:v>
                </c:pt>
                <c:pt idx="2389">
                  <c:v>0</c:v>
                </c:pt>
                <c:pt idx="2390">
                  <c:v>0</c:v>
                </c:pt>
                <c:pt idx="2391">
                  <c:v>0</c:v>
                </c:pt>
                <c:pt idx="2392">
                  <c:v>0</c:v>
                </c:pt>
                <c:pt idx="2393">
                  <c:v>0</c:v>
                </c:pt>
                <c:pt idx="2394">
                  <c:v>0</c:v>
                </c:pt>
                <c:pt idx="2395">
                  <c:v>0</c:v>
                </c:pt>
                <c:pt idx="2396">
                  <c:v>0</c:v>
                </c:pt>
                <c:pt idx="2397">
                  <c:v>0</c:v>
                </c:pt>
                <c:pt idx="2398">
                  <c:v>0</c:v>
                </c:pt>
                <c:pt idx="2399">
                  <c:v>0</c:v>
                </c:pt>
                <c:pt idx="2400">
                  <c:v>95</c:v>
                </c:pt>
                <c:pt idx="2401">
                  <c:v>90</c:v>
                </c:pt>
                <c:pt idx="2402">
                  <c:v>85</c:v>
                </c:pt>
                <c:pt idx="2403">
                  <c:v>66</c:v>
                </c:pt>
                <c:pt idx="2404">
                  <c:v>51</c:v>
                </c:pt>
                <c:pt idx="2405">
                  <c:v>32</c:v>
                </c:pt>
                <c:pt idx="2406">
                  <c:v>17</c:v>
                </c:pt>
                <c:pt idx="2407">
                  <c:v>8</c:v>
                </c:pt>
                <c:pt idx="2408">
                  <c:v>6</c:v>
                </c:pt>
                <c:pt idx="2409">
                  <c:v>1</c:v>
                </c:pt>
                <c:pt idx="2410">
                  <c:v>0</c:v>
                </c:pt>
                <c:pt idx="2411">
                  <c:v>0</c:v>
                </c:pt>
                <c:pt idx="2412">
                  <c:v>0</c:v>
                </c:pt>
                <c:pt idx="2413">
                  <c:v>0</c:v>
                </c:pt>
                <c:pt idx="2414">
                  <c:v>0</c:v>
                </c:pt>
                <c:pt idx="2415">
                  <c:v>0</c:v>
                </c:pt>
                <c:pt idx="2416">
                  <c:v>0</c:v>
                </c:pt>
                <c:pt idx="2417">
                  <c:v>0</c:v>
                </c:pt>
                <c:pt idx="2418">
                  <c:v>0</c:v>
                </c:pt>
                <c:pt idx="2419">
                  <c:v>0</c:v>
                </c:pt>
                <c:pt idx="2420">
                  <c:v>0</c:v>
                </c:pt>
                <c:pt idx="2421">
                  <c:v>0</c:v>
                </c:pt>
                <c:pt idx="2422">
                  <c:v>0</c:v>
                </c:pt>
                <c:pt idx="2423">
                  <c:v>0</c:v>
                </c:pt>
                <c:pt idx="2424">
                  <c:v>0</c:v>
                </c:pt>
                <c:pt idx="2425">
                  <c:v>0</c:v>
                </c:pt>
                <c:pt idx="2426">
                  <c:v>0</c:v>
                </c:pt>
                <c:pt idx="2427">
                  <c:v>0</c:v>
                </c:pt>
                <c:pt idx="2428">
                  <c:v>0</c:v>
                </c:pt>
                <c:pt idx="2429">
                  <c:v>0</c:v>
                </c:pt>
                <c:pt idx="2430">
                  <c:v>0</c:v>
                </c:pt>
                <c:pt idx="2431">
                  <c:v>0</c:v>
                </c:pt>
                <c:pt idx="2432">
                  <c:v>0</c:v>
                </c:pt>
                <c:pt idx="2433">
                  <c:v>0</c:v>
                </c:pt>
                <c:pt idx="2434">
                  <c:v>0</c:v>
                </c:pt>
                <c:pt idx="2435">
                  <c:v>0</c:v>
                </c:pt>
                <c:pt idx="2436">
                  <c:v>0</c:v>
                </c:pt>
                <c:pt idx="2437">
                  <c:v>0</c:v>
                </c:pt>
                <c:pt idx="2438">
                  <c:v>0</c:v>
                </c:pt>
                <c:pt idx="2439">
                  <c:v>0</c:v>
                </c:pt>
                <c:pt idx="2440">
                  <c:v>0</c:v>
                </c:pt>
                <c:pt idx="2441">
                  <c:v>0</c:v>
                </c:pt>
                <c:pt idx="2442">
                  <c:v>0</c:v>
                </c:pt>
                <c:pt idx="2443">
                  <c:v>0</c:v>
                </c:pt>
                <c:pt idx="2444">
                  <c:v>0</c:v>
                </c:pt>
                <c:pt idx="2445">
                  <c:v>0</c:v>
                </c:pt>
                <c:pt idx="2446">
                  <c:v>0</c:v>
                </c:pt>
                <c:pt idx="2447">
                  <c:v>0</c:v>
                </c:pt>
                <c:pt idx="2448">
                  <c:v>0</c:v>
                </c:pt>
                <c:pt idx="2449">
                  <c:v>0</c:v>
                </c:pt>
                <c:pt idx="2450">
                  <c:v>0</c:v>
                </c:pt>
                <c:pt idx="2451">
                  <c:v>0</c:v>
                </c:pt>
                <c:pt idx="2452">
                  <c:v>0</c:v>
                </c:pt>
                <c:pt idx="2453">
                  <c:v>0</c:v>
                </c:pt>
                <c:pt idx="2454">
                  <c:v>0</c:v>
                </c:pt>
                <c:pt idx="2455">
                  <c:v>0</c:v>
                </c:pt>
                <c:pt idx="2456">
                  <c:v>0</c:v>
                </c:pt>
                <c:pt idx="2457">
                  <c:v>0</c:v>
                </c:pt>
                <c:pt idx="2458">
                  <c:v>0</c:v>
                </c:pt>
                <c:pt idx="2459">
                  <c:v>0</c:v>
                </c:pt>
                <c:pt idx="2460">
                  <c:v>0</c:v>
                </c:pt>
                <c:pt idx="2461">
                  <c:v>0</c:v>
                </c:pt>
                <c:pt idx="2462">
                  <c:v>0</c:v>
                </c:pt>
                <c:pt idx="2463">
                  <c:v>0</c:v>
                </c:pt>
                <c:pt idx="2464">
                  <c:v>0</c:v>
                </c:pt>
                <c:pt idx="2465">
                  <c:v>0</c:v>
                </c:pt>
                <c:pt idx="2466">
                  <c:v>0</c:v>
                </c:pt>
                <c:pt idx="2467">
                  <c:v>0</c:v>
                </c:pt>
                <c:pt idx="2468">
                  <c:v>0</c:v>
                </c:pt>
                <c:pt idx="2469">
                  <c:v>0</c:v>
                </c:pt>
                <c:pt idx="2470">
                  <c:v>0</c:v>
                </c:pt>
                <c:pt idx="2471">
                  <c:v>0</c:v>
                </c:pt>
                <c:pt idx="2472">
                  <c:v>0</c:v>
                </c:pt>
                <c:pt idx="2473">
                  <c:v>0</c:v>
                </c:pt>
                <c:pt idx="2474">
                  <c:v>0</c:v>
                </c:pt>
                <c:pt idx="2475">
                  <c:v>0</c:v>
                </c:pt>
                <c:pt idx="2476">
                  <c:v>0</c:v>
                </c:pt>
                <c:pt idx="2477">
                  <c:v>0</c:v>
                </c:pt>
                <c:pt idx="2478">
                  <c:v>0</c:v>
                </c:pt>
                <c:pt idx="2479">
                  <c:v>0</c:v>
                </c:pt>
                <c:pt idx="2480">
                  <c:v>0</c:v>
                </c:pt>
                <c:pt idx="2481">
                  <c:v>0</c:v>
                </c:pt>
                <c:pt idx="2482">
                  <c:v>0</c:v>
                </c:pt>
                <c:pt idx="2483">
                  <c:v>0</c:v>
                </c:pt>
                <c:pt idx="2484">
                  <c:v>0</c:v>
                </c:pt>
                <c:pt idx="2485">
                  <c:v>0</c:v>
                </c:pt>
                <c:pt idx="2486">
                  <c:v>0</c:v>
                </c:pt>
                <c:pt idx="2487">
                  <c:v>0</c:v>
                </c:pt>
                <c:pt idx="2488">
                  <c:v>0</c:v>
                </c:pt>
                <c:pt idx="2489">
                  <c:v>0</c:v>
                </c:pt>
                <c:pt idx="2490">
                  <c:v>0</c:v>
                </c:pt>
                <c:pt idx="2491">
                  <c:v>0</c:v>
                </c:pt>
                <c:pt idx="2492">
                  <c:v>0</c:v>
                </c:pt>
                <c:pt idx="2493">
                  <c:v>0</c:v>
                </c:pt>
                <c:pt idx="2494">
                  <c:v>0</c:v>
                </c:pt>
                <c:pt idx="2495">
                  <c:v>0</c:v>
                </c:pt>
                <c:pt idx="2496">
                  <c:v>0</c:v>
                </c:pt>
                <c:pt idx="2497">
                  <c:v>0</c:v>
                </c:pt>
                <c:pt idx="2498">
                  <c:v>0</c:v>
                </c:pt>
                <c:pt idx="2499">
                  <c:v>0</c:v>
                </c:pt>
                <c:pt idx="2500">
                  <c:v>98</c:v>
                </c:pt>
                <c:pt idx="2501">
                  <c:v>96</c:v>
                </c:pt>
                <c:pt idx="2502">
                  <c:v>89</c:v>
                </c:pt>
                <c:pt idx="2503">
                  <c:v>78</c:v>
                </c:pt>
                <c:pt idx="2504">
                  <c:v>48</c:v>
                </c:pt>
                <c:pt idx="2505">
                  <c:v>34</c:v>
                </c:pt>
                <c:pt idx="2506">
                  <c:v>28</c:v>
                </c:pt>
                <c:pt idx="2507">
                  <c:v>9</c:v>
                </c:pt>
                <c:pt idx="2508">
                  <c:v>4</c:v>
                </c:pt>
                <c:pt idx="2509">
                  <c:v>1</c:v>
                </c:pt>
                <c:pt idx="2510">
                  <c:v>0</c:v>
                </c:pt>
                <c:pt idx="2511">
                  <c:v>0</c:v>
                </c:pt>
                <c:pt idx="2512">
                  <c:v>0</c:v>
                </c:pt>
                <c:pt idx="2513">
                  <c:v>0</c:v>
                </c:pt>
                <c:pt idx="2514">
                  <c:v>0</c:v>
                </c:pt>
                <c:pt idx="2515">
                  <c:v>0</c:v>
                </c:pt>
                <c:pt idx="2516">
                  <c:v>0</c:v>
                </c:pt>
                <c:pt idx="2517">
                  <c:v>0</c:v>
                </c:pt>
                <c:pt idx="2518">
                  <c:v>0</c:v>
                </c:pt>
                <c:pt idx="2519">
                  <c:v>0</c:v>
                </c:pt>
                <c:pt idx="2520">
                  <c:v>0</c:v>
                </c:pt>
                <c:pt idx="2521">
                  <c:v>0</c:v>
                </c:pt>
                <c:pt idx="2522">
                  <c:v>0</c:v>
                </c:pt>
                <c:pt idx="2523">
                  <c:v>0</c:v>
                </c:pt>
                <c:pt idx="2524">
                  <c:v>0</c:v>
                </c:pt>
                <c:pt idx="2525">
                  <c:v>0</c:v>
                </c:pt>
                <c:pt idx="2526">
                  <c:v>0</c:v>
                </c:pt>
                <c:pt idx="2527">
                  <c:v>0</c:v>
                </c:pt>
                <c:pt idx="2528">
                  <c:v>0</c:v>
                </c:pt>
                <c:pt idx="2529">
                  <c:v>0</c:v>
                </c:pt>
                <c:pt idx="2530">
                  <c:v>0</c:v>
                </c:pt>
                <c:pt idx="2531">
                  <c:v>0</c:v>
                </c:pt>
                <c:pt idx="2532">
                  <c:v>0</c:v>
                </c:pt>
                <c:pt idx="2533">
                  <c:v>0</c:v>
                </c:pt>
                <c:pt idx="2534">
                  <c:v>0</c:v>
                </c:pt>
                <c:pt idx="2535">
                  <c:v>0</c:v>
                </c:pt>
                <c:pt idx="2536">
                  <c:v>0</c:v>
                </c:pt>
                <c:pt idx="2537">
                  <c:v>0</c:v>
                </c:pt>
                <c:pt idx="2538">
                  <c:v>0</c:v>
                </c:pt>
                <c:pt idx="2539">
                  <c:v>0</c:v>
                </c:pt>
                <c:pt idx="2540">
                  <c:v>0</c:v>
                </c:pt>
                <c:pt idx="2541">
                  <c:v>0</c:v>
                </c:pt>
                <c:pt idx="2542">
                  <c:v>0</c:v>
                </c:pt>
                <c:pt idx="2543">
                  <c:v>0</c:v>
                </c:pt>
                <c:pt idx="2544">
                  <c:v>0</c:v>
                </c:pt>
                <c:pt idx="2545">
                  <c:v>0</c:v>
                </c:pt>
                <c:pt idx="2546">
                  <c:v>0</c:v>
                </c:pt>
                <c:pt idx="2547">
                  <c:v>0</c:v>
                </c:pt>
                <c:pt idx="2548">
                  <c:v>0</c:v>
                </c:pt>
                <c:pt idx="2549">
                  <c:v>0</c:v>
                </c:pt>
                <c:pt idx="2550">
                  <c:v>0</c:v>
                </c:pt>
                <c:pt idx="2551">
                  <c:v>0</c:v>
                </c:pt>
                <c:pt idx="2552">
                  <c:v>0</c:v>
                </c:pt>
                <c:pt idx="2553">
                  <c:v>0</c:v>
                </c:pt>
                <c:pt idx="2554">
                  <c:v>0</c:v>
                </c:pt>
                <c:pt idx="2555">
                  <c:v>0</c:v>
                </c:pt>
                <c:pt idx="2556">
                  <c:v>0</c:v>
                </c:pt>
                <c:pt idx="2557">
                  <c:v>0</c:v>
                </c:pt>
                <c:pt idx="2558">
                  <c:v>0</c:v>
                </c:pt>
                <c:pt idx="2559">
                  <c:v>0</c:v>
                </c:pt>
                <c:pt idx="2560">
                  <c:v>0</c:v>
                </c:pt>
                <c:pt idx="2561">
                  <c:v>0</c:v>
                </c:pt>
                <c:pt idx="2562">
                  <c:v>0</c:v>
                </c:pt>
                <c:pt idx="2563">
                  <c:v>0</c:v>
                </c:pt>
                <c:pt idx="2564">
                  <c:v>0</c:v>
                </c:pt>
                <c:pt idx="2565">
                  <c:v>0</c:v>
                </c:pt>
                <c:pt idx="2566">
                  <c:v>0</c:v>
                </c:pt>
                <c:pt idx="2567">
                  <c:v>0</c:v>
                </c:pt>
                <c:pt idx="2568">
                  <c:v>0</c:v>
                </c:pt>
                <c:pt idx="2569">
                  <c:v>0</c:v>
                </c:pt>
                <c:pt idx="2570">
                  <c:v>0</c:v>
                </c:pt>
                <c:pt idx="2571">
                  <c:v>0</c:v>
                </c:pt>
                <c:pt idx="2572">
                  <c:v>0</c:v>
                </c:pt>
                <c:pt idx="2573">
                  <c:v>0</c:v>
                </c:pt>
                <c:pt idx="2574">
                  <c:v>0</c:v>
                </c:pt>
                <c:pt idx="2575">
                  <c:v>0</c:v>
                </c:pt>
                <c:pt idx="2576">
                  <c:v>0</c:v>
                </c:pt>
                <c:pt idx="2577">
                  <c:v>0</c:v>
                </c:pt>
                <c:pt idx="2578">
                  <c:v>0</c:v>
                </c:pt>
                <c:pt idx="2579">
                  <c:v>0</c:v>
                </c:pt>
                <c:pt idx="2580">
                  <c:v>0</c:v>
                </c:pt>
                <c:pt idx="2581">
                  <c:v>0</c:v>
                </c:pt>
                <c:pt idx="2582">
                  <c:v>0</c:v>
                </c:pt>
                <c:pt idx="2583">
                  <c:v>0</c:v>
                </c:pt>
                <c:pt idx="2584">
                  <c:v>0</c:v>
                </c:pt>
                <c:pt idx="2585">
                  <c:v>0</c:v>
                </c:pt>
                <c:pt idx="2586">
                  <c:v>0</c:v>
                </c:pt>
                <c:pt idx="2587">
                  <c:v>0</c:v>
                </c:pt>
                <c:pt idx="2588">
                  <c:v>0</c:v>
                </c:pt>
                <c:pt idx="2589">
                  <c:v>0</c:v>
                </c:pt>
                <c:pt idx="2590">
                  <c:v>0</c:v>
                </c:pt>
                <c:pt idx="2591">
                  <c:v>0</c:v>
                </c:pt>
                <c:pt idx="2592">
                  <c:v>0</c:v>
                </c:pt>
                <c:pt idx="2593">
                  <c:v>0</c:v>
                </c:pt>
                <c:pt idx="2594">
                  <c:v>0</c:v>
                </c:pt>
                <c:pt idx="2595">
                  <c:v>0</c:v>
                </c:pt>
                <c:pt idx="2596">
                  <c:v>0</c:v>
                </c:pt>
                <c:pt idx="2597">
                  <c:v>0</c:v>
                </c:pt>
                <c:pt idx="2598">
                  <c:v>0</c:v>
                </c:pt>
                <c:pt idx="2599">
                  <c:v>0</c:v>
                </c:pt>
                <c:pt idx="2600">
                  <c:v>99</c:v>
                </c:pt>
                <c:pt idx="2601">
                  <c:v>97</c:v>
                </c:pt>
                <c:pt idx="2602">
                  <c:v>89</c:v>
                </c:pt>
                <c:pt idx="2603">
                  <c:v>76</c:v>
                </c:pt>
                <c:pt idx="2604">
                  <c:v>67</c:v>
                </c:pt>
                <c:pt idx="2605">
                  <c:v>42</c:v>
                </c:pt>
                <c:pt idx="2606">
                  <c:v>26</c:v>
                </c:pt>
                <c:pt idx="2607">
                  <c:v>13</c:v>
                </c:pt>
                <c:pt idx="2608">
                  <c:v>11</c:v>
                </c:pt>
                <c:pt idx="2609">
                  <c:v>1</c:v>
                </c:pt>
                <c:pt idx="2610">
                  <c:v>0</c:v>
                </c:pt>
                <c:pt idx="2611">
                  <c:v>0</c:v>
                </c:pt>
                <c:pt idx="2612">
                  <c:v>0</c:v>
                </c:pt>
                <c:pt idx="2613">
                  <c:v>0</c:v>
                </c:pt>
                <c:pt idx="2614">
                  <c:v>0</c:v>
                </c:pt>
                <c:pt idx="2615">
                  <c:v>0</c:v>
                </c:pt>
                <c:pt idx="2616">
                  <c:v>0</c:v>
                </c:pt>
                <c:pt idx="2617">
                  <c:v>0</c:v>
                </c:pt>
                <c:pt idx="2618">
                  <c:v>0</c:v>
                </c:pt>
                <c:pt idx="2619">
                  <c:v>0</c:v>
                </c:pt>
                <c:pt idx="2620">
                  <c:v>0</c:v>
                </c:pt>
                <c:pt idx="2621">
                  <c:v>0</c:v>
                </c:pt>
                <c:pt idx="2622">
                  <c:v>0</c:v>
                </c:pt>
                <c:pt idx="2623">
                  <c:v>0</c:v>
                </c:pt>
                <c:pt idx="2624">
                  <c:v>0</c:v>
                </c:pt>
                <c:pt idx="2625">
                  <c:v>0</c:v>
                </c:pt>
                <c:pt idx="2626">
                  <c:v>0</c:v>
                </c:pt>
                <c:pt idx="2627">
                  <c:v>0</c:v>
                </c:pt>
                <c:pt idx="2628">
                  <c:v>0</c:v>
                </c:pt>
                <c:pt idx="2629">
                  <c:v>0</c:v>
                </c:pt>
                <c:pt idx="2630">
                  <c:v>0</c:v>
                </c:pt>
                <c:pt idx="2631">
                  <c:v>0</c:v>
                </c:pt>
                <c:pt idx="2632">
                  <c:v>0</c:v>
                </c:pt>
                <c:pt idx="2633">
                  <c:v>0</c:v>
                </c:pt>
                <c:pt idx="2634">
                  <c:v>0</c:v>
                </c:pt>
                <c:pt idx="2635">
                  <c:v>0</c:v>
                </c:pt>
                <c:pt idx="2636">
                  <c:v>0</c:v>
                </c:pt>
                <c:pt idx="2637">
                  <c:v>0</c:v>
                </c:pt>
                <c:pt idx="2638">
                  <c:v>0</c:v>
                </c:pt>
                <c:pt idx="2639">
                  <c:v>0</c:v>
                </c:pt>
                <c:pt idx="2640">
                  <c:v>0</c:v>
                </c:pt>
                <c:pt idx="2641">
                  <c:v>0</c:v>
                </c:pt>
                <c:pt idx="2642">
                  <c:v>0</c:v>
                </c:pt>
                <c:pt idx="2643">
                  <c:v>0</c:v>
                </c:pt>
                <c:pt idx="2644">
                  <c:v>0</c:v>
                </c:pt>
                <c:pt idx="2645">
                  <c:v>0</c:v>
                </c:pt>
                <c:pt idx="2646">
                  <c:v>0</c:v>
                </c:pt>
                <c:pt idx="2647">
                  <c:v>0</c:v>
                </c:pt>
                <c:pt idx="2648">
                  <c:v>0</c:v>
                </c:pt>
                <c:pt idx="2649">
                  <c:v>0</c:v>
                </c:pt>
                <c:pt idx="2650">
                  <c:v>0</c:v>
                </c:pt>
                <c:pt idx="2651">
                  <c:v>0</c:v>
                </c:pt>
                <c:pt idx="2652">
                  <c:v>0</c:v>
                </c:pt>
                <c:pt idx="2653">
                  <c:v>0</c:v>
                </c:pt>
                <c:pt idx="2654">
                  <c:v>0</c:v>
                </c:pt>
                <c:pt idx="2655">
                  <c:v>0</c:v>
                </c:pt>
                <c:pt idx="2656">
                  <c:v>0</c:v>
                </c:pt>
                <c:pt idx="2657">
                  <c:v>0</c:v>
                </c:pt>
                <c:pt idx="2658">
                  <c:v>0</c:v>
                </c:pt>
                <c:pt idx="2659">
                  <c:v>0</c:v>
                </c:pt>
                <c:pt idx="2660">
                  <c:v>0</c:v>
                </c:pt>
                <c:pt idx="2661">
                  <c:v>0</c:v>
                </c:pt>
                <c:pt idx="2662">
                  <c:v>0</c:v>
                </c:pt>
                <c:pt idx="2663">
                  <c:v>0</c:v>
                </c:pt>
                <c:pt idx="2664">
                  <c:v>0</c:v>
                </c:pt>
                <c:pt idx="2665">
                  <c:v>0</c:v>
                </c:pt>
                <c:pt idx="2666">
                  <c:v>0</c:v>
                </c:pt>
                <c:pt idx="2667">
                  <c:v>0</c:v>
                </c:pt>
                <c:pt idx="2668">
                  <c:v>0</c:v>
                </c:pt>
                <c:pt idx="2669">
                  <c:v>0</c:v>
                </c:pt>
                <c:pt idx="2670">
                  <c:v>0</c:v>
                </c:pt>
                <c:pt idx="2671">
                  <c:v>0</c:v>
                </c:pt>
                <c:pt idx="2672">
                  <c:v>0</c:v>
                </c:pt>
                <c:pt idx="2673">
                  <c:v>0</c:v>
                </c:pt>
                <c:pt idx="2674">
                  <c:v>0</c:v>
                </c:pt>
                <c:pt idx="2675">
                  <c:v>0</c:v>
                </c:pt>
                <c:pt idx="2676">
                  <c:v>0</c:v>
                </c:pt>
                <c:pt idx="2677">
                  <c:v>0</c:v>
                </c:pt>
                <c:pt idx="2678">
                  <c:v>0</c:v>
                </c:pt>
                <c:pt idx="2679">
                  <c:v>0</c:v>
                </c:pt>
                <c:pt idx="2680">
                  <c:v>0</c:v>
                </c:pt>
                <c:pt idx="2681">
                  <c:v>0</c:v>
                </c:pt>
                <c:pt idx="2682">
                  <c:v>0</c:v>
                </c:pt>
                <c:pt idx="2683">
                  <c:v>0</c:v>
                </c:pt>
                <c:pt idx="2684">
                  <c:v>0</c:v>
                </c:pt>
                <c:pt idx="2685">
                  <c:v>0</c:v>
                </c:pt>
                <c:pt idx="2686">
                  <c:v>0</c:v>
                </c:pt>
                <c:pt idx="2687">
                  <c:v>0</c:v>
                </c:pt>
                <c:pt idx="2688">
                  <c:v>0</c:v>
                </c:pt>
                <c:pt idx="2689">
                  <c:v>0</c:v>
                </c:pt>
                <c:pt idx="2690">
                  <c:v>0</c:v>
                </c:pt>
                <c:pt idx="2691">
                  <c:v>0</c:v>
                </c:pt>
                <c:pt idx="2692">
                  <c:v>0</c:v>
                </c:pt>
                <c:pt idx="2693">
                  <c:v>0</c:v>
                </c:pt>
                <c:pt idx="2694">
                  <c:v>0</c:v>
                </c:pt>
                <c:pt idx="2695">
                  <c:v>0</c:v>
                </c:pt>
                <c:pt idx="2696">
                  <c:v>0</c:v>
                </c:pt>
                <c:pt idx="2697">
                  <c:v>0</c:v>
                </c:pt>
                <c:pt idx="2698">
                  <c:v>0</c:v>
                </c:pt>
                <c:pt idx="2699">
                  <c:v>0</c:v>
                </c:pt>
                <c:pt idx="2700">
                  <c:v>100</c:v>
                </c:pt>
                <c:pt idx="2701">
                  <c:v>99</c:v>
                </c:pt>
                <c:pt idx="2702">
                  <c:v>93</c:v>
                </c:pt>
                <c:pt idx="2703">
                  <c:v>85</c:v>
                </c:pt>
                <c:pt idx="2704">
                  <c:v>68</c:v>
                </c:pt>
                <c:pt idx="2705">
                  <c:v>52</c:v>
                </c:pt>
                <c:pt idx="2706">
                  <c:v>31</c:v>
                </c:pt>
                <c:pt idx="2707">
                  <c:v>26</c:v>
                </c:pt>
                <c:pt idx="2708">
                  <c:v>12</c:v>
                </c:pt>
                <c:pt idx="2709">
                  <c:v>5</c:v>
                </c:pt>
                <c:pt idx="2710">
                  <c:v>4</c:v>
                </c:pt>
                <c:pt idx="2711">
                  <c:v>1</c:v>
                </c:pt>
                <c:pt idx="2712">
                  <c:v>0</c:v>
                </c:pt>
                <c:pt idx="2713">
                  <c:v>0</c:v>
                </c:pt>
                <c:pt idx="2714">
                  <c:v>0</c:v>
                </c:pt>
                <c:pt idx="2715">
                  <c:v>0</c:v>
                </c:pt>
                <c:pt idx="2716">
                  <c:v>0</c:v>
                </c:pt>
                <c:pt idx="2717">
                  <c:v>0</c:v>
                </c:pt>
                <c:pt idx="2718">
                  <c:v>0</c:v>
                </c:pt>
                <c:pt idx="2719">
                  <c:v>0</c:v>
                </c:pt>
                <c:pt idx="2720">
                  <c:v>0</c:v>
                </c:pt>
                <c:pt idx="2721">
                  <c:v>0</c:v>
                </c:pt>
                <c:pt idx="2722">
                  <c:v>0</c:v>
                </c:pt>
                <c:pt idx="2723">
                  <c:v>0</c:v>
                </c:pt>
                <c:pt idx="2724">
                  <c:v>0</c:v>
                </c:pt>
                <c:pt idx="2725">
                  <c:v>0</c:v>
                </c:pt>
                <c:pt idx="2726">
                  <c:v>0</c:v>
                </c:pt>
                <c:pt idx="2727">
                  <c:v>0</c:v>
                </c:pt>
                <c:pt idx="2728">
                  <c:v>0</c:v>
                </c:pt>
                <c:pt idx="2729">
                  <c:v>0</c:v>
                </c:pt>
                <c:pt idx="2730">
                  <c:v>0</c:v>
                </c:pt>
                <c:pt idx="2731">
                  <c:v>0</c:v>
                </c:pt>
                <c:pt idx="2732">
                  <c:v>0</c:v>
                </c:pt>
                <c:pt idx="2733">
                  <c:v>0</c:v>
                </c:pt>
                <c:pt idx="2734">
                  <c:v>0</c:v>
                </c:pt>
                <c:pt idx="2735">
                  <c:v>0</c:v>
                </c:pt>
                <c:pt idx="2736">
                  <c:v>0</c:v>
                </c:pt>
                <c:pt idx="2737">
                  <c:v>0</c:v>
                </c:pt>
                <c:pt idx="2738">
                  <c:v>0</c:v>
                </c:pt>
                <c:pt idx="2739">
                  <c:v>0</c:v>
                </c:pt>
                <c:pt idx="2740">
                  <c:v>0</c:v>
                </c:pt>
                <c:pt idx="2741">
                  <c:v>0</c:v>
                </c:pt>
                <c:pt idx="2742">
                  <c:v>0</c:v>
                </c:pt>
                <c:pt idx="2743">
                  <c:v>0</c:v>
                </c:pt>
                <c:pt idx="2744">
                  <c:v>0</c:v>
                </c:pt>
                <c:pt idx="2745">
                  <c:v>0</c:v>
                </c:pt>
                <c:pt idx="2746">
                  <c:v>0</c:v>
                </c:pt>
                <c:pt idx="2747">
                  <c:v>0</c:v>
                </c:pt>
                <c:pt idx="2748">
                  <c:v>0</c:v>
                </c:pt>
                <c:pt idx="2749">
                  <c:v>0</c:v>
                </c:pt>
                <c:pt idx="2750">
                  <c:v>0</c:v>
                </c:pt>
                <c:pt idx="2751">
                  <c:v>0</c:v>
                </c:pt>
                <c:pt idx="2752">
                  <c:v>0</c:v>
                </c:pt>
                <c:pt idx="2753">
                  <c:v>0</c:v>
                </c:pt>
                <c:pt idx="2754">
                  <c:v>0</c:v>
                </c:pt>
                <c:pt idx="2755">
                  <c:v>0</c:v>
                </c:pt>
                <c:pt idx="2756">
                  <c:v>0</c:v>
                </c:pt>
                <c:pt idx="2757">
                  <c:v>0</c:v>
                </c:pt>
                <c:pt idx="2758">
                  <c:v>0</c:v>
                </c:pt>
                <c:pt idx="2759">
                  <c:v>0</c:v>
                </c:pt>
                <c:pt idx="2760">
                  <c:v>0</c:v>
                </c:pt>
                <c:pt idx="2761">
                  <c:v>0</c:v>
                </c:pt>
                <c:pt idx="2762">
                  <c:v>0</c:v>
                </c:pt>
                <c:pt idx="2763">
                  <c:v>0</c:v>
                </c:pt>
                <c:pt idx="2764">
                  <c:v>0</c:v>
                </c:pt>
                <c:pt idx="2765">
                  <c:v>0</c:v>
                </c:pt>
                <c:pt idx="2766">
                  <c:v>0</c:v>
                </c:pt>
                <c:pt idx="2767">
                  <c:v>0</c:v>
                </c:pt>
                <c:pt idx="2768">
                  <c:v>0</c:v>
                </c:pt>
                <c:pt idx="2769">
                  <c:v>0</c:v>
                </c:pt>
                <c:pt idx="2770">
                  <c:v>0</c:v>
                </c:pt>
                <c:pt idx="2771">
                  <c:v>0</c:v>
                </c:pt>
                <c:pt idx="2772">
                  <c:v>0</c:v>
                </c:pt>
                <c:pt idx="2773">
                  <c:v>0</c:v>
                </c:pt>
                <c:pt idx="2774">
                  <c:v>0</c:v>
                </c:pt>
                <c:pt idx="2775">
                  <c:v>0</c:v>
                </c:pt>
                <c:pt idx="2776">
                  <c:v>0</c:v>
                </c:pt>
                <c:pt idx="2777">
                  <c:v>0</c:v>
                </c:pt>
                <c:pt idx="2778">
                  <c:v>0</c:v>
                </c:pt>
                <c:pt idx="2779">
                  <c:v>0</c:v>
                </c:pt>
                <c:pt idx="2780">
                  <c:v>0</c:v>
                </c:pt>
                <c:pt idx="2781">
                  <c:v>0</c:v>
                </c:pt>
                <c:pt idx="2782">
                  <c:v>0</c:v>
                </c:pt>
                <c:pt idx="2783">
                  <c:v>0</c:v>
                </c:pt>
                <c:pt idx="2784">
                  <c:v>0</c:v>
                </c:pt>
                <c:pt idx="2785">
                  <c:v>0</c:v>
                </c:pt>
                <c:pt idx="2786">
                  <c:v>0</c:v>
                </c:pt>
                <c:pt idx="2787">
                  <c:v>0</c:v>
                </c:pt>
                <c:pt idx="2788">
                  <c:v>0</c:v>
                </c:pt>
                <c:pt idx="2789">
                  <c:v>0</c:v>
                </c:pt>
                <c:pt idx="2790">
                  <c:v>0</c:v>
                </c:pt>
                <c:pt idx="2791">
                  <c:v>0</c:v>
                </c:pt>
                <c:pt idx="2792">
                  <c:v>0</c:v>
                </c:pt>
                <c:pt idx="2793">
                  <c:v>0</c:v>
                </c:pt>
                <c:pt idx="2794">
                  <c:v>0</c:v>
                </c:pt>
                <c:pt idx="2795">
                  <c:v>0</c:v>
                </c:pt>
                <c:pt idx="2796">
                  <c:v>0</c:v>
                </c:pt>
                <c:pt idx="2797">
                  <c:v>0</c:v>
                </c:pt>
                <c:pt idx="2798">
                  <c:v>0</c:v>
                </c:pt>
                <c:pt idx="2799">
                  <c:v>0</c:v>
                </c:pt>
                <c:pt idx="2800">
                  <c:v>100</c:v>
                </c:pt>
                <c:pt idx="2801">
                  <c:v>100</c:v>
                </c:pt>
                <c:pt idx="2802">
                  <c:v>96</c:v>
                </c:pt>
                <c:pt idx="2803">
                  <c:v>88</c:v>
                </c:pt>
                <c:pt idx="2804">
                  <c:v>75</c:v>
                </c:pt>
                <c:pt idx="2805">
                  <c:v>64</c:v>
                </c:pt>
                <c:pt idx="2806">
                  <c:v>41</c:v>
                </c:pt>
                <c:pt idx="2807">
                  <c:v>31</c:v>
                </c:pt>
                <c:pt idx="2808">
                  <c:v>14</c:v>
                </c:pt>
                <c:pt idx="2809">
                  <c:v>11</c:v>
                </c:pt>
                <c:pt idx="2810">
                  <c:v>2</c:v>
                </c:pt>
                <c:pt idx="2811">
                  <c:v>2</c:v>
                </c:pt>
                <c:pt idx="2812">
                  <c:v>0</c:v>
                </c:pt>
                <c:pt idx="2813">
                  <c:v>1</c:v>
                </c:pt>
                <c:pt idx="2814">
                  <c:v>0</c:v>
                </c:pt>
                <c:pt idx="2815">
                  <c:v>0</c:v>
                </c:pt>
                <c:pt idx="2816">
                  <c:v>0</c:v>
                </c:pt>
                <c:pt idx="2817">
                  <c:v>0</c:v>
                </c:pt>
                <c:pt idx="2818">
                  <c:v>0</c:v>
                </c:pt>
                <c:pt idx="2819">
                  <c:v>0</c:v>
                </c:pt>
                <c:pt idx="2820">
                  <c:v>0</c:v>
                </c:pt>
                <c:pt idx="2821">
                  <c:v>0</c:v>
                </c:pt>
                <c:pt idx="2822">
                  <c:v>0</c:v>
                </c:pt>
                <c:pt idx="2823">
                  <c:v>0</c:v>
                </c:pt>
                <c:pt idx="2824">
                  <c:v>0</c:v>
                </c:pt>
                <c:pt idx="2825">
                  <c:v>0</c:v>
                </c:pt>
                <c:pt idx="2826">
                  <c:v>0</c:v>
                </c:pt>
                <c:pt idx="2827">
                  <c:v>0</c:v>
                </c:pt>
                <c:pt idx="2828">
                  <c:v>0</c:v>
                </c:pt>
                <c:pt idx="2829">
                  <c:v>0</c:v>
                </c:pt>
                <c:pt idx="2830">
                  <c:v>0</c:v>
                </c:pt>
                <c:pt idx="2831">
                  <c:v>0</c:v>
                </c:pt>
                <c:pt idx="2832">
                  <c:v>0</c:v>
                </c:pt>
                <c:pt idx="2833">
                  <c:v>0</c:v>
                </c:pt>
                <c:pt idx="2834">
                  <c:v>0</c:v>
                </c:pt>
                <c:pt idx="2835">
                  <c:v>0</c:v>
                </c:pt>
                <c:pt idx="2836">
                  <c:v>0</c:v>
                </c:pt>
                <c:pt idx="2837">
                  <c:v>0</c:v>
                </c:pt>
                <c:pt idx="2838">
                  <c:v>0</c:v>
                </c:pt>
                <c:pt idx="2839">
                  <c:v>0</c:v>
                </c:pt>
                <c:pt idx="2840">
                  <c:v>0</c:v>
                </c:pt>
                <c:pt idx="2841">
                  <c:v>0</c:v>
                </c:pt>
                <c:pt idx="2842">
                  <c:v>0</c:v>
                </c:pt>
                <c:pt idx="2843">
                  <c:v>0</c:v>
                </c:pt>
                <c:pt idx="2844">
                  <c:v>0</c:v>
                </c:pt>
                <c:pt idx="2845">
                  <c:v>0</c:v>
                </c:pt>
                <c:pt idx="2846">
                  <c:v>0</c:v>
                </c:pt>
                <c:pt idx="2847">
                  <c:v>0</c:v>
                </c:pt>
                <c:pt idx="2848">
                  <c:v>0</c:v>
                </c:pt>
                <c:pt idx="2849">
                  <c:v>0</c:v>
                </c:pt>
                <c:pt idx="2850">
                  <c:v>0</c:v>
                </c:pt>
                <c:pt idx="2851">
                  <c:v>0</c:v>
                </c:pt>
                <c:pt idx="2852">
                  <c:v>0</c:v>
                </c:pt>
                <c:pt idx="2853">
                  <c:v>0</c:v>
                </c:pt>
                <c:pt idx="2854">
                  <c:v>0</c:v>
                </c:pt>
                <c:pt idx="2855">
                  <c:v>0</c:v>
                </c:pt>
                <c:pt idx="2856">
                  <c:v>0</c:v>
                </c:pt>
                <c:pt idx="2857">
                  <c:v>0</c:v>
                </c:pt>
                <c:pt idx="2858">
                  <c:v>0</c:v>
                </c:pt>
                <c:pt idx="2859">
                  <c:v>0</c:v>
                </c:pt>
                <c:pt idx="2860">
                  <c:v>0</c:v>
                </c:pt>
                <c:pt idx="2861">
                  <c:v>0</c:v>
                </c:pt>
                <c:pt idx="2862">
                  <c:v>0</c:v>
                </c:pt>
                <c:pt idx="2863">
                  <c:v>0</c:v>
                </c:pt>
                <c:pt idx="2864">
                  <c:v>0</c:v>
                </c:pt>
                <c:pt idx="2865">
                  <c:v>0</c:v>
                </c:pt>
                <c:pt idx="2866">
                  <c:v>0</c:v>
                </c:pt>
                <c:pt idx="2867">
                  <c:v>0</c:v>
                </c:pt>
                <c:pt idx="2868">
                  <c:v>0</c:v>
                </c:pt>
                <c:pt idx="2869">
                  <c:v>0</c:v>
                </c:pt>
                <c:pt idx="2870">
                  <c:v>0</c:v>
                </c:pt>
                <c:pt idx="2871">
                  <c:v>0</c:v>
                </c:pt>
                <c:pt idx="2872">
                  <c:v>0</c:v>
                </c:pt>
                <c:pt idx="2873">
                  <c:v>0</c:v>
                </c:pt>
                <c:pt idx="2874">
                  <c:v>0</c:v>
                </c:pt>
                <c:pt idx="2875">
                  <c:v>0</c:v>
                </c:pt>
                <c:pt idx="2876">
                  <c:v>0</c:v>
                </c:pt>
                <c:pt idx="2877">
                  <c:v>0</c:v>
                </c:pt>
                <c:pt idx="2878">
                  <c:v>0</c:v>
                </c:pt>
                <c:pt idx="2879">
                  <c:v>0</c:v>
                </c:pt>
                <c:pt idx="2880">
                  <c:v>0</c:v>
                </c:pt>
                <c:pt idx="2881">
                  <c:v>0</c:v>
                </c:pt>
                <c:pt idx="2882">
                  <c:v>0</c:v>
                </c:pt>
                <c:pt idx="2883">
                  <c:v>0</c:v>
                </c:pt>
                <c:pt idx="2884">
                  <c:v>0</c:v>
                </c:pt>
                <c:pt idx="2885">
                  <c:v>0</c:v>
                </c:pt>
                <c:pt idx="2886">
                  <c:v>0</c:v>
                </c:pt>
                <c:pt idx="2887">
                  <c:v>0</c:v>
                </c:pt>
                <c:pt idx="2888">
                  <c:v>0</c:v>
                </c:pt>
                <c:pt idx="2889">
                  <c:v>0</c:v>
                </c:pt>
                <c:pt idx="2890">
                  <c:v>0</c:v>
                </c:pt>
                <c:pt idx="2891">
                  <c:v>0</c:v>
                </c:pt>
                <c:pt idx="2892">
                  <c:v>0</c:v>
                </c:pt>
                <c:pt idx="2893">
                  <c:v>0</c:v>
                </c:pt>
                <c:pt idx="2894">
                  <c:v>0</c:v>
                </c:pt>
                <c:pt idx="2895">
                  <c:v>0</c:v>
                </c:pt>
                <c:pt idx="2896">
                  <c:v>0</c:v>
                </c:pt>
                <c:pt idx="2897">
                  <c:v>0</c:v>
                </c:pt>
                <c:pt idx="2898">
                  <c:v>0</c:v>
                </c:pt>
                <c:pt idx="2899">
                  <c:v>0</c:v>
                </c:pt>
                <c:pt idx="2900">
                  <c:v>100</c:v>
                </c:pt>
                <c:pt idx="2901">
                  <c:v>100</c:v>
                </c:pt>
                <c:pt idx="2902">
                  <c:v>100</c:v>
                </c:pt>
                <c:pt idx="2903">
                  <c:v>91</c:v>
                </c:pt>
                <c:pt idx="2904">
                  <c:v>80</c:v>
                </c:pt>
                <c:pt idx="2905">
                  <c:v>66</c:v>
                </c:pt>
                <c:pt idx="2906">
                  <c:v>44</c:v>
                </c:pt>
                <c:pt idx="2907">
                  <c:v>34</c:v>
                </c:pt>
                <c:pt idx="2908">
                  <c:v>17</c:v>
                </c:pt>
                <c:pt idx="2909">
                  <c:v>16</c:v>
                </c:pt>
                <c:pt idx="2910">
                  <c:v>2</c:v>
                </c:pt>
                <c:pt idx="2911">
                  <c:v>0</c:v>
                </c:pt>
                <c:pt idx="2912">
                  <c:v>0</c:v>
                </c:pt>
                <c:pt idx="2913">
                  <c:v>0</c:v>
                </c:pt>
                <c:pt idx="2914">
                  <c:v>0</c:v>
                </c:pt>
                <c:pt idx="2915">
                  <c:v>0</c:v>
                </c:pt>
                <c:pt idx="2916">
                  <c:v>0</c:v>
                </c:pt>
                <c:pt idx="2917">
                  <c:v>0</c:v>
                </c:pt>
                <c:pt idx="2918">
                  <c:v>0</c:v>
                </c:pt>
                <c:pt idx="2919">
                  <c:v>0</c:v>
                </c:pt>
                <c:pt idx="2920">
                  <c:v>0</c:v>
                </c:pt>
                <c:pt idx="2921">
                  <c:v>0</c:v>
                </c:pt>
                <c:pt idx="2922">
                  <c:v>0</c:v>
                </c:pt>
                <c:pt idx="2923">
                  <c:v>0</c:v>
                </c:pt>
                <c:pt idx="2924">
                  <c:v>0</c:v>
                </c:pt>
                <c:pt idx="2925">
                  <c:v>0</c:v>
                </c:pt>
                <c:pt idx="2926">
                  <c:v>0</c:v>
                </c:pt>
                <c:pt idx="2927">
                  <c:v>0</c:v>
                </c:pt>
                <c:pt idx="2928">
                  <c:v>0</c:v>
                </c:pt>
                <c:pt idx="2929">
                  <c:v>0</c:v>
                </c:pt>
                <c:pt idx="2930">
                  <c:v>0</c:v>
                </c:pt>
                <c:pt idx="2931">
                  <c:v>0</c:v>
                </c:pt>
                <c:pt idx="2932">
                  <c:v>0</c:v>
                </c:pt>
                <c:pt idx="2933">
                  <c:v>0</c:v>
                </c:pt>
                <c:pt idx="2934">
                  <c:v>0</c:v>
                </c:pt>
                <c:pt idx="2935">
                  <c:v>0</c:v>
                </c:pt>
                <c:pt idx="2936">
                  <c:v>0</c:v>
                </c:pt>
                <c:pt idx="2937">
                  <c:v>0</c:v>
                </c:pt>
                <c:pt idx="2938">
                  <c:v>0</c:v>
                </c:pt>
                <c:pt idx="2939">
                  <c:v>0</c:v>
                </c:pt>
                <c:pt idx="2940">
                  <c:v>0</c:v>
                </c:pt>
                <c:pt idx="2941">
                  <c:v>0</c:v>
                </c:pt>
                <c:pt idx="2942">
                  <c:v>0</c:v>
                </c:pt>
                <c:pt idx="2943">
                  <c:v>0</c:v>
                </c:pt>
                <c:pt idx="2944">
                  <c:v>0</c:v>
                </c:pt>
                <c:pt idx="2945">
                  <c:v>0</c:v>
                </c:pt>
                <c:pt idx="2946">
                  <c:v>0</c:v>
                </c:pt>
                <c:pt idx="2947">
                  <c:v>0</c:v>
                </c:pt>
                <c:pt idx="2948">
                  <c:v>0</c:v>
                </c:pt>
                <c:pt idx="2949">
                  <c:v>0</c:v>
                </c:pt>
                <c:pt idx="2950">
                  <c:v>0</c:v>
                </c:pt>
                <c:pt idx="2951">
                  <c:v>0</c:v>
                </c:pt>
                <c:pt idx="2952">
                  <c:v>0</c:v>
                </c:pt>
                <c:pt idx="2953">
                  <c:v>0</c:v>
                </c:pt>
                <c:pt idx="2954">
                  <c:v>0</c:v>
                </c:pt>
                <c:pt idx="2955">
                  <c:v>0</c:v>
                </c:pt>
                <c:pt idx="2956">
                  <c:v>0</c:v>
                </c:pt>
                <c:pt idx="2957">
                  <c:v>0</c:v>
                </c:pt>
                <c:pt idx="2958">
                  <c:v>0</c:v>
                </c:pt>
                <c:pt idx="2959">
                  <c:v>0</c:v>
                </c:pt>
                <c:pt idx="2960">
                  <c:v>0</c:v>
                </c:pt>
                <c:pt idx="2961">
                  <c:v>0</c:v>
                </c:pt>
                <c:pt idx="2962">
                  <c:v>0</c:v>
                </c:pt>
                <c:pt idx="2963">
                  <c:v>0</c:v>
                </c:pt>
                <c:pt idx="2964">
                  <c:v>0</c:v>
                </c:pt>
                <c:pt idx="2965">
                  <c:v>0</c:v>
                </c:pt>
                <c:pt idx="2966">
                  <c:v>0</c:v>
                </c:pt>
                <c:pt idx="2967">
                  <c:v>0</c:v>
                </c:pt>
                <c:pt idx="2968">
                  <c:v>0</c:v>
                </c:pt>
                <c:pt idx="2969">
                  <c:v>0</c:v>
                </c:pt>
                <c:pt idx="2970">
                  <c:v>0</c:v>
                </c:pt>
                <c:pt idx="2971">
                  <c:v>0</c:v>
                </c:pt>
                <c:pt idx="2972">
                  <c:v>0</c:v>
                </c:pt>
                <c:pt idx="2973">
                  <c:v>0</c:v>
                </c:pt>
                <c:pt idx="2974">
                  <c:v>0</c:v>
                </c:pt>
                <c:pt idx="2975">
                  <c:v>0</c:v>
                </c:pt>
                <c:pt idx="2976">
                  <c:v>0</c:v>
                </c:pt>
                <c:pt idx="2977">
                  <c:v>0</c:v>
                </c:pt>
                <c:pt idx="2978">
                  <c:v>0</c:v>
                </c:pt>
                <c:pt idx="2979">
                  <c:v>0</c:v>
                </c:pt>
                <c:pt idx="2980">
                  <c:v>0</c:v>
                </c:pt>
                <c:pt idx="2981">
                  <c:v>0</c:v>
                </c:pt>
                <c:pt idx="2982">
                  <c:v>0</c:v>
                </c:pt>
                <c:pt idx="2983">
                  <c:v>0</c:v>
                </c:pt>
                <c:pt idx="2984">
                  <c:v>0</c:v>
                </c:pt>
                <c:pt idx="2985">
                  <c:v>0</c:v>
                </c:pt>
                <c:pt idx="2986">
                  <c:v>0</c:v>
                </c:pt>
                <c:pt idx="2987">
                  <c:v>0</c:v>
                </c:pt>
                <c:pt idx="2988">
                  <c:v>0</c:v>
                </c:pt>
                <c:pt idx="2989">
                  <c:v>0</c:v>
                </c:pt>
                <c:pt idx="2990">
                  <c:v>0</c:v>
                </c:pt>
                <c:pt idx="2991">
                  <c:v>0</c:v>
                </c:pt>
                <c:pt idx="2992">
                  <c:v>0</c:v>
                </c:pt>
                <c:pt idx="2993">
                  <c:v>0</c:v>
                </c:pt>
                <c:pt idx="2994">
                  <c:v>0</c:v>
                </c:pt>
                <c:pt idx="2995">
                  <c:v>0</c:v>
                </c:pt>
                <c:pt idx="2996">
                  <c:v>0</c:v>
                </c:pt>
                <c:pt idx="2997">
                  <c:v>0</c:v>
                </c:pt>
                <c:pt idx="2998">
                  <c:v>0</c:v>
                </c:pt>
                <c:pt idx="2999">
                  <c:v>0</c:v>
                </c:pt>
                <c:pt idx="3000">
                  <c:v>99</c:v>
                </c:pt>
                <c:pt idx="3001">
                  <c:v>99</c:v>
                </c:pt>
                <c:pt idx="3002">
                  <c:v>99</c:v>
                </c:pt>
                <c:pt idx="3003">
                  <c:v>97</c:v>
                </c:pt>
                <c:pt idx="3004">
                  <c:v>87</c:v>
                </c:pt>
                <c:pt idx="3005">
                  <c:v>75</c:v>
                </c:pt>
                <c:pt idx="3006">
                  <c:v>52</c:v>
                </c:pt>
                <c:pt idx="3007">
                  <c:v>41</c:v>
                </c:pt>
                <c:pt idx="3008">
                  <c:v>16</c:v>
                </c:pt>
                <c:pt idx="3009">
                  <c:v>10</c:v>
                </c:pt>
                <c:pt idx="3010">
                  <c:v>5</c:v>
                </c:pt>
                <c:pt idx="3011">
                  <c:v>3</c:v>
                </c:pt>
                <c:pt idx="3012">
                  <c:v>1</c:v>
                </c:pt>
                <c:pt idx="3013">
                  <c:v>0</c:v>
                </c:pt>
                <c:pt idx="3014">
                  <c:v>1</c:v>
                </c:pt>
                <c:pt idx="3015">
                  <c:v>0</c:v>
                </c:pt>
                <c:pt idx="3016">
                  <c:v>0</c:v>
                </c:pt>
                <c:pt idx="3017">
                  <c:v>0</c:v>
                </c:pt>
                <c:pt idx="3018">
                  <c:v>0</c:v>
                </c:pt>
                <c:pt idx="3019">
                  <c:v>0</c:v>
                </c:pt>
                <c:pt idx="3020">
                  <c:v>0</c:v>
                </c:pt>
                <c:pt idx="3021">
                  <c:v>0</c:v>
                </c:pt>
                <c:pt idx="3022">
                  <c:v>0</c:v>
                </c:pt>
                <c:pt idx="3023">
                  <c:v>0</c:v>
                </c:pt>
                <c:pt idx="3024">
                  <c:v>0</c:v>
                </c:pt>
                <c:pt idx="3025">
                  <c:v>0</c:v>
                </c:pt>
                <c:pt idx="3026">
                  <c:v>0</c:v>
                </c:pt>
                <c:pt idx="3027">
                  <c:v>0</c:v>
                </c:pt>
                <c:pt idx="3028">
                  <c:v>0</c:v>
                </c:pt>
                <c:pt idx="3029">
                  <c:v>0</c:v>
                </c:pt>
                <c:pt idx="3030">
                  <c:v>0</c:v>
                </c:pt>
                <c:pt idx="3031">
                  <c:v>0</c:v>
                </c:pt>
                <c:pt idx="3032">
                  <c:v>0</c:v>
                </c:pt>
                <c:pt idx="3033">
                  <c:v>0</c:v>
                </c:pt>
                <c:pt idx="3034">
                  <c:v>0</c:v>
                </c:pt>
                <c:pt idx="3035">
                  <c:v>0</c:v>
                </c:pt>
                <c:pt idx="3036">
                  <c:v>0</c:v>
                </c:pt>
                <c:pt idx="3037">
                  <c:v>0</c:v>
                </c:pt>
                <c:pt idx="3038">
                  <c:v>0</c:v>
                </c:pt>
                <c:pt idx="3039">
                  <c:v>0</c:v>
                </c:pt>
                <c:pt idx="3040">
                  <c:v>0</c:v>
                </c:pt>
                <c:pt idx="3041">
                  <c:v>0</c:v>
                </c:pt>
                <c:pt idx="3042">
                  <c:v>0</c:v>
                </c:pt>
                <c:pt idx="3043">
                  <c:v>0</c:v>
                </c:pt>
                <c:pt idx="3044">
                  <c:v>0</c:v>
                </c:pt>
                <c:pt idx="3045">
                  <c:v>0</c:v>
                </c:pt>
                <c:pt idx="3046">
                  <c:v>0</c:v>
                </c:pt>
                <c:pt idx="3047">
                  <c:v>0</c:v>
                </c:pt>
                <c:pt idx="3048">
                  <c:v>0</c:v>
                </c:pt>
                <c:pt idx="3049">
                  <c:v>0</c:v>
                </c:pt>
                <c:pt idx="3050">
                  <c:v>0</c:v>
                </c:pt>
                <c:pt idx="3051">
                  <c:v>0</c:v>
                </c:pt>
                <c:pt idx="3052">
                  <c:v>0</c:v>
                </c:pt>
                <c:pt idx="3053">
                  <c:v>0</c:v>
                </c:pt>
                <c:pt idx="3054">
                  <c:v>0</c:v>
                </c:pt>
                <c:pt idx="3055">
                  <c:v>0</c:v>
                </c:pt>
                <c:pt idx="3056">
                  <c:v>0</c:v>
                </c:pt>
                <c:pt idx="3057">
                  <c:v>0</c:v>
                </c:pt>
                <c:pt idx="3058">
                  <c:v>0</c:v>
                </c:pt>
                <c:pt idx="3059">
                  <c:v>0</c:v>
                </c:pt>
                <c:pt idx="3060">
                  <c:v>0</c:v>
                </c:pt>
                <c:pt idx="3061">
                  <c:v>0</c:v>
                </c:pt>
                <c:pt idx="3062">
                  <c:v>0</c:v>
                </c:pt>
                <c:pt idx="3063">
                  <c:v>0</c:v>
                </c:pt>
                <c:pt idx="3064">
                  <c:v>0</c:v>
                </c:pt>
                <c:pt idx="3065">
                  <c:v>0</c:v>
                </c:pt>
                <c:pt idx="3066">
                  <c:v>0</c:v>
                </c:pt>
                <c:pt idx="3067">
                  <c:v>0</c:v>
                </c:pt>
                <c:pt idx="3068">
                  <c:v>0</c:v>
                </c:pt>
                <c:pt idx="3069">
                  <c:v>0</c:v>
                </c:pt>
                <c:pt idx="3070">
                  <c:v>0</c:v>
                </c:pt>
                <c:pt idx="3071">
                  <c:v>0</c:v>
                </c:pt>
                <c:pt idx="3072">
                  <c:v>0</c:v>
                </c:pt>
                <c:pt idx="3073">
                  <c:v>0</c:v>
                </c:pt>
                <c:pt idx="3074">
                  <c:v>0</c:v>
                </c:pt>
                <c:pt idx="3075">
                  <c:v>0</c:v>
                </c:pt>
                <c:pt idx="3076">
                  <c:v>0</c:v>
                </c:pt>
                <c:pt idx="3077">
                  <c:v>0</c:v>
                </c:pt>
                <c:pt idx="3078">
                  <c:v>0</c:v>
                </c:pt>
                <c:pt idx="3079">
                  <c:v>0</c:v>
                </c:pt>
                <c:pt idx="3080">
                  <c:v>0</c:v>
                </c:pt>
                <c:pt idx="3081">
                  <c:v>0</c:v>
                </c:pt>
                <c:pt idx="3082">
                  <c:v>0</c:v>
                </c:pt>
                <c:pt idx="3083">
                  <c:v>0</c:v>
                </c:pt>
                <c:pt idx="3084">
                  <c:v>0</c:v>
                </c:pt>
                <c:pt idx="3085">
                  <c:v>0</c:v>
                </c:pt>
                <c:pt idx="3086">
                  <c:v>0</c:v>
                </c:pt>
                <c:pt idx="3087">
                  <c:v>0</c:v>
                </c:pt>
                <c:pt idx="3088">
                  <c:v>0</c:v>
                </c:pt>
                <c:pt idx="3089">
                  <c:v>0</c:v>
                </c:pt>
                <c:pt idx="3090">
                  <c:v>0</c:v>
                </c:pt>
                <c:pt idx="3091">
                  <c:v>0</c:v>
                </c:pt>
                <c:pt idx="3092">
                  <c:v>0</c:v>
                </c:pt>
                <c:pt idx="3093">
                  <c:v>0</c:v>
                </c:pt>
                <c:pt idx="3094">
                  <c:v>0</c:v>
                </c:pt>
                <c:pt idx="3095">
                  <c:v>0</c:v>
                </c:pt>
                <c:pt idx="3096">
                  <c:v>0</c:v>
                </c:pt>
                <c:pt idx="3097">
                  <c:v>0</c:v>
                </c:pt>
                <c:pt idx="3098">
                  <c:v>0</c:v>
                </c:pt>
                <c:pt idx="3099">
                  <c:v>0</c:v>
                </c:pt>
                <c:pt idx="3100">
                  <c:v>100</c:v>
                </c:pt>
                <c:pt idx="3101">
                  <c:v>100</c:v>
                </c:pt>
                <c:pt idx="3102">
                  <c:v>100</c:v>
                </c:pt>
                <c:pt idx="3103">
                  <c:v>93</c:v>
                </c:pt>
                <c:pt idx="3104">
                  <c:v>89</c:v>
                </c:pt>
                <c:pt idx="3105">
                  <c:v>77</c:v>
                </c:pt>
                <c:pt idx="3106">
                  <c:v>62</c:v>
                </c:pt>
                <c:pt idx="3107">
                  <c:v>52</c:v>
                </c:pt>
                <c:pt idx="3108">
                  <c:v>19</c:v>
                </c:pt>
                <c:pt idx="3109">
                  <c:v>14</c:v>
                </c:pt>
                <c:pt idx="3110">
                  <c:v>15</c:v>
                </c:pt>
                <c:pt idx="3111">
                  <c:v>1</c:v>
                </c:pt>
                <c:pt idx="3112">
                  <c:v>1</c:v>
                </c:pt>
                <c:pt idx="3113">
                  <c:v>1</c:v>
                </c:pt>
                <c:pt idx="3114">
                  <c:v>0</c:v>
                </c:pt>
                <c:pt idx="3115">
                  <c:v>0</c:v>
                </c:pt>
                <c:pt idx="3116">
                  <c:v>0</c:v>
                </c:pt>
                <c:pt idx="3117">
                  <c:v>0</c:v>
                </c:pt>
                <c:pt idx="3118">
                  <c:v>0</c:v>
                </c:pt>
                <c:pt idx="3119">
                  <c:v>0</c:v>
                </c:pt>
                <c:pt idx="3120">
                  <c:v>0</c:v>
                </c:pt>
                <c:pt idx="3121">
                  <c:v>0</c:v>
                </c:pt>
                <c:pt idx="3122">
                  <c:v>0</c:v>
                </c:pt>
                <c:pt idx="3123">
                  <c:v>0</c:v>
                </c:pt>
                <c:pt idx="3124">
                  <c:v>0</c:v>
                </c:pt>
                <c:pt idx="3125">
                  <c:v>0</c:v>
                </c:pt>
                <c:pt idx="3126">
                  <c:v>0</c:v>
                </c:pt>
                <c:pt idx="3127">
                  <c:v>0</c:v>
                </c:pt>
                <c:pt idx="3128">
                  <c:v>0</c:v>
                </c:pt>
                <c:pt idx="3129">
                  <c:v>0</c:v>
                </c:pt>
                <c:pt idx="3130">
                  <c:v>0</c:v>
                </c:pt>
                <c:pt idx="3131">
                  <c:v>0</c:v>
                </c:pt>
                <c:pt idx="3132">
                  <c:v>0</c:v>
                </c:pt>
                <c:pt idx="3133">
                  <c:v>0</c:v>
                </c:pt>
                <c:pt idx="3134">
                  <c:v>0</c:v>
                </c:pt>
                <c:pt idx="3135">
                  <c:v>0</c:v>
                </c:pt>
                <c:pt idx="3136">
                  <c:v>0</c:v>
                </c:pt>
                <c:pt idx="3137">
                  <c:v>0</c:v>
                </c:pt>
                <c:pt idx="3138">
                  <c:v>0</c:v>
                </c:pt>
                <c:pt idx="3139">
                  <c:v>0</c:v>
                </c:pt>
                <c:pt idx="3140">
                  <c:v>0</c:v>
                </c:pt>
                <c:pt idx="3141">
                  <c:v>0</c:v>
                </c:pt>
                <c:pt idx="3142">
                  <c:v>0</c:v>
                </c:pt>
                <c:pt idx="3143">
                  <c:v>0</c:v>
                </c:pt>
                <c:pt idx="3144">
                  <c:v>0</c:v>
                </c:pt>
                <c:pt idx="3145">
                  <c:v>0</c:v>
                </c:pt>
                <c:pt idx="3146">
                  <c:v>0</c:v>
                </c:pt>
                <c:pt idx="3147">
                  <c:v>0</c:v>
                </c:pt>
                <c:pt idx="3148">
                  <c:v>0</c:v>
                </c:pt>
                <c:pt idx="3149">
                  <c:v>0</c:v>
                </c:pt>
                <c:pt idx="3150">
                  <c:v>0</c:v>
                </c:pt>
                <c:pt idx="3151">
                  <c:v>0</c:v>
                </c:pt>
                <c:pt idx="3152">
                  <c:v>0</c:v>
                </c:pt>
                <c:pt idx="3153">
                  <c:v>0</c:v>
                </c:pt>
                <c:pt idx="3154">
                  <c:v>0</c:v>
                </c:pt>
                <c:pt idx="3155">
                  <c:v>0</c:v>
                </c:pt>
                <c:pt idx="3156">
                  <c:v>0</c:v>
                </c:pt>
                <c:pt idx="3157">
                  <c:v>0</c:v>
                </c:pt>
                <c:pt idx="3158">
                  <c:v>0</c:v>
                </c:pt>
                <c:pt idx="3159">
                  <c:v>0</c:v>
                </c:pt>
                <c:pt idx="3160">
                  <c:v>0</c:v>
                </c:pt>
                <c:pt idx="3161">
                  <c:v>0</c:v>
                </c:pt>
                <c:pt idx="3162">
                  <c:v>0</c:v>
                </c:pt>
                <c:pt idx="3163">
                  <c:v>0</c:v>
                </c:pt>
                <c:pt idx="3164">
                  <c:v>0</c:v>
                </c:pt>
                <c:pt idx="3165">
                  <c:v>0</c:v>
                </c:pt>
                <c:pt idx="3166">
                  <c:v>0</c:v>
                </c:pt>
                <c:pt idx="3167">
                  <c:v>0</c:v>
                </c:pt>
                <c:pt idx="3168">
                  <c:v>0</c:v>
                </c:pt>
                <c:pt idx="3169">
                  <c:v>0</c:v>
                </c:pt>
                <c:pt idx="3170">
                  <c:v>0</c:v>
                </c:pt>
                <c:pt idx="3171">
                  <c:v>0</c:v>
                </c:pt>
                <c:pt idx="3172">
                  <c:v>0</c:v>
                </c:pt>
                <c:pt idx="3173">
                  <c:v>0</c:v>
                </c:pt>
                <c:pt idx="3174">
                  <c:v>0</c:v>
                </c:pt>
                <c:pt idx="3175">
                  <c:v>0</c:v>
                </c:pt>
                <c:pt idx="3176">
                  <c:v>0</c:v>
                </c:pt>
                <c:pt idx="3177">
                  <c:v>0</c:v>
                </c:pt>
                <c:pt idx="3178">
                  <c:v>0</c:v>
                </c:pt>
                <c:pt idx="3179">
                  <c:v>0</c:v>
                </c:pt>
                <c:pt idx="3180">
                  <c:v>0</c:v>
                </c:pt>
                <c:pt idx="3181">
                  <c:v>0</c:v>
                </c:pt>
                <c:pt idx="3182">
                  <c:v>0</c:v>
                </c:pt>
                <c:pt idx="3183">
                  <c:v>0</c:v>
                </c:pt>
                <c:pt idx="3184">
                  <c:v>0</c:v>
                </c:pt>
                <c:pt idx="3185">
                  <c:v>0</c:v>
                </c:pt>
                <c:pt idx="3186">
                  <c:v>0</c:v>
                </c:pt>
                <c:pt idx="3187">
                  <c:v>0</c:v>
                </c:pt>
                <c:pt idx="3188">
                  <c:v>0</c:v>
                </c:pt>
                <c:pt idx="3189">
                  <c:v>0</c:v>
                </c:pt>
                <c:pt idx="3190">
                  <c:v>0</c:v>
                </c:pt>
                <c:pt idx="3191">
                  <c:v>0</c:v>
                </c:pt>
                <c:pt idx="3192">
                  <c:v>0</c:v>
                </c:pt>
                <c:pt idx="3193">
                  <c:v>0</c:v>
                </c:pt>
                <c:pt idx="3194">
                  <c:v>0</c:v>
                </c:pt>
                <c:pt idx="3195">
                  <c:v>0</c:v>
                </c:pt>
                <c:pt idx="3196">
                  <c:v>0</c:v>
                </c:pt>
                <c:pt idx="3197">
                  <c:v>0</c:v>
                </c:pt>
                <c:pt idx="3198">
                  <c:v>0</c:v>
                </c:pt>
                <c:pt idx="3199">
                  <c:v>0</c:v>
                </c:pt>
                <c:pt idx="3200">
                  <c:v>100</c:v>
                </c:pt>
                <c:pt idx="3201">
                  <c:v>100</c:v>
                </c:pt>
                <c:pt idx="3202">
                  <c:v>100</c:v>
                </c:pt>
                <c:pt idx="3203">
                  <c:v>99</c:v>
                </c:pt>
                <c:pt idx="3204">
                  <c:v>92</c:v>
                </c:pt>
                <c:pt idx="3205">
                  <c:v>77</c:v>
                </c:pt>
                <c:pt idx="3206">
                  <c:v>67</c:v>
                </c:pt>
                <c:pt idx="3207">
                  <c:v>49</c:v>
                </c:pt>
                <c:pt idx="3208">
                  <c:v>24</c:v>
                </c:pt>
                <c:pt idx="3209">
                  <c:v>28</c:v>
                </c:pt>
                <c:pt idx="3210">
                  <c:v>7</c:v>
                </c:pt>
                <c:pt idx="3211">
                  <c:v>4</c:v>
                </c:pt>
                <c:pt idx="3212">
                  <c:v>1</c:v>
                </c:pt>
                <c:pt idx="3213">
                  <c:v>2</c:v>
                </c:pt>
                <c:pt idx="3214">
                  <c:v>1</c:v>
                </c:pt>
                <c:pt idx="3215">
                  <c:v>0</c:v>
                </c:pt>
                <c:pt idx="3216">
                  <c:v>0</c:v>
                </c:pt>
                <c:pt idx="3217">
                  <c:v>1</c:v>
                </c:pt>
                <c:pt idx="3218">
                  <c:v>0</c:v>
                </c:pt>
                <c:pt idx="3219">
                  <c:v>0</c:v>
                </c:pt>
                <c:pt idx="3220">
                  <c:v>0</c:v>
                </c:pt>
                <c:pt idx="3221">
                  <c:v>0</c:v>
                </c:pt>
                <c:pt idx="3222">
                  <c:v>0</c:v>
                </c:pt>
                <c:pt idx="3223">
                  <c:v>0</c:v>
                </c:pt>
                <c:pt idx="3224">
                  <c:v>0</c:v>
                </c:pt>
                <c:pt idx="3225">
                  <c:v>0</c:v>
                </c:pt>
                <c:pt idx="3226">
                  <c:v>0</c:v>
                </c:pt>
                <c:pt idx="3227">
                  <c:v>0</c:v>
                </c:pt>
                <c:pt idx="3228">
                  <c:v>0</c:v>
                </c:pt>
                <c:pt idx="3229">
                  <c:v>0</c:v>
                </c:pt>
                <c:pt idx="3230">
                  <c:v>0</c:v>
                </c:pt>
                <c:pt idx="3231">
                  <c:v>0</c:v>
                </c:pt>
                <c:pt idx="3232">
                  <c:v>0</c:v>
                </c:pt>
                <c:pt idx="3233">
                  <c:v>0</c:v>
                </c:pt>
                <c:pt idx="3234">
                  <c:v>0</c:v>
                </c:pt>
                <c:pt idx="3235">
                  <c:v>0</c:v>
                </c:pt>
                <c:pt idx="3236">
                  <c:v>0</c:v>
                </c:pt>
                <c:pt idx="3237">
                  <c:v>0</c:v>
                </c:pt>
                <c:pt idx="3238">
                  <c:v>0</c:v>
                </c:pt>
                <c:pt idx="3239">
                  <c:v>0</c:v>
                </c:pt>
                <c:pt idx="3240">
                  <c:v>0</c:v>
                </c:pt>
                <c:pt idx="3241">
                  <c:v>0</c:v>
                </c:pt>
                <c:pt idx="3242">
                  <c:v>0</c:v>
                </c:pt>
                <c:pt idx="3243">
                  <c:v>0</c:v>
                </c:pt>
                <c:pt idx="3244">
                  <c:v>0</c:v>
                </c:pt>
                <c:pt idx="3245">
                  <c:v>0</c:v>
                </c:pt>
                <c:pt idx="3246">
                  <c:v>0</c:v>
                </c:pt>
                <c:pt idx="3247">
                  <c:v>0</c:v>
                </c:pt>
                <c:pt idx="3248">
                  <c:v>0</c:v>
                </c:pt>
                <c:pt idx="3249">
                  <c:v>0</c:v>
                </c:pt>
                <c:pt idx="3250">
                  <c:v>0</c:v>
                </c:pt>
                <c:pt idx="3251">
                  <c:v>0</c:v>
                </c:pt>
                <c:pt idx="3252">
                  <c:v>0</c:v>
                </c:pt>
                <c:pt idx="3253">
                  <c:v>0</c:v>
                </c:pt>
                <c:pt idx="3254">
                  <c:v>0</c:v>
                </c:pt>
                <c:pt idx="3255">
                  <c:v>0</c:v>
                </c:pt>
                <c:pt idx="3256">
                  <c:v>0</c:v>
                </c:pt>
                <c:pt idx="3257">
                  <c:v>0</c:v>
                </c:pt>
                <c:pt idx="3258">
                  <c:v>0</c:v>
                </c:pt>
                <c:pt idx="3259">
                  <c:v>0</c:v>
                </c:pt>
                <c:pt idx="3260">
                  <c:v>0</c:v>
                </c:pt>
                <c:pt idx="3261">
                  <c:v>0</c:v>
                </c:pt>
                <c:pt idx="3262">
                  <c:v>0</c:v>
                </c:pt>
                <c:pt idx="3263">
                  <c:v>0</c:v>
                </c:pt>
                <c:pt idx="3264">
                  <c:v>0</c:v>
                </c:pt>
                <c:pt idx="3265">
                  <c:v>0</c:v>
                </c:pt>
                <c:pt idx="3266">
                  <c:v>0</c:v>
                </c:pt>
                <c:pt idx="3267">
                  <c:v>0</c:v>
                </c:pt>
                <c:pt idx="3268">
                  <c:v>0</c:v>
                </c:pt>
                <c:pt idx="3269">
                  <c:v>0</c:v>
                </c:pt>
                <c:pt idx="3270">
                  <c:v>0</c:v>
                </c:pt>
                <c:pt idx="3271">
                  <c:v>0</c:v>
                </c:pt>
                <c:pt idx="3272">
                  <c:v>0</c:v>
                </c:pt>
                <c:pt idx="3273">
                  <c:v>0</c:v>
                </c:pt>
                <c:pt idx="3274">
                  <c:v>0</c:v>
                </c:pt>
                <c:pt idx="3275">
                  <c:v>0</c:v>
                </c:pt>
                <c:pt idx="3276">
                  <c:v>0</c:v>
                </c:pt>
                <c:pt idx="3277">
                  <c:v>0</c:v>
                </c:pt>
                <c:pt idx="3278">
                  <c:v>0</c:v>
                </c:pt>
                <c:pt idx="3279">
                  <c:v>0</c:v>
                </c:pt>
                <c:pt idx="3280">
                  <c:v>0</c:v>
                </c:pt>
                <c:pt idx="3281">
                  <c:v>0</c:v>
                </c:pt>
                <c:pt idx="3282">
                  <c:v>0</c:v>
                </c:pt>
                <c:pt idx="3283">
                  <c:v>0</c:v>
                </c:pt>
                <c:pt idx="3284">
                  <c:v>0</c:v>
                </c:pt>
                <c:pt idx="3285">
                  <c:v>0</c:v>
                </c:pt>
                <c:pt idx="3286">
                  <c:v>0</c:v>
                </c:pt>
                <c:pt idx="3287">
                  <c:v>0</c:v>
                </c:pt>
                <c:pt idx="3288">
                  <c:v>0</c:v>
                </c:pt>
                <c:pt idx="3289">
                  <c:v>0</c:v>
                </c:pt>
                <c:pt idx="3290">
                  <c:v>0</c:v>
                </c:pt>
                <c:pt idx="3291">
                  <c:v>0</c:v>
                </c:pt>
                <c:pt idx="3292">
                  <c:v>0</c:v>
                </c:pt>
                <c:pt idx="3293">
                  <c:v>0</c:v>
                </c:pt>
                <c:pt idx="3294">
                  <c:v>0</c:v>
                </c:pt>
                <c:pt idx="3295">
                  <c:v>0</c:v>
                </c:pt>
                <c:pt idx="3296">
                  <c:v>0</c:v>
                </c:pt>
                <c:pt idx="3297">
                  <c:v>0</c:v>
                </c:pt>
                <c:pt idx="3298">
                  <c:v>0</c:v>
                </c:pt>
                <c:pt idx="3299">
                  <c:v>0</c:v>
                </c:pt>
                <c:pt idx="3300">
                  <c:v>100</c:v>
                </c:pt>
                <c:pt idx="3301">
                  <c:v>100</c:v>
                </c:pt>
                <c:pt idx="3302">
                  <c:v>99</c:v>
                </c:pt>
                <c:pt idx="3303">
                  <c:v>96</c:v>
                </c:pt>
                <c:pt idx="3304">
                  <c:v>95</c:v>
                </c:pt>
                <c:pt idx="3305">
                  <c:v>86</c:v>
                </c:pt>
                <c:pt idx="3306">
                  <c:v>72</c:v>
                </c:pt>
                <c:pt idx="3307">
                  <c:v>52</c:v>
                </c:pt>
                <c:pt idx="3308">
                  <c:v>36</c:v>
                </c:pt>
                <c:pt idx="3309">
                  <c:v>24</c:v>
                </c:pt>
                <c:pt idx="3310">
                  <c:v>18</c:v>
                </c:pt>
                <c:pt idx="3311">
                  <c:v>3</c:v>
                </c:pt>
                <c:pt idx="3312">
                  <c:v>6</c:v>
                </c:pt>
                <c:pt idx="3313">
                  <c:v>1</c:v>
                </c:pt>
                <c:pt idx="3314">
                  <c:v>2</c:v>
                </c:pt>
                <c:pt idx="3315">
                  <c:v>0</c:v>
                </c:pt>
                <c:pt idx="3316">
                  <c:v>0</c:v>
                </c:pt>
                <c:pt idx="3317">
                  <c:v>0</c:v>
                </c:pt>
                <c:pt idx="3318">
                  <c:v>0</c:v>
                </c:pt>
                <c:pt idx="3319">
                  <c:v>0</c:v>
                </c:pt>
                <c:pt idx="3320">
                  <c:v>0</c:v>
                </c:pt>
                <c:pt idx="3321">
                  <c:v>0</c:v>
                </c:pt>
                <c:pt idx="3322">
                  <c:v>0</c:v>
                </c:pt>
                <c:pt idx="3323">
                  <c:v>0</c:v>
                </c:pt>
                <c:pt idx="3324">
                  <c:v>0</c:v>
                </c:pt>
                <c:pt idx="3325">
                  <c:v>0</c:v>
                </c:pt>
                <c:pt idx="3326">
                  <c:v>0</c:v>
                </c:pt>
                <c:pt idx="3327">
                  <c:v>0</c:v>
                </c:pt>
                <c:pt idx="3328">
                  <c:v>0</c:v>
                </c:pt>
                <c:pt idx="3329">
                  <c:v>0</c:v>
                </c:pt>
                <c:pt idx="3330">
                  <c:v>0</c:v>
                </c:pt>
                <c:pt idx="3331">
                  <c:v>0</c:v>
                </c:pt>
                <c:pt idx="3332">
                  <c:v>0</c:v>
                </c:pt>
                <c:pt idx="3333">
                  <c:v>0</c:v>
                </c:pt>
                <c:pt idx="3334">
                  <c:v>0</c:v>
                </c:pt>
                <c:pt idx="3335">
                  <c:v>0</c:v>
                </c:pt>
                <c:pt idx="3336">
                  <c:v>0</c:v>
                </c:pt>
                <c:pt idx="3337">
                  <c:v>0</c:v>
                </c:pt>
                <c:pt idx="3338">
                  <c:v>0</c:v>
                </c:pt>
                <c:pt idx="3339">
                  <c:v>0</c:v>
                </c:pt>
                <c:pt idx="3340">
                  <c:v>0</c:v>
                </c:pt>
                <c:pt idx="3341">
                  <c:v>0</c:v>
                </c:pt>
                <c:pt idx="3342">
                  <c:v>0</c:v>
                </c:pt>
                <c:pt idx="3343">
                  <c:v>0</c:v>
                </c:pt>
                <c:pt idx="3344">
                  <c:v>0</c:v>
                </c:pt>
                <c:pt idx="3345">
                  <c:v>0</c:v>
                </c:pt>
                <c:pt idx="3346">
                  <c:v>0</c:v>
                </c:pt>
                <c:pt idx="3347">
                  <c:v>0</c:v>
                </c:pt>
                <c:pt idx="3348">
                  <c:v>0</c:v>
                </c:pt>
                <c:pt idx="3349">
                  <c:v>0</c:v>
                </c:pt>
                <c:pt idx="3350">
                  <c:v>0</c:v>
                </c:pt>
                <c:pt idx="3351">
                  <c:v>0</c:v>
                </c:pt>
                <c:pt idx="3352">
                  <c:v>0</c:v>
                </c:pt>
                <c:pt idx="3353">
                  <c:v>0</c:v>
                </c:pt>
                <c:pt idx="3354">
                  <c:v>0</c:v>
                </c:pt>
                <c:pt idx="3355">
                  <c:v>0</c:v>
                </c:pt>
                <c:pt idx="3356">
                  <c:v>0</c:v>
                </c:pt>
                <c:pt idx="3357">
                  <c:v>0</c:v>
                </c:pt>
                <c:pt idx="3358">
                  <c:v>0</c:v>
                </c:pt>
                <c:pt idx="3359">
                  <c:v>0</c:v>
                </c:pt>
                <c:pt idx="3360">
                  <c:v>0</c:v>
                </c:pt>
                <c:pt idx="3361">
                  <c:v>0</c:v>
                </c:pt>
                <c:pt idx="3362">
                  <c:v>0</c:v>
                </c:pt>
                <c:pt idx="3363">
                  <c:v>0</c:v>
                </c:pt>
                <c:pt idx="3364">
                  <c:v>0</c:v>
                </c:pt>
                <c:pt idx="3365">
                  <c:v>0</c:v>
                </c:pt>
                <c:pt idx="3366">
                  <c:v>0</c:v>
                </c:pt>
                <c:pt idx="3367">
                  <c:v>0</c:v>
                </c:pt>
                <c:pt idx="3368">
                  <c:v>0</c:v>
                </c:pt>
                <c:pt idx="3369">
                  <c:v>0</c:v>
                </c:pt>
                <c:pt idx="3370">
                  <c:v>0</c:v>
                </c:pt>
                <c:pt idx="3371">
                  <c:v>0</c:v>
                </c:pt>
                <c:pt idx="3372">
                  <c:v>0</c:v>
                </c:pt>
                <c:pt idx="3373">
                  <c:v>0</c:v>
                </c:pt>
                <c:pt idx="3374">
                  <c:v>0</c:v>
                </c:pt>
                <c:pt idx="3375">
                  <c:v>0</c:v>
                </c:pt>
                <c:pt idx="3376">
                  <c:v>0</c:v>
                </c:pt>
                <c:pt idx="3377">
                  <c:v>0</c:v>
                </c:pt>
                <c:pt idx="3378">
                  <c:v>0</c:v>
                </c:pt>
                <c:pt idx="3379">
                  <c:v>0</c:v>
                </c:pt>
                <c:pt idx="3380">
                  <c:v>0</c:v>
                </c:pt>
                <c:pt idx="3381">
                  <c:v>0</c:v>
                </c:pt>
                <c:pt idx="3382">
                  <c:v>0</c:v>
                </c:pt>
                <c:pt idx="3383">
                  <c:v>0</c:v>
                </c:pt>
                <c:pt idx="3384">
                  <c:v>0</c:v>
                </c:pt>
                <c:pt idx="3385">
                  <c:v>0</c:v>
                </c:pt>
                <c:pt idx="3386">
                  <c:v>0</c:v>
                </c:pt>
                <c:pt idx="3387">
                  <c:v>0</c:v>
                </c:pt>
                <c:pt idx="3388">
                  <c:v>0</c:v>
                </c:pt>
                <c:pt idx="3389">
                  <c:v>0</c:v>
                </c:pt>
                <c:pt idx="3390">
                  <c:v>0</c:v>
                </c:pt>
                <c:pt idx="3391">
                  <c:v>0</c:v>
                </c:pt>
                <c:pt idx="3392">
                  <c:v>0</c:v>
                </c:pt>
                <c:pt idx="3393">
                  <c:v>0</c:v>
                </c:pt>
                <c:pt idx="3394">
                  <c:v>0</c:v>
                </c:pt>
                <c:pt idx="3395">
                  <c:v>0</c:v>
                </c:pt>
                <c:pt idx="3396">
                  <c:v>0</c:v>
                </c:pt>
                <c:pt idx="3397">
                  <c:v>0</c:v>
                </c:pt>
                <c:pt idx="3398">
                  <c:v>0</c:v>
                </c:pt>
                <c:pt idx="3399">
                  <c:v>0</c:v>
                </c:pt>
                <c:pt idx="3400">
                  <c:v>100</c:v>
                </c:pt>
                <c:pt idx="3401">
                  <c:v>99</c:v>
                </c:pt>
                <c:pt idx="3402">
                  <c:v>100</c:v>
                </c:pt>
                <c:pt idx="3403">
                  <c:v>99</c:v>
                </c:pt>
                <c:pt idx="3404">
                  <c:v>97</c:v>
                </c:pt>
                <c:pt idx="3405">
                  <c:v>92</c:v>
                </c:pt>
                <c:pt idx="3406">
                  <c:v>80</c:v>
                </c:pt>
                <c:pt idx="3407">
                  <c:v>64</c:v>
                </c:pt>
                <c:pt idx="3408">
                  <c:v>40</c:v>
                </c:pt>
                <c:pt idx="3409">
                  <c:v>29</c:v>
                </c:pt>
                <c:pt idx="3410">
                  <c:v>19</c:v>
                </c:pt>
                <c:pt idx="3411">
                  <c:v>7</c:v>
                </c:pt>
                <c:pt idx="3412">
                  <c:v>3</c:v>
                </c:pt>
                <c:pt idx="3413">
                  <c:v>3</c:v>
                </c:pt>
                <c:pt idx="3414">
                  <c:v>0</c:v>
                </c:pt>
                <c:pt idx="3415">
                  <c:v>0</c:v>
                </c:pt>
                <c:pt idx="3416">
                  <c:v>0</c:v>
                </c:pt>
                <c:pt idx="3417">
                  <c:v>0</c:v>
                </c:pt>
                <c:pt idx="3418">
                  <c:v>0</c:v>
                </c:pt>
                <c:pt idx="3419">
                  <c:v>0</c:v>
                </c:pt>
                <c:pt idx="3420">
                  <c:v>0</c:v>
                </c:pt>
                <c:pt idx="3421">
                  <c:v>0</c:v>
                </c:pt>
                <c:pt idx="3422">
                  <c:v>0</c:v>
                </c:pt>
                <c:pt idx="3423">
                  <c:v>0</c:v>
                </c:pt>
                <c:pt idx="3424">
                  <c:v>0</c:v>
                </c:pt>
                <c:pt idx="3425">
                  <c:v>0</c:v>
                </c:pt>
                <c:pt idx="3426">
                  <c:v>0</c:v>
                </c:pt>
                <c:pt idx="3427">
                  <c:v>0</c:v>
                </c:pt>
                <c:pt idx="3428">
                  <c:v>0</c:v>
                </c:pt>
                <c:pt idx="3429">
                  <c:v>0</c:v>
                </c:pt>
                <c:pt idx="3430">
                  <c:v>0</c:v>
                </c:pt>
                <c:pt idx="3431">
                  <c:v>0</c:v>
                </c:pt>
                <c:pt idx="3432">
                  <c:v>0</c:v>
                </c:pt>
                <c:pt idx="3433">
                  <c:v>0</c:v>
                </c:pt>
                <c:pt idx="3434">
                  <c:v>0</c:v>
                </c:pt>
                <c:pt idx="3435">
                  <c:v>0</c:v>
                </c:pt>
                <c:pt idx="3436">
                  <c:v>0</c:v>
                </c:pt>
                <c:pt idx="3437">
                  <c:v>0</c:v>
                </c:pt>
                <c:pt idx="3438">
                  <c:v>0</c:v>
                </c:pt>
                <c:pt idx="3439">
                  <c:v>0</c:v>
                </c:pt>
                <c:pt idx="3440">
                  <c:v>0</c:v>
                </c:pt>
                <c:pt idx="3441">
                  <c:v>0</c:v>
                </c:pt>
                <c:pt idx="3442">
                  <c:v>0</c:v>
                </c:pt>
                <c:pt idx="3443">
                  <c:v>0</c:v>
                </c:pt>
                <c:pt idx="3444">
                  <c:v>0</c:v>
                </c:pt>
                <c:pt idx="3445">
                  <c:v>0</c:v>
                </c:pt>
                <c:pt idx="3446">
                  <c:v>0</c:v>
                </c:pt>
                <c:pt idx="3447">
                  <c:v>0</c:v>
                </c:pt>
                <c:pt idx="3448">
                  <c:v>0</c:v>
                </c:pt>
                <c:pt idx="3449">
                  <c:v>0</c:v>
                </c:pt>
                <c:pt idx="3450">
                  <c:v>0</c:v>
                </c:pt>
                <c:pt idx="3451">
                  <c:v>0</c:v>
                </c:pt>
                <c:pt idx="3452">
                  <c:v>0</c:v>
                </c:pt>
                <c:pt idx="3453">
                  <c:v>0</c:v>
                </c:pt>
                <c:pt idx="3454">
                  <c:v>0</c:v>
                </c:pt>
                <c:pt idx="3455">
                  <c:v>0</c:v>
                </c:pt>
                <c:pt idx="3456">
                  <c:v>0</c:v>
                </c:pt>
                <c:pt idx="3457">
                  <c:v>0</c:v>
                </c:pt>
                <c:pt idx="3458">
                  <c:v>0</c:v>
                </c:pt>
                <c:pt idx="3459">
                  <c:v>0</c:v>
                </c:pt>
                <c:pt idx="3460">
                  <c:v>0</c:v>
                </c:pt>
                <c:pt idx="3461">
                  <c:v>0</c:v>
                </c:pt>
                <c:pt idx="3462">
                  <c:v>0</c:v>
                </c:pt>
                <c:pt idx="3463">
                  <c:v>0</c:v>
                </c:pt>
                <c:pt idx="3464">
                  <c:v>0</c:v>
                </c:pt>
                <c:pt idx="3465">
                  <c:v>0</c:v>
                </c:pt>
                <c:pt idx="3466">
                  <c:v>0</c:v>
                </c:pt>
                <c:pt idx="3467">
                  <c:v>0</c:v>
                </c:pt>
                <c:pt idx="3468">
                  <c:v>0</c:v>
                </c:pt>
                <c:pt idx="3469">
                  <c:v>0</c:v>
                </c:pt>
                <c:pt idx="3470">
                  <c:v>0</c:v>
                </c:pt>
                <c:pt idx="3471">
                  <c:v>0</c:v>
                </c:pt>
                <c:pt idx="3472">
                  <c:v>0</c:v>
                </c:pt>
                <c:pt idx="3473">
                  <c:v>0</c:v>
                </c:pt>
                <c:pt idx="3474">
                  <c:v>0</c:v>
                </c:pt>
                <c:pt idx="3475">
                  <c:v>0</c:v>
                </c:pt>
                <c:pt idx="3476">
                  <c:v>0</c:v>
                </c:pt>
                <c:pt idx="3477">
                  <c:v>0</c:v>
                </c:pt>
                <c:pt idx="3478">
                  <c:v>0</c:v>
                </c:pt>
                <c:pt idx="3479">
                  <c:v>0</c:v>
                </c:pt>
                <c:pt idx="3480">
                  <c:v>0</c:v>
                </c:pt>
                <c:pt idx="3481">
                  <c:v>0</c:v>
                </c:pt>
                <c:pt idx="3482">
                  <c:v>0</c:v>
                </c:pt>
                <c:pt idx="3483">
                  <c:v>0</c:v>
                </c:pt>
                <c:pt idx="3484">
                  <c:v>0</c:v>
                </c:pt>
                <c:pt idx="3485">
                  <c:v>0</c:v>
                </c:pt>
                <c:pt idx="3486">
                  <c:v>0</c:v>
                </c:pt>
                <c:pt idx="3487">
                  <c:v>0</c:v>
                </c:pt>
                <c:pt idx="3488">
                  <c:v>0</c:v>
                </c:pt>
                <c:pt idx="3489">
                  <c:v>0</c:v>
                </c:pt>
                <c:pt idx="3490">
                  <c:v>0</c:v>
                </c:pt>
                <c:pt idx="3491">
                  <c:v>0</c:v>
                </c:pt>
                <c:pt idx="3492">
                  <c:v>0</c:v>
                </c:pt>
                <c:pt idx="3493">
                  <c:v>0</c:v>
                </c:pt>
                <c:pt idx="3494">
                  <c:v>0</c:v>
                </c:pt>
                <c:pt idx="3495">
                  <c:v>0</c:v>
                </c:pt>
                <c:pt idx="3496">
                  <c:v>0</c:v>
                </c:pt>
                <c:pt idx="3497">
                  <c:v>0</c:v>
                </c:pt>
                <c:pt idx="3498">
                  <c:v>0</c:v>
                </c:pt>
                <c:pt idx="3499">
                  <c:v>0</c:v>
                </c:pt>
                <c:pt idx="3500">
                  <c:v>100</c:v>
                </c:pt>
                <c:pt idx="3501">
                  <c:v>100</c:v>
                </c:pt>
                <c:pt idx="3502">
                  <c:v>100</c:v>
                </c:pt>
                <c:pt idx="3503">
                  <c:v>99</c:v>
                </c:pt>
                <c:pt idx="3504">
                  <c:v>99</c:v>
                </c:pt>
                <c:pt idx="3505">
                  <c:v>100</c:v>
                </c:pt>
                <c:pt idx="3506">
                  <c:v>88</c:v>
                </c:pt>
                <c:pt idx="3507">
                  <c:v>70</c:v>
                </c:pt>
                <c:pt idx="3508">
                  <c:v>60</c:v>
                </c:pt>
                <c:pt idx="3509">
                  <c:v>37</c:v>
                </c:pt>
                <c:pt idx="3510">
                  <c:v>30</c:v>
                </c:pt>
                <c:pt idx="3511">
                  <c:v>13</c:v>
                </c:pt>
                <c:pt idx="3512">
                  <c:v>7</c:v>
                </c:pt>
                <c:pt idx="3513">
                  <c:v>1</c:v>
                </c:pt>
                <c:pt idx="3514">
                  <c:v>1</c:v>
                </c:pt>
                <c:pt idx="3515">
                  <c:v>0</c:v>
                </c:pt>
                <c:pt idx="3516">
                  <c:v>0</c:v>
                </c:pt>
                <c:pt idx="3517">
                  <c:v>0</c:v>
                </c:pt>
                <c:pt idx="3518">
                  <c:v>0</c:v>
                </c:pt>
                <c:pt idx="3519">
                  <c:v>0</c:v>
                </c:pt>
                <c:pt idx="3520">
                  <c:v>0</c:v>
                </c:pt>
                <c:pt idx="3521">
                  <c:v>0</c:v>
                </c:pt>
                <c:pt idx="3522">
                  <c:v>0</c:v>
                </c:pt>
                <c:pt idx="3523">
                  <c:v>0</c:v>
                </c:pt>
                <c:pt idx="3524">
                  <c:v>0</c:v>
                </c:pt>
                <c:pt idx="3525">
                  <c:v>0</c:v>
                </c:pt>
                <c:pt idx="3526">
                  <c:v>0</c:v>
                </c:pt>
                <c:pt idx="3527">
                  <c:v>0</c:v>
                </c:pt>
                <c:pt idx="3528">
                  <c:v>0</c:v>
                </c:pt>
                <c:pt idx="3529">
                  <c:v>0</c:v>
                </c:pt>
                <c:pt idx="3530">
                  <c:v>0</c:v>
                </c:pt>
                <c:pt idx="3531">
                  <c:v>0</c:v>
                </c:pt>
                <c:pt idx="3532">
                  <c:v>0</c:v>
                </c:pt>
                <c:pt idx="3533">
                  <c:v>0</c:v>
                </c:pt>
                <c:pt idx="3534">
                  <c:v>0</c:v>
                </c:pt>
                <c:pt idx="3535">
                  <c:v>0</c:v>
                </c:pt>
                <c:pt idx="3536">
                  <c:v>0</c:v>
                </c:pt>
                <c:pt idx="3537">
                  <c:v>0</c:v>
                </c:pt>
                <c:pt idx="3538">
                  <c:v>0</c:v>
                </c:pt>
                <c:pt idx="3539">
                  <c:v>0</c:v>
                </c:pt>
                <c:pt idx="3540">
                  <c:v>0</c:v>
                </c:pt>
                <c:pt idx="3541">
                  <c:v>0</c:v>
                </c:pt>
                <c:pt idx="3542">
                  <c:v>0</c:v>
                </c:pt>
                <c:pt idx="3543">
                  <c:v>0</c:v>
                </c:pt>
                <c:pt idx="3544">
                  <c:v>0</c:v>
                </c:pt>
                <c:pt idx="3545">
                  <c:v>0</c:v>
                </c:pt>
                <c:pt idx="3546">
                  <c:v>0</c:v>
                </c:pt>
                <c:pt idx="3547">
                  <c:v>0</c:v>
                </c:pt>
                <c:pt idx="3548">
                  <c:v>0</c:v>
                </c:pt>
                <c:pt idx="3549">
                  <c:v>0</c:v>
                </c:pt>
                <c:pt idx="3550">
                  <c:v>0</c:v>
                </c:pt>
                <c:pt idx="3551">
                  <c:v>0</c:v>
                </c:pt>
                <c:pt idx="3552">
                  <c:v>0</c:v>
                </c:pt>
                <c:pt idx="3553">
                  <c:v>0</c:v>
                </c:pt>
                <c:pt idx="3554">
                  <c:v>0</c:v>
                </c:pt>
                <c:pt idx="3555">
                  <c:v>0</c:v>
                </c:pt>
                <c:pt idx="3556">
                  <c:v>0</c:v>
                </c:pt>
                <c:pt idx="3557">
                  <c:v>0</c:v>
                </c:pt>
                <c:pt idx="3558">
                  <c:v>0</c:v>
                </c:pt>
                <c:pt idx="3559">
                  <c:v>0</c:v>
                </c:pt>
                <c:pt idx="3560">
                  <c:v>0</c:v>
                </c:pt>
                <c:pt idx="3561">
                  <c:v>0</c:v>
                </c:pt>
                <c:pt idx="3562">
                  <c:v>0</c:v>
                </c:pt>
                <c:pt idx="3563">
                  <c:v>0</c:v>
                </c:pt>
                <c:pt idx="3564">
                  <c:v>0</c:v>
                </c:pt>
                <c:pt idx="3565">
                  <c:v>0</c:v>
                </c:pt>
                <c:pt idx="3566">
                  <c:v>0</c:v>
                </c:pt>
                <c:pt idx="3567">
                  <c:v>0</c:v>
                </c:pt>
                <c:pt idx="3568">
                  <c:v>0</c:v>
                </c:pt>
                <c:pt idx="3569">
                  <c:v>0</c:v>
                </c:pt>
                <c:pt idx="3570">
                  <c:v>0</c:v>
                </c:pt>
                <c:pt idx="3571">
                  <c:v>0</c:v>
                </c:pt>
                <c:pt idx="3572">
                  <c:v>0</c:v>
                </c:pt>
                <c:pt idx="3573">
                  <c:v>0</c:v>
                </c:pt>
                <c:pt idx="3574">
                  <c:v>0</c:v>
                </c:pt>
                <c:pt idx="3575">
                  <c:v>0</c:v>
                </c:pt>
                <c:pt idx="3576">
                  <c:v>0</c:v>
                </c:pt>
                <c:pt idx="3577">
                  <c:v>0</c:v>
                </c:pt>
                <c:pt idx="3578">
                  <c:v>0</c:v>
                </c:pt>
                <c:pt idx="3579">
                  <c:v>0</c:v>
                </c:pt>
                <c:pt idx="3580">
                  <c:v>0</c:v>
                </c:pt>
                <c:pt idx="3581">
                  <c:v>0</c:v>
                </c:pt>
                <c:pt idx="3582">
                  <c:v>0</c:v>
                </c:pt>
                <c:pt idx="3583">
                  <c:v>0</c:v>
                </c:pt>
                <c:pt idx="3584">
                  <c:v>0</c:v>
                </c:pt>
                <c:pt idx="3585">
                  <c:v>0</c:v>
                </c:pt>
                <c:pt idx="3586">
                  <c:v>0</c:v>
                </c:pt>
                <c:pt idx="3587">
                  <c:v>0</c:v>
                </c:pt>
                <c:pt idx="3588">
                  <c:v>0</c:v>
                </c:pt>
                <c:pt idx="3589">
                  <c:v>0</c:v>
                </c:pt>
                <c:pt idx="3590">
                  <c:v>0</c:v>
                </c:pt>
                <c:pt idx="3591">
                  <c:v>0</c:v>
                </c:pt>
                <c:pt idx="3592">
                  <c:v>0</c:v>
                </c:pt>
                <c:pt idx="3593">
                  <c:v>0</c:v>
                </c:pt>
                <c:pt idx="3594">
                  <c:v>0</c:v>
                </c:pt>
                <c:pt idx="3595">
                  <c:v>0</c:v>
                </c:pt>
                <c:pt idx="3596">
                  <c:v>0</c:v>
                </c:pt>
                <c:pt idx="3597">
                  <c:v>0</c:v>
                </c:pt>
                <c:pt idx="3598">
                  <c:v>0</c:v>
                </c:pt>
                <c:pt idx="3599">
                  <c:v>0</c:v>
                </c:pt>
                <c:pt idx="3600">
                  <c:v>100</c:v>
                </c:pt>
                <c:pt idx="3601">
                  <c:v>100</c:v>
                </c:pt>
                <c:pt idx="3602">
                  <c:v>100</c:v>
                </c:pt>
                <c:pt idx="3603">
                  <c:v>99</c:v>
                </c:pt>
                <c:pt idx="3604">
                  <c:v>97</c:v>
                </c:pt>
                <c:pt idx="3605">
                  <c:v>99</c:v>
                </c:pt>
                <c:pt idx="3606">
                  <c:v>85</c:v>
                </c:pt>
                <c:pt idx="3607">
                  <c:v>74</c:v>
                </c:pt>
                <c:pt idx="3608">
                  <c:v>69</c:v>
                </c:pt>
                <c:pt idx="3609">
                  <c:v>44</c:v>
                </c:pt>
                <c:pt idx="3610">
                  <c:v>20</c:v>
                </c:pt>
                <c:pt idx="3611">
                  <c:v>19</c:v>
                </c:pt>
                <c:pt idx="3612">
                  <c:v>9</c:v>
                </c:pt>
                <c:pt idx="3613">
                  <c:v>3</c:v>
                </c:pt>
                <c:pt idx="3614">
                  <c:v>2</c:v>
                </c:pt>
                <c:pt idx="3615">
                  <c:v>2</c:v>
                </c:pt>
                <c:pt idx="3616">
                  <c:v>0</c:v>
                </c:pt>
                <c:pt idx="3617">
                  <c:v>0</c:v>
                </c:pt>
                <c:pt idx="3618">
                  <c:v>0</c:v>
                </c:pt>
                <c:pt idx="3619">
                  <c:v>0</c:v>
                </c:pt>
                <c:pt idx="3620">
                  <c:v>0</c:v>
                </c:pt>
                <c:pt idx="3621">
                  <c:v>0</c:v>
                </c:pt>
                <c:pt idx="3622">
                  <c:v>0</c:v>
                </c:pt>
                <c:pt idx="3623">
                  <c:v>0</c:v>
                </c:pt>
                <c:pt idx="3624">
                  <c:v>0</c:v>
                </c:pt>
                <c:pt idx="3625">
                  <c:v>0</c:v>
                </c:pt>
                <c:pt idx="3626">
                  <c:v>0</c:v>
                </c:pt>
                <c:pt idx="3627">
                  <c:v>0</c:v>
                </c:pt>
                <c:pt idx="3628">
                  <c:v>0</c:v>
                </c:pt>
                <c:pt idx="3629">
                  <c:v>0</c:v>
                </c:pt>
                <c:pt idx="3630">
                  <c:v>0</c:v>
                </c:pt>
                <c:pt idx="3631">
                  <c:v>0</c:v>
                </c:pt>
                <c:pt idx="3632">
                  <c:v>0</c:v>
                </c:pt>
                <c:pt idx="3633">
                  <c:v>0</c:v>
                </c:pt>
                <c:pt idx="3634">
                  <c:v>0</c:v>
                </c:pt>
                <c:pt idx="3635">
                  <c:v>0</c:v>
                </c:pt>
                <c:pt idx="3636">
                  <c:v>0</c:v>
                </c:pt>
                <c:pt idx="3637">
                  <c:v>0</c:v>
                </c:pt>
                <c:pt idx="3638">
                  <c:v>0</c:v>
                </c:pt>
                <c:pt idx="3639">
                  <c:v>0</c:v>
                </c:pt>
                <c:pt idx="3640">
                  <c:v>0</c:v>
                </c:pt>
                <c:pt idx="3641">
                  <c:v>0</c:v>
                </c:pt>
                <c:pt idx="3642">
                  <c:v>0</c:v>
                </c:pt>
                <c:pt idx="3643">
                  <c:v>0</c:v>
                </c:pt>
                <c:pt idx="3644">
                  <c:v>0</c:v>
                </c:pt>
                <c:pt idx="3645">
                  <c:v>0</c:v>
                </c:pt>
                <c:pt idx="3646">
                  <c:v>0</c:v>
                </c:pt>
                <c:pt idx="3647">
                  <c:v>0</c:v>
                </c:pt>
                <c:pt idx="3648">
                  <c:v>0</c:v>
                </c:pt>
                <c:pt idx="3649">
                  <c:v>0</c:v>
                </c:pt>
                <c:pt idx="3650">
                  <c:v>0</c:v>
                </c:pt>
                <c:pt idx="3651">
                  <c:v>0</c:v>
                </c:pt>
                <c:pt idx="3652">
                  <c:v>0</c:v>
                </c:pt>
                <c:pt idx="3653">
                  <c:v>0</c:v>
                </c:pt>
                <c:pt idx="3654">
                  <c:v>0</c:v>
                </c:pt>
                <c:pt idx="3655">
                  <c:v>0</c:v>
                </c:pt>
                <c:pt idx="3656">
                  <c:v>0</c:v>
                </c:pt>
                <c:pt idx="3657">
                  <c:v>0</c:v>
                </c:pt>
                <c:pt idx="3658">
                  <c:v>0</c:v>
                </c:pt>
                <c:pt idx="3659">
                  <c:v>0</c:v>
                </c:pt>
                <c:pt idx="3660">
                  <c:v>0</c:v>
                </c:pt>
                <c:pt idx="3661">
                  <c:v>0</c:v>
                </c:pt>
                <c:pt idx="3662">
                  <c:v>0</c:v>
                </c:pt>
                <c:pt idx="3663">
                  <c:v>0</c:v>
                </c:pt>
                <c:pt idx="3664">
                  <c:v>0</c:v>
                </c:pt>
                <c:pt idx="3665">
                  <c:v>0</c:v>
                </c:pt>
                <c:pt idx="3666">
                  <c:v>0</c:v>
                </c:pt>
                <c:pt idx="3667">
                  <c:v>0</c:v>
                </c:pt>
                <c:pt idx="3668">
                  <c:v>0</c:v>
                </c:pt>
                <c:pt idx="3669">
                  <c:v>0</c:v>
                </c:pt>
                <c:pt idx="3670">
                  <c:v>0</c:v>
                </c:pt>
                <c:pt idx="3671">
                  <c:v>0</c:v>
                </c:pt>
                <c:pt idx="3672">
                  <c:v>0</c:v>
                </c:pt>
                <c:pt idx="3673">
                  <c:v>0</c:v>
                </c:pt>
                <c:pt idx="3674">
                  <c:v>0</c:v>
                </c:pt>
                <c:pt idx="3675">
                  <c:v>0</c:v>
                </c:pt>
                <c:pt idx="3676">
                  <c:v>0</c:v>
                </c:pt>
                <c:pt idx="3677">
                  <c:v>0</c:v>
                </c:pt>
                <c:pt idx="3678">
                  <c:v>0</c:v>
                </c:pt>
                <c:pt idx="3679">
                  <c:v>0</c:v>
                </c:pt>
                <c:pt idx="3680">
                  <c:v>0</c:v>
                </c:pt>
                <c:pt idx="3681">
                  <c:v>0</c:v>
                </c:pt>
                <c:pt idx="3682">
                  <c:v>0</c:v>
                </c:pt>
                <c:pt idx="3683">
                  <c:v>0</c:v>
                </c:pt>
                <c:pt idx="3684">
                  <c:v>0</c:v>
                </c:pt>
                <c:pt idx="3685">
                  <c:v>0</c:v>
                </c:pt>
                <c:pt idx="3686">
                  <c:v>0</c:v>
                </c:pt>
                <c:pt idx="3687">
                  <c:v>0</c:v>
                </c:pt>
                <c:pt idx="3688">
                  <c:v>0</c:v>
                </c:pt>
                <c:pt idx="3689">
                  <c:v>0</c:v>
                </c:pt>
                <c:pt idx="3690">
                  <c:v>0</c:v>
                </c:pt>
                <c:pt idx="3691">
                  <c:v>0</c:v>
                </c:pt>
                <c:pt idx="3692">
                  <c:v>0</c:v>
                </c:pt>
                <c:pt idx="3693">
                  <c:v>0</c:v>
                </c:pt>
                <c:pt idx="3694">
                  <c:v>0</c:v>
                </c:pt>
                <c:pt idx="3695">
                  <c:v>0</c:v>
                </c:pt>
                <c:pt idx="3696">
                  <c:v>0</c:v>
                </c:pt>
                <c:pt idx="3697">
                  <c:v>0</c:v>
                </c:pt>
                <c:pt idx="3698">
                  <c:v>0</c:v>
                </c:pt>
                <c:pt idx="3699">
                  <c:v>0</c:v>
                </c:pt>
                <c:pt idx="3700">
                  <c:v>100</c:v>
                </c:pt>
                <c:pt idx="3701">
                  <c:v>100</c:v>
                </c:pt>
                <c:pt idx="3702">
                  <c:v>100</c:v>
                </c:pt>
                <c:pt idx="3703">
                  <c:v>100</c:v>
                </c:pt>
                <c:pt idx="3704">
                  <c:v>98</c:v>
                </c:pt>
                <c:pt idx="3705">
                  <c:v>95</c:v>
                </c:pt>
                <c:pt idx="3706">
                  <c:v>93</c:v>
                </c:pt>
                <c:pt idx="3707">
                  <c:v>81</c:v>
                </c:pt>
                <c:pt idx="3708">
                  <c:v>68</c:v>
                </c:pt>
                <c:pt idx="3709">
                  <c:v>51</c:v>
                </c:pt>
                <c:pt idx="3710">
                  <c:v>23</c:v>
                </c:pt>
                <c:pt idx="3711">
                  <c:v>27</c:v>
                </c:pt>
                <c:pt idx="3712">
                  <c:v>14</c:v>
                </c:pt>
                <c:pt idx="3713">
                  <c:v>9</c:v>
                </c:pt>
                <c:pt idx="3714">
                  <c:v>4</c:v>
                </c:pt>
                <c:pt idx="3715">
                  <c:v>1</c:v>
                </c:pt>
                <c:pt idx="3716">
                  <c:v>0</c:v>
                </c:pt>
                <c:pt idx="3717">
                  <c:v>0</c:v>
                </c:pt>
                <c:pt idx="3718">
                  <c:v>0</c:v>
                </c:pt>
                <c:pt idx="3719">
                  <c:v>0</c:v>
                </c:pt>
                <c:pt idx="3720">
                  <c:v>0</c:v>
                </c:pt>
                <c:pt idx="3721">
                  <c:v>0</c:v>
                </c:pt>
                <c:pt idx="3722">
                  <c:v>0</c:v>
                </c:pt>
                <c:pt idx="3723">
                  <c:v>0</c:v>
                </c:pt>
                <c:pt idx="3724">
                  <c:v>0</c:v>
                </c:pt>
                <c:pt idx="3725">
                  <c:v>0</c:v>
                </c:pt>
                <c:pt idx="3726">
                  <c:v>0</c:v>
                </c:pt>
                <c:pt idx="3727">
                  <c:v>0</c:v>
                </c:pt>
                <c:pt idx="3728">
                  <c:v>0</c:v>
                </c:pt>
                <c:pt idx="3729">
                  <c:v>0</c:v>
                </c:pt>
                <c:pt idx="3730">
                  <c:v>0</c:v>
                </c:pt>
                <c:pt idx="3731">
                  <c:v>0</c:v>
                </c:pt>
                <c:pt idx="3732">
                  <c:v>0</c:v>
                </c:pt>
                <c:pt idx="3733">
                  <c:v>0</c:v>
                </c:pt>
                <c:pt idx="3734">
                  <c:v>0</c:v>
                </c:pt>
                <c:pt idx="3735">
                  <c:v>0</c:v>
                </c:pt>
                <c:pt idx="3736">
                  <c:v>0</c:v>
                </c:pt>
                <c:pt idx="3737">
                  <c:v>0</c:v>
                </c:pt>
                <c:pt idx="3738">
                  <c:v>0</c:v>
                </c:pt>
                <c:pt idx="3739">
                  <c:v>0</c:v>
                </c:pt>
                <c:pt idx="3740">
                  <c:v>0</c:v>
                </c:pt>
                <c:pt idx="3741">
                  <c:v>0</c:v>
                </c:pt>
                <c:pt idx="3742">
                  <c:v>0</c:v>
                </c:pt>
                <c:pt idx="3743">
                  <c:v>0</c:v>
                </c:pt>
                <c:pt idx="3744">
                  <c:v>0</c:v>
                </c:pt>
                <c:pt idx="3745">
                  <c:v>0</c:v>
                </c:pt>
                <c:pt idx="3746">
                  <c:v>0</c:v>
                </c:pt>
                <c:pt idx="3747">
                  <c:v>0</c:v>
                </c:pt>
                <c:pt idx="3748">
                  <c:v>0</c:v>
                </c:pt>
                <c:pt idx="3749">
                  <c:v>0</c:v>
                </c:pt>
                <c:pt idx="3750">
                  <c:v>0</c:v>
                </c:pt>
                <c:pt idx="3751">
                  <c:v>0</c:v>
                </c:pt>
                <c:pt idx="3752">
                  <c:v>0</c:v>
                </c:pt>
                <c:pt idx="3753">
                  <c:v>0</c:v>
                </c:pt>
                <c:pt idx="3754">
                  <c:v>0</c:v>
                </c:pt>
                <c:pt idx="3755">
                  <c:v>0</c:v>
                </c:pt>
                <c:pt idx="3756">
                  <c:v>0</c:v>
                </c:pt>
                <c:pt idx="3757">
                  <c:v>0</c:v>
                </c:pt>
                <c:pt idx="3758">
                  <c:v>0</c:v>
                </c:pt>
                <c:pt idx="3759">
                  <c:v>0</c:v>
                </c:pt>
                <c:pt idx="3760">
                  <c:v>0</c:v>
                </c:pt>
                <c:pt idx="3761">
                  <c:v>0</c:v>
                </c:pt>
                <c:pt idx="3762">
                  <c:v>0</c:v>
                </c:pt>
                <c:pt idx="3763">
                  <c:v>0</c:v>
                </c:pt>
                <c:pt idx="3764">
                  <c:v>0</c:v>
                </c:pt>
                <c:pt idx="3765">
                  <c:v>0</c:v>
                </c:pt>
                <c:pt idx="3766">
                  <c:v>0</c:v>
                </c:pt>
                <c:pt idx="3767">
                  <c:v>0</c:v>
                </c:pt>
                <c:pt idx="3768">
                  <c:v>0</c:v>
                </c:pt>
                <c:pt idx="3769">
                  <c:v>0</c:v>
                </c:pt>
                <c:pt idx="3770">
                  <c:v>0</c:v>
                </c:pt>
                <c:pt idx="3771">
                  <c:v>0</c:v>
                </c:pt>
                <c:pt idx="3772">
                  <c:v>0</c:v>
                </c:pt>
                <c:pt idx="3773">
                  <c:v>0</c:v>
                </c:pt>
                <c:pt idx="3774">
                  <c:v>0</c:v>
                </c:pt>
                <c:pt idx="3775">
                  <c:v>0</c:v>
                </c:pt>
                <c:pt idx="3776">
                  <c:v>0</c:v>
                </c:pt>
                <c:pt idx="3777">
                  <c:v>0</c:v>
                </c:pt>
                <c:pt idx="3778">
                  <c:v>0</c:v>
                </c:pt>
                <c:pt idx="3779">
                  <c:v>0</c:v>
                </c:pt>
                <c:pt idx="3780">
                  <c:v>0</c:v>
                </c:pt>
                <c:pt idx="3781">
                  <c:v>0</c:v>
                </c:pt>
                <c:pt idx="3782">
                  <c:v>0</c:v>
                </c:pt>
                <c:pt idx="3783">
                  <c:v>0</c:v>
                </c:pt>
                <c:pt idx="3784">
                  <c:v>0</c:v>
                </c:pt>
                <c:pt idx="3785">
                  <c:v>0</c:v>
                </c:pt>
                <c:pt idx="3786">
                  <c:v>0</c:v>
                </c:pt>
                <c:pt idx="3787">
                  <c:v>0</c:v>
                </c:pt>
                <c:pt idx="3788">
                  <c:v>0</c:v>
                </c:pt>
                <c:pt idx="3789">
                  <c:v>0</c:v>
                </c:pt>
                <c:pt idx="3790">
                  <c:v>0</c:v>
                </c:pt>
                <c:pt idx="3791">
                  <c:v>0</c:v>
                </c:pt>
                <c:pt idx="3792">
                  <c:v>0</c:v>
                </c:pt>
                <c:pt idx="3793">
                  <c:v>0</c:v>
                </c:pt>
                <c:pt idx="3794">
                  <c:v>0</c:v>
                </c:pt>
                <c:pt idx="3795">
                  <c:v>0</c:v>
                </c:pt>
                <c:pt idx="3796">
                  <c:v>0</c:v>
                </c:pt>
                <c:pt idx="3797">
                  <c:v>0</c:v>
                </c:pt>
                <c:pt idx="3798">
                  <c:v>0</c:v>
                </c:pt>
                <c:pt idx="3799">
                  <c:v>0</c:v>
                </c:pt>
                <c:pt idx="3800">
                  <c:v>100</c:v>
                </c:pt>
                <c:pt idx="3801">
                  <c:v>100</c:v>
                </c:pt>
                <c:pt idx="3802">
                  <c:v>100</c:v>
                </c:pt>
                <c:pt idx="3803">
                  <c:v>100</c:v>
                </c:pt>
                <c:pt idx="3804">
                  <c:v>99</c:v>
                </c:pt>
                <c:pt idx="3805">
                  <c:v>98</c:v>
                </c:pt>
                <c:pt idx="3806">
                  <c:v>94</c:v>
                </c:pt>
                <c:pt idx="3807">
                  <c:v>83</c:v>
                </c:pt>
                <c:pt idx="3808">
                  <c:v>77</c:v>
                </c:pt>
                <c:pt idx="3809">
                  <c:v>56</c:v>
                </c:pt>
                <c:pt idx="3810">
                  <c:v>36</c:v>
                </c:pt>
                <c:pt idx="3811">
                  <c:v>23</c:v>
                </c:pt>
                <c:pt idx="3812">
                  <c:v>19</c:v>
                </c:pt>
                <c:pt idx="3813">
                  <c:v>6</c:v>
                </c:pt>
                <c:pt idx="3814">
                  <c:v>3</c:v>
                </c:pt>
                <c:pt idx="3815">
                  <c:v>2</c:v>
                </c:pt>
                <c:pt idx="3816">
                  <c:v>0</c:v>
                </c:pt>
                <c:pt idx="3817">
                  <c:v>0</c:v>
                </c:pt>
                <c:pt idx="3818">
                  <c:v>0</c:v>
                </c:pt>
                <c:pt idx="3819">
                  <c:v>0</c:v>
                </c:pt>
                <c:pt idx="3820">
                  <c:v>0</c:v>
                </c:pt>
                <c:pt idx="3821">
                  <c:v>0</c:v>
                </c:pt>
                <c:pt idx="3822">
                  <c:v>0</c:v>
                </c:pt>
                <c:pt idx="3823">
                  <c:v>0</c:v>
                </c:pt>
                <c:pt idx="3824">
                  <c:v>0</c:v>
                </c:pt>
                <c:pt idx="3825">
                  <c:v>0</c:v>
                </c:pt>
                <c:pt idx="3826">
                  <c:v>0</c:v>
                </c:pt>
                <c:pt idx="3827">
                  <c:v>0</c:v>
                </c:pt>
                <c:pt idx="3828">
                  <c:v>0</c:v>
                </c:pt>
                <c:pt idx="3829">
                  <c:v>0</c:v>
                </c:pt>
                <c:pt idx="3830">
                  <c:v>0</c:v>
                </c:pt>
                <c:pt idx="3831">
                  <c:v>0</c:v>
                </c:pt>
                <c:pt idx="3832">
                  <c:v>0</c:v>
                </c:pt>
                <c:pt idx="3833">
                  <c:v>0</c:v>
                </c:pt>
                <c:pt idx="3834">
                  <c:v>0</c:v>
                </c:pt>
                <c:pt idx="3835">
                  <c:v>0</c:v>
                </c:pt>
                <c:pt idx="3836">
                  <c:v>0</c:v>
                </c:pt>
                <c:pt idx="3837">
                  <c:v>0</c:v>
                </c:pt>
                <c:pt idx="3838">
                  <c:v>0</c:v>
                </c:pt>
                <c:pt idx="3839">
                  <c:v>0</c:v>
                </c:pt>
                <c:pt idx="3840">
                  <c:v>0</c:v>
                </c:pt>
                <c:pt idx="3841">
                  <c:v>0</c:v>
                </c:pt>
                <c:pt idx="3842">
                  <c:v>0</c:v>
                </c:pt>
                <c:pt idx="3843">
                  <c:v>0</c:v>
                </c:pt>
                <c:pt idx="3844">
                  <c:v>0</c:v>
                </c:pt>
                <c:pt idx="3845">
                  <c:v>0</c:v>
                </c:pt>
                <c:pt idx="3846">
                  <c:v>0</c:v>
                </c:pt>
                <c:pt idx="3847">
                  <c:v>0</c:v>
                </c:pt>
                <c:pt idx="3848">
                  <c:v>0</c:v>
                </c:pt>
                <c:pt idx="3849">
                  <c:v>0</c:v>
                </c:pt>
                <c:pt idx="3850">
                  <c:v>0</c:v>
                </c:pt>
                <c:pt idx="3851">
                  <c:v>0</c:v>
                </c:pt>
                <c:pt idx="3852">
                  <c:v>0</c:v>
                </c:pt>
                <c:pt idx="3853">
                  <c:v>0</c:v>
                </c:pt>
                <c:pt idx="3854">
                  <c:v>0</c:v>
                </c:pt>
                <c:pt idx="3855">
                  <c:v>0</c:v>
                </c:pt>
                <c:pt idx="3856">
                  <c:v>0</c:v>
                </c:pt>
                <c:pt idx="3857">
                  <c:v>0</c:v>
                </c:pt>
                <c:pt idx="3858">
                  <c:v>0</c:v>
                </c:pt>
                <c:pt idx="3859">
                  <c:v>0</c:v>
                </c:pt>
                <c:pt idx="3860">
                  <c:v>0</c:v>
                </c:pt>
                <c:pt idx="3861">
                  <c:v>0</c:v>
                </c:pt>
                <c:pt idx="3862">
                  <c:v>0</c:v>
                </c:pt>
                <c:pt idx="3863">
                  <c:v>0</c:v>
                </c:pt>
                <c:pt idx="3864">
                  <c:v>0</c:v>
                </c:pt>
                <c:pt idx="3865">
                  <c:v>0</c:v>
                </c:pt>
                <c:pt idx="3866">
                  <c:v>0</c:v>
                </c:pt>
                <c:pt idx="3867">
                  <c:v>0</c:v>
                </c:pt>
                <c:pt idx="3868">
                  <c:v>0</c:v>
                </c:pt>
                <c:pt idx="3869">
                  <c:v>0</c:v>
                </c:pt>
                <c:pt idx="3870">
                  <c:v>0</c:v>
                </c:pt>
                <c:pt idx="3871">
                  <c:v>0</c:v>
                </c:pt>
                <c:pt idx="3872">
                  <c:v>0</c:v>
                </c:pt>
                <c:pt idx="3873">
                  <c:v>0</c:v>
                </c:pt>
                <c:pt idx="3874">
                  <c:v>0</c:v>
                </c:pt>
                <c:pt idx="3875">
                  <c:v>0</c:v>
                </c:pt>
                <c:pt idx="3876">
                  <c:v>0</c:v>
                </c:pt>
                <c:pt idx="3877">
                  <c:v>0</c:v>
                </c:pt>
                <c:pt idx="3878">
                  <c:v>0</c:v>
                </c:pt>
                <c:pt idx="3879">
                  <c:v>0</c:v>
                </c:pt>
                <c:pt idx="3880">
                  <c:v>0</c:v>
                </c:pt>
                <c:pt idx="3881">
                  <c:v>0</c:v>
                </c:pt>
                <c:pt idx="3882">
                  <c:v>0</c:v>
                </c:pt>
                <c:pt idx="3883">
                  <c:v>0</c:v>
                </c:pt>
                <c:pt idx="3884">
                  <c:v>0</c:v>
                </c:pt>
                <c:pt idx="3885">
                  <c:v>0</c:v>
                </c:pt>
                <c:pt idx="3886">
                  <c:v>0</c:v>
                </c:pt>
                <c:pt idx="3887">
                  <c:v>0</c:v>
                </c:pt>
                <c:pt idx="3888">
                  <c:v>0</c:v>
                </c:pt>
                <c:pt idx="3889">
                  <c:v>0</c:v>
                </c:pt>
                <c:pt idx="3890">
                  <c:v>0</c:v>
                </c:pt>
                <c:pt idx="3891">
                  <c:v>0</c:v>
                </c:pt>
                <c:pt idx="3892">
                  <c:v>0</c:v>
                </c:pt>
                <c:pt idx="3893">
                  <c:v>0</c:v>
                </c:pt>
                <c:pt idx="3894">
                  <c:v>0</c:v>
                </c:pt>
                <c:pt idx="3895">
                  <c:v>0</c:v>
                </c:pt>
                <c:pt idx="3896">
                  <c:v>0</c:v>
                </c:pt>
                <c:pt idx="3897">
                  <c:v>0</c:v>
                </c:pt>
                <c:pt idx="3898">
                  <c:v>0</c:v>
                </c:pt>
                <c:pt idx="3899">
                  <c:v>0</c:v>
                </c:pt>
                <c:pt idx="3900">
                  <c:v>100</c:v>
                </c:pt>
                <c:pt idx="3901">
                  <c:v>100</c:v>
                </c:pt>
                <c:pt idx="3902">
                  <c:v>100</c:v>
                </c:pt>
                <c:pt idx="3903">
                  <c:v>100</c:v>
                </c:pt>
                <c:pt idx="3904">
                  <c:v>99</c:v>
                </c:pt>
                <c:pt idx="3905">
                  <c:v>99</c:v>
                </c:pt>
                <c:pt idx="3906">
                  <c:v>99</c:v>
                </c:pt>
                <c:pt idx="3907">
                  <c:v>92</c:v>
                </c:pt>
                <c:pt idx="3908">
                  <c:v>80</c:v>
                </c:pt>
                <c:pt idx="3909">
                  <c:v>60</c:v>
                </c:pt>
                <c:pt idx="3910">
                  <c:v>46</c:v>
                </c:pt>
                <c:pt idx="3911">
                  <c:v>24</c:v>
                </c:pt>
                <c:pt idx="3912">
                  <c:v>27</c:v>
                </c:pt>
                <c:pt idx="3913">
                  <c:v>14</c:v>
                </c:pt>
                <c:pt idx="3914">
                  <c:v>6</c:v>
                </c:pt>
                <c:pt idx="3915">
                  <c:v>3</c:v>
                </c:pt>
                <c:pt idx="3916">
                  <c:v>0</c:v>
                </c:pt>
                <c:pt idx="3917">
                  <c:v>0</c:v>
                </c:pt>
                <c:pt idx="3918">
                  <c:v>0</c:v>
                </c:pt>
                <c:pt idx="3919">
                  <c:v>0</c:v>
                </c:pt>
                <c:pt idx="3920">
                  <c:v>0</c:v>
                </c:pt>
                <c:pt idx="3921">
                  <c:v>0</c:v>
                </c:pt>
                <c:pt idx="3922">
                  <c:v>0</c:v>
                </c:pt>
                <c:pt idx="3923">
                  <c:v>0</c:v>
                </c:pt>
                <c:pt idx="3924">
                  <c:v>0</c:v>
                </c:pt>
                <c:pt idx="3925">
                  <c:v>0</c:v>
                </c:pt>
                <c:pt idx="3926">
                  <c:v>0</c:v>
                </c:pt>
                <c:pt idx="3927">
                  <c:v>0</c:v>
                </c:pt>
                <c:pt idx="3928">
                  <c:v>0</c:v>
                </c:pt>
                <c:pt idx="3929">
                  <c:v>0</c:v>
                </c:pt>
                <c:pt idx="3930">
                  <c:v>0</c:v>
                </c:pt>
                <c:pt idx="3931">
                  <c:v>0</c:v>
                </c:pt>
                <c:pt idx="3932">
                  <c:v>0</c:v>
                </c:pt>
                <c:pt idx="3933">
                  <c:v>0</c:v>
                </c:pt>
                <c:pt idx="3934">
                  <c:v>0</c:v>
                </c:pt>
                <c:pt idx="3935">
                  <c:v>0</c:v>
                </c:pt>
                <c:pt idx="3936">
                  <c:v>0</c:v>
                </c:pt>
                <c:pt idx="3937">
                  <c:v>0</c:v>
                </c:pt>
                <c:pt idx="3938">
                  <c:v>0</c:v>
                </c:pt>
                <c:pt idx="3939">
                  <c:v>0</c:v>
                </c:pt>
                <c:pt idx="3940">
                  <c:v>0</c:v>
                </c:pt>
                <c:pt idx="3941">
                  <c:v>0</c:v>
                </c:pt>
                <c:pt idx="3942">
                  <c:v>0</c:v>
                </c:pt>
                <c:pt idx="3943">
                  <c:v>0</c:v>
                </c:pt>
                <c:pt idx="3944">
                  <c:v>0</c:v>
                </c:pt>
                <c:pt idx="3945">
                  <c:v>0</c:v>
                </c:pt>
                <c:pt idx="3946">
                  <c:v>0</c:v>
                </c:pt>
                <c:pt idx="3947">
                  <c:v>0</c:v>
                </c:pt>
                <c:pt idx="3948">
                  <c:v>0</c:v>
                </c:pt>
                <c:pt idx="3949">
                  <c:v>0</c:v>
                </c:pt>
                <c:pt idx="3950">
                  <c:v>0</c:v>
                </c:pt>
                <c:pt idx="3951">
                  <c:v>0</c:v>
                </c:pt>
                <c:pt idx="3952">
                  <c:v>0</c:v>
                </c:pt>
                <c:pt idx="3953">
                  <c:v>0</c:v>
                </c:pt>
                <c:pt idx="3954">
                  <c:v>0</c:v>
                </c:pt>
                <c:pt idx="3955">
                  <c:v>0</c:v>
                </c:pt>
                <c:pt idx="3956">
                  <c:v>0</c:v>
                </c:pt>
                <c:pt idx="3957">
                  <c:v>0</c:v>
                </c:pt>
                <c:pt idx="3958">
                  <c:v>0</c:v>
                </c:pt>
                <c:pt idx="3959">
                  <c:v>0</c:v>
                </c:pt>
                <c:pt idx="3960">
                  <c:v>0</c:v>
                </c:pt>
                <c:pt idx="3961">
                  <c:v>0</c:v>
                </c:pt>
                <c:pt idx="3962">
                  <c:v>0</c:v>
                </c:pt>
                <c:pt idx="3963">
                  <c:v>0</c:v>
                </c:pt>
                <c:pt idx="3964">
                  <c:v>0</c:v>
                </c:pt>
                <c:pt idx="3965">
                  <c:v>0</c:v>
                </c:pt>
                <c:pt idx="3966">
                  <c:v>0</c:v>
                </c:pt>
                <c:pt idx="3967">
                  <c:v>0</c:v>
                </c:pt>
                <c:pt idx="3968">
                  <c:v>0</c:v>
                </c:pt>
                <c:pt idx="3969">
                  <c:v>0</c:v>
                </c:pt>
                <c:pt idx="3970">
                  <c:v>0</c:v>
                </c:pt>
                <c:pt idx="3971">
                  <c:v>0</c:v>
                </c:pt>
                <c:pt idx="3972">
                  <c:v>0</c:v>
                </c:pt>
                <c:pt idx="3973">
                  <c:v>0</c:v>
                </c:pt>
                <c:pt idx="3974">
                  <c:v>0</c:v>
                </c:pt>
                <c:pt idx="3975">
                  <c:v>0</c:v>
                </c:pt>
                <c:pt idx="3976">
                  <c:v>0</c:v>
                </c:pt>
                <c:pt idx="3977">
                  <c:v>0</c:v>
                </c:pt>
                <c:pt idx="3978">
                  <c:v>0</c:v>
                </c:pt>
                <c:pt idx="3979">
                  <c:v>0</c:v>
                </c:pt>
                <c:pt idx="3980">
                  <c:v>0</c:v>
                </c:pt>
                <c:pt idx="3981">
                  <c:v>0</c:v>
                </c:pt>
                <c:pt idx="3982">
                  <c:v>0</c:v>
                </c:pt>
                <c:pt idx="3983">
                  <c:v>0</c:v>
                </c:pt>
                <c:pt idx="3984">
                  <c:v>0</c:v>
                </c:pt>
                <c:pt idx="3985">
                  <c:v>0</c:v>
                </c:pt>
                <c:pt idx="3986">
                  <c:v>0</c:v>
                </c:pt>
                <c:pt idx="3987">
                  <c:v>0</c:v>
                </c:pt>
                <c:pt idx="3988">
                  <c:v>0</c:v>
                </c:pt>
                <c:pt idx="3989">
                  <c:v>0</c:v>
                </c:pt>
                <c:pt idx="3990">
                  <c:v>0</c:v>
                </c:pt>
                <c:pt idx="3991">
                  <c:v>0</c:v>
                </c:pt>
                <c:pt idx="3992">
                  <c:v>0</c:v>
                </c:pt>
                <c:pt idx="3993">
                  <c:v>0</c:v>
                </c:pt>
                <c:pt idx="3994">
                  <c:v>0</c:v>
                </c:pt>
                <c:pt idx="3995">
                  <c:v>0</c:v>
                </c:pt>
                <c:pt idx="3996">
                  <c:v>0</c:v>
                </c:pt>
                <c:pt idx="3997">
                  <c:v>0</c:v>
                </c:pt>
                <c:pt idx="3998">
                  <c:v>0</c:v>
                </c:pt>
                <c:pt idx="3999">
                  <c:v>0</c:v>
                </c:pt>
                <c:pt idx="4000">
                  <c:v>100</c:v>
                </c:pt>
                <c:pt idx="4001">
                  <c:v>100</c:v>
                </c:pt>
                <c:pt idx="4002">
                  <c:v>100</c:v>
                </c:pt>
                <c:pt idx="4003">
                  <c:v>100</c:v>
                </c:pt>
                <c:pt idx="4004">
                  <c:v>100</c:v>
                </c:pt>
                <c:pt idx="4005">
                  <c:v>98</c:v>
                </c:pt>
                <c:pt idx="4006">
                  <c:v>96</c:v>
                </c:pt>
                <c:pt idx="4007">
                  <c:v>87</c:v>
                </c:pt>
                <c:pt idx="4008">
                  <c:v>81</c:v>
                </c:pt>
                <c:pt idx="4009">
                  <c:v>71</c:v>
                </c:pt>
                <c:pt idx="4010">
                  <c:v>58</c:v>
                </c:pt>
                <c:pt idx="4011">
                  <c:v>35</c:v>
                </c:pt>
                <c:pt idx="4012">
                  <c:v>30</c:v>
                </c:pt>
                <c:pt idx="4013">
                  <c:v>8</c:v>
                </c:pt>
                <c:pt idx="4014">
                  <c:v>14</c:v>
                </c:pt>
                <c:pt idx="4015">
                  <c:v>4</c:v>
                </c:pt>
                <c:pt idx="4016">
                  <c:v>1</c:v>
                </c:pt>
                <c:pt idx="4017">
                  <c:v>0</c:v>
                </c:pt>
                <c:pt idx="4018">
                  <c:v>0</c:v>
                </c:pt>
                <c:pt idx="4019">
                  <c:v>0</c:v>
                </c:pt>
                <c:pt idx="4020">
                  <c:v>0</c:v>
                </c:pt>
                <c:pt idx="4021">
                  <c:v>0</c:v>
                </c:pt>
                <c:pt idx="4022">
                  <c:v>0</c:v>
                </c:pt>
                <c:pt idx="4023">
                  <c:v>0</c:v>
                </c:pt>
                <c:pt idx="4024">
                  <c:v>0</c:v>
                </c:pt>
                <c:pt idx="4025">
                  <c:v>0</c:v>
                </c:pt>
                <c:pt idx="4026">
                  <c:v>0</c:v>
                </c:pt>
                <c:pt idx="4027">
                  <c:v>0</c:v>
                </c:pt>
                <c:pt idx="4028">
                  <c:v>0</c:v>
                </c:pt>
                <c:pt idx="4029">
                  <c:v>0</c:v>
                </c:pt>
                <c:pt idx="4030">
                  <c:v>0</c:v>
                </c:pt>
                <c:pt idx="4031">
                  <c:v>0</c:v>
                </c:pt>
                <c:pt idx="4032">
                  <c:v>0</c:v>
                </c:pt>
                <c:pt idx="4033">
                  <c:v>0</c:v>
                </c:pt>
                <c:pt idx="4034">
                  <c:v>0</c:v>
                </c:pt>
                <c:pt idx="4035">
                  <c:v>0</c:v>
                </c:pt>
                <c:pt idx="4036">
                  <c:v>0</c:v>
                </c:pt>
                <c:pt idx="4037">
                  <c:v>0</c:v>
                </c:pt>
                <c:pt idx="4038">
                  <c:v>0</c:v>
                </c:pt>
                <c:pt idx="4039">
                  <c:v>0</c:v>
                </c:pt>
                <c:pt idx="4040">
                  <c:v>0</c:v>
                </c:pt>
                <c:pt idx="4041">
                  <c:v>0</c:v>
                </c:pt>
                <c:pt idx="4042">
                  <c:v>0</c:v>
                </c:pt>
                <c:pt idx="4043">
                  <c:v>0</c:v>
                </c:pt>
                <c:pt idx="4044">
                  <c:v>0</c:v>
                </c:pt>
                <c:pt idx="4045">
                  <c:v>0</c:v>
                </c:pt>
                <c:pt idx="4046">
                  <c:v>0</c:v>
                </c:pt>
                <c:pt idx="4047">
                  <c:v>0</c:v>
                </c:pt>
                <c:pt idx="4048">
                  <c:v>0</c:v>
                </c:pt>
                <c:pt idx="4049">
                  <c:v>0</c:v>
                </c:pt>
                <c:pt idx="4050">
                  <c:v>0</c:v>
                </c:pt>
                <c:pt idx="4051">
                  <c:v>0</c:v>
                </c:pt>
                <c:pt idx="4052">
                  <c:v>0</c:v>
                </c:pt>
                <c:pt idx="4053">
                  <c:v>0</c:v>
                </c:pt>
                <c:pt idx="4054">
                  <c:v>0</c:v>
                </c:pt>
                <c:pt idx="4055">
                  <c:v>0</c:v>
                </c:pt>
                <c:pt idx="4056">
                  <c:v>0</c:v>
                </c:pt>
                <c:pt idx="4057">
                  <c:v>0</c:v>
                </c:pt>
                <c:pt idx="4058">
                  <c:v>0</c:v>
                </c:pt>
                <c:pt idx="4059">
                  <c:v>0</c:v>
                </c:pt>
                <c:pt idx="4060">
                  <c:v>0</c:v>
                </c:pt>
                <c:pt idx="4061">
                  <c:v>0</c:v>
                </c:pt>
                <c:pt idx="4062">
                  <c:v>0</c:v>
                </c:pt>
                <c:pt idx="4063">
                  <c:v>0</c:v>
                </c:pt>
                <c:pt idx="4064">
                  <c:v>0</c:v>
                </c:pt>
                <c:pt idx="4065">
                  <c:v>0</c:v>
                </c:pt>
                <c:pt idx="4066">
                  <c:v>0</c:v>
                </c:pt>
                <c:pt idx="4067">
                  <c:v>0</c:v>
                </c:pt>
                <c:pt idx="4068">
                  <c:v>0</c:v>
                </c:pt>
                <c:pt idx="4069">
                  <c:v>0</c:v>
                </c:pt>
                <c:pt idx="4070">
                  <c:v>0</c:v>
                </c:pt>
                <c:pt idx="4071">
                  <c:v>0</c:v>
                </c:pt>
                <c:pt idx="4072">
                  <c:v>0</c:v>
                </c:pt>
                <c:pt idx="4073">
                  <c:v>0</c:v>
                </c:pt>
                <c:pt idx="4074">
                  <c:v>0</c:v>
                </c:pt>
                <c:pt idx="4075">
                  <c:v>0</c:v>
                </c:pt>
                <c:pt idx="4076">
                  <c:v>0</c:v>
                </c:pt>
                <c:pt idx="4077">
                  <c:v>0</c:v>
                </c:pt>
                <c:pt idx="4078">
                  <c:v>0</c:v>
                </c:pt>
                <c:pt idx="4079">
                  <c:v>0</c:v>
                </c:pt>
                <c:pt idx="4080">
                  <c:v>0</c:v>
                </c:pt>
                <c:pt idx="4081">
                  <c:v>0</c:v>
                </c:pt>
                <c:pt idx="4082">
                  <c:v>0</c:v>
                </c:pt>
                <c:pt idx="4083">
                  <c:v>0</c:v>
                </c:pt>
                <c:pt idx="4084">
                  <c:v>0</c:v>
                </c:pt>
                <c:pt idx="4085">
                  <c:v>0</c:v>
                </c:pt>
                <c:pt idx="4086">
                  <c:v>0</c:v>
                </c:pt>
                <c:pt idx="4087">
                  <c:v>0</c:v>
                </c:pt>
                <c:pt idx="4088">
                  <c:v>0</c:v>
                </c:pt>
                <c:pt idx="4089">
                  <c:v>0</c:v>
                </c:pt>
                <c:pt idx="4090">
                  <c:v>0</c:v>
                </c:pt>
                <c:pt idx="4091">
                  <c:v>0</c:v>
                </c:pt>
                <c:pt idx="4092">
                  <c:v>0</c:v>
                </c:pt>
                <c:pt idx="4093">
                  <c:v>0</c:v>
                </c:pt>
                <c:pt idx="4094">
                  <c:v>0</c:v>
                </c:pt>
                <c:pt idx="4095">
                  <c:v>0</c:v>
                </c:pt>
                <c:pt idx="4096">
                  <c:v>0</c:v>
                </c:pt>
                <c:pt idx="4097">
                  <c:v>0</c:v>
                </c:pt>
                <c:pt idx="4098">
                  <c:v>0</c:v>
                </c:pt>
                <c:pt idx="4099">
                  <c:v>0</c:v>
                </c:pt>
                <c:pt idx="4100">
                  <c:v>100</c:v>
                </c:pt>
                <c:pt idx="4101">
                  <c:v>100</c:v>
                </c:pt>
                <c:pt idx="4102">
                  <c:v>100</c:v>
                </c:pt>
                <c:pt idx="4103">
                  <c:v>100</c:v>
                </c:pt>
                <c:pt idx="4104">
                  <c:v>100</c:v>
                </c:pt>
                <c:pt idx="4105">
                  <c:v>100</c:v>
                </c:pt>
                <c:pt idx="4106">
                  <c:v>97</c:v>
                </c:pt>
                <c:pt idx="4107">
                  <c:v>97</c:v>
                </c:pt>
                <c:pt idx="4108">
                  <c:v>87</c:v>
                </c:pt>
                <c:pt idx="4109">
                  <c:v>82</c:v>
                </c:pt>
                <c:pt idx="4110">
                  <c:v>59</c:v>
                </c:pt>
                <c:pt idx="4111">
                  <c:v>41</c:v>
                </c:pt>
                <c:pt idx="4112">
                  <c:v>28</c:v>
                </c:pt>
                <c:pt idx="4113">
                  <c:v>16</c:v>
                </c:pt>
                <c:pt idx="4114">
                  <c:v>9</c:v>
                </c:pt>
                <c:pt idx="4115">
                  <c:v>4</c:v>
                </c:pt>
                <c:pt idx="4116">
                  <c:v>3</c:v>
                </c:pt>
                <c:pt idx="4117">
                  <c:v>0</c:v>
                </c:pt>
                <c:pt idx="4118">
                  <c:v>1</c:v>
                </c:pt>
                <c:pt idx="4119">
                  <c:v>0</c:v>
                </c:pt>
                <c:pt idx="4120">
                  <c:v>0</c:v>
                </c:pt>
                <c:pt idx="4121">
                  <c:v>0</c:v>
                </c:pt>
                <c:pt idx="4122">
                  <c:v>0</c:v>
                </c:pt>
                <c:pt idx="4123">
                  <c:v>0</c:v>
                </c:pt>
                <c:pt idx="4124">
                  <c:v>0</c:v>
                </c:pt>
                <c:pt idx="4125">
                  <c:v>0</c:v>
                </c:pt>
                <c:pt idx="4126">
                  <c:v>0</c:v>
                </c:pt>
                <c:pt idx="4127">
                  <c:v>0</c:v>
                </c:pt>
                <c:pt idx="4128">
                  <c:v>0</c:v>
                </c:pt>
                <c:pt idx="4129">
                  <c:v>0</c:v>
                </c:pt>
                <c:pt idx="4130">
                  <c:v>0</c:v>
                </c:pt>
                <c:pt idx="4131">
                  <c:v>0</c:v>
                </c:pt>
                <c:pt idx="4132">
                  <c:v>0</c:v>
                </c:pt>
                <c:pt idx="4133">
                  <c:v>0</c:v>
                </c:pt>
                <c:pt idx="4134">
                  <c:v>0</c:v>
                </c:pt>
                <c:pt idx="4135">
                  <c:v>0</c:v>
                </c:pt>
                <c:pt idx="4136">
                  <c:v>0</c:v>
                </c:pt>
                <c:pt idx="4137">
                  <c:v>0</c:v>
                </c:pt>
                <c:pt idx="4138">
                  <c:v>0</c:v>
                </c:pt>
                <c:pt idx="4139">
                  <c:v>0</c:v>
                </c:pt>
                <c:pt idx="4140">
                  <c:v>0</c:v>
                </c:pt>
                <c:pt idx="4141">
                  <c:v>0</c:v>
                </c:pt>
                <c:pt idx="4142">
                  <c:v>0</c:v>
                </c:pt>
                <c:pt idx="4143">
                  <c:v>0</c:v>
                </c:pt>
                <c:pt idx="4144">
                  <c:v>0</c:v>
                </c:pt>
                <c:pt idx="4145">
                  <c:v>0</c:v>
                </c:pt>
                <c:pt idx="4146">
                  <c:v>0</c:v>
                </c:pt>
                <c:pt idx="4147">
                  <c:v>0</c:v>
                </c:pt>
                <c:pt idx="4148">
                  <c:v>0</c:v>
                </c:pt>
                <c:pt idx="4149">
                  <c:v>0</c:v>
                </c:pt>
                <c:pt idx="4150">
                  <c:v>0</c:v>
                </c:pt>
                <c:pt idx="4151">
                  <c:v>0</c:v>
                </c:pt>
                <c:pt idx="4152">
                  <c:v>0</c:v>
                </c:pt>
                <c:pt idx="4153">
                  <c:v>0</c:v>
                </c:pt>
                <c:pt idx="4154">
                  <c:v>0</c:v>
                </c:pt>
                <c:pt idx="4155">
                  <c:v>0</c:v>
                </c:pt>
                <c:pt idx="4156">
                  <c:v>0</c:v>
                </c:pt>
                <c:pt idx="4157">
                  <c:v>0</c:v>
                </c:pt>
                <c:pt idx="4158">
                  <c:v>0</c:v>
                </c:pt>
                <c:pt idx="4159">
                  <c:v>0</c:v>
                </c:pt>
                <c:pt idx="4160">
                  <c:v>0</c:v>
                </c:pt>
                <c:pt idx="4161">
                  <c:v>0</c:v>
                </c:pt>
                <c:pt idx="4162">
                  <c:v>0</c:v>
                </c:pt>
                <c:pt idx="4163">
                  <c:v>0</c:v>
                </c:pt>
                <c:pt idx="4164">
                  <c:v>0</c:v>
                </c:pt>
                <c:pt idx="4165">
                  <c:v>0</c:v>
                </c:pt>
                <c:pt idx="4166">
                  <c:v>0</c:v>
                </c:pt>
                <c:pt idx="4167">
                  <c:v>0</c:v>
                </c:pt>
                <c:pt idx="4168">
                  <c:v>0</c:v>
                </c:pt>
                <c:pt idx="4169">
                  <c:v>0</c:v>
                </c:pt>
                <c:pt idx="4170">
                  <c:v>0</c:v>
                </c:pt>
                <c:pt idx="4171">
                  <c:v>0</c:v>
                </c:pt>
                <c:pt idx="4172">
                  <c:v>0</c:v>
                </c:pt>
                <c:pt idx="4173">
                  <c:v>0</c:v>
                </c:pt>
                <c:pt idx="4174">
                  <c:v>0</c:v>
                </c:pt>
                <c:pt idx="4175">
                  <c:v>0</c:v>
                </c:pt>
                <c:pt idx="4176">
                  <c:v>0</c:v>
                </c:pt>
                <c:pt idx="4177">
                  <c:v>0</c:v>
                </c:pt>
                <c:pt idx="4178">
                  <c:v>0</c:v>
                </c:pt>
                <c:pt idx="4179">
                  <c:v>0</c:v>
                </c:pt>
                <c:pt idx="4180">
                  <c:v>0</c:v>
                </c:pt>
                <c:pt idx="4181">
                  <c:v>0</c:v>
                </c:pt>
                <c:pt idx="4182">
                  <c:v>0</c:v>
                </c:pt>
                <c:pt idx="4183">
                  <c:v>0</c:v>
                </c:pt>
                <c:pt idx="4184">
                  <c:v>0</c:v>
                </c:pt>
                <c:pt idx="4185">
                  <c:v>0</c:v>
                </c:pt>
                <c:pt idx="4186">
                  <c:v>0</c:v>
                </c:pt>
                <c:pt idx="4187">
                  <c:v>0</c:v>
                </c:pt>
                <c:pt idx="4188">
                  <c:v>0</c:v>
                </c:pt>
                <c:pt idx="4189">
                  <c:v>0</c:v>
                </c:pt>
                <c:pt idx="4190">
                  <c:v>0</c:v>
                </c:pt>
                <c:pt idx="4191">
                  <c:v>0</c:v>
                </c:pt>
                <c:pt idx="4192">
                  <c:v>0</c:v>
                </c:pt>
                <c:pt idx="4193">
                  <c:v>0</c:v>
                </c:pt>
                <c:pt idx="4194">
                  <c:v>0</c:v>
                </c:pt>
                <c:pt idx="4195">
                  <c:v>0</c:v>
                </c:pt>
                <c:pt idx="4196">
                  <c:v>0</c:v>
                </c:pt>
                <c:pt idx="4197">
                  <c:v>0</c:v>
                </c:pt>
                <c:pt idx="4198">
                  <c:v>0</c:v>
                </c:pt>
                <c:pt idx="4199">
                  <c:v>0</c:v>
                </c:pt>
                <c:pt idx="4200">
                  <c:v>100</c:v>
                </c:pt>
                <c:pt idx="4201">
                  <c:v>100</c:v>
                </c:pt>
                <c:pt idx="4202">
                  <c:v>100</c:v>
                </c:pt>
                <c:pt idx="4203">
                  <c:v>100</c:v>
                </c:pt>
                <c:pt idx="4204">
                  <c:v>100</c:v>
                </c:pt>
                <c:pt idx="4205">
                  <c:v>100</c:v>
                </c:pt>
                <c:pt idx="4206">
                  <c:v>99</c:v>
                </c:pt>
                <c:pt idx="4207">
                  <c:v>97</c:v>
                </c:pt>
                <c:pt idx="4208">
                  <c:v>95</c:v>
                </c:pt>
                <c:pt idx="4209">
                  <c:v>78</c:v>
                </c:pt>
                <c:pt idx="4210">
                  <c:v>65</c:v>
                </c:pt>
                <c:pt idx="4211">
                  <c:v>45</c:v>
                </c:pt>
                <c:pt idx="4212">
                  <c:v>34</c:v>
                </c:pt>
                <c:pt idx="4213">
                  <c:v>26</c:v>
                </c:pt>
                <c:pt idx="4214">
                  <c:v>16</c:v>
                </c:pt>
                <c:pt idx="4215">
                  <c:v>4</c:v>
                </c:pt>
                <c:pt idx="4216">
                  <c:v>2</c:v>
                </c:pt>
                <c:pt idx="4217">
                  <c:v>2</c:v>
                </c:pt>
                <c:pt idx="4218">
                  <c:v>2</c:v>
                </c:pt>
                <c:pt idx="4219">
                  <c:v>1</c:v>
                </c:pt>
                <c:pt idx="4220">
                  <c:v>0</c:v>
                </c:pt>
                <c:pt idx="4221">
                  <c:v>0</c:v>
                </c:pt>
                <c:pt idx="4222">
                  <c:v>0</c:v>
                </c:pt>
                <c:pt idx="4223">
                  <c:v>0</c:v>
                </c:pt>
                <c:pt idx="4224">
                  <c:v>0</c:v>
                </c:pt>
                <c:pt idx="4225">
                  <c:v>0</c:v>
                </c:pt>
                <c:pt idx="4226">
                  <c:v>0</c:v>
                </c:pt>
                <c:pt idx="4227">
                  <c:v>0</c:v>
                </c:pt>
                <c:pt idx="4228">
                  <c:v>0</c:v>
                </c:pt>
                <c:pt idx="4229">
                  <c:v>0</c:v>
                </c:pt>
                <c:pt idx="4230">
                  <c:v>0</c:v>
                </c:pt>
                <c:pt idx="4231">
                  <c:v>0</c:v>
                </c:pt>
                <c:pt idx="4232">
                  <c:v>0</c:v>
                </c:pt>
                <c:pt idx="4233">
                  <c:v>0</c:v>
                </c:pt>
                <c:pt idx="4234">
                  <c:v>0</c:v>
                </c:pt>
                <c:pt idx="4235">
                  <c:v>0</c:v>
                </c:pt>
                <c:pt idx="4236">
                  <c:v>0</c:v>
                </c:pt>
                <c:pt idx="4237">
                  <c:v>0</c:v>
                </c:pt>
                <c:pt idx="4238">
                  <c:v>0</c:v>
                </c:pt>
                <c:pt idx="4239">
                  <c:v>0</c:v>
                </c:pt>
                <c:pt idx="4240">
                  <c:v>0</c:v>
                </c:pt>
                <c:pt idx="4241">
                  <c:v>0</c:v>
                </c:pt>
                <c:pt idx="4242">
                  <c:v>0</c:v>
                </c:pt>
                <c:pt idx="4243">
                  <c:v>0</c:v>
                </c:pt>
                <c:pt idx="4244">
                  <c:v>0</c:v>
                </c:pt>
                <c:pt idx="4245">
                  <c:v>0</c:v>
                </c:pt>
                <c:pt idx="4246">
                  <c:v>0</c:v>
                </c:pt>
                <c:pt idx="4247">
                  <c:v>0</c:v>
                </c:pt>
                <c:pt idx="4248">
                  <c:v>0</c:v>
                </c:pt>
                <c:pt idx="4249">
                  <c:v>0</c:v>
                </c:pt>
                <c:pt idx="4250">
                  <c:v>0</c:v>
                </c:pt>
                <c:pt idx="4251">
                  <c:v>0</c:v>
                </c:pt>
                <c:pt idx="4252">
                  <c:v>0</c:v>
                </c:pt>
                <c:pt idx="4253">
                  <c:v>0</c:v>
                </c:pt>
                <c:pt idx="4254">
                  <c:v>0</c:v>
                </c:pt>
                <c:pt idx="4255">
                  <c:v>0</c:v>
                </c:pt>
                <c:pt idx="4256">
                  <c:v>0</c:v>
                </c:pt>
                <c:pt idx="4257">
                  <c:v>0</c:v>
                </c:pt>
                <c:pt idx="4258">
                  <c:v>0</c:v>
                </c:pt>
                <c:pt idx="4259">
                  <c:v>0</c:v>
                </c:pt>
                <c:pt idx="4260">
                  <c:v>0</c:v>
                </c:pt>
                <c:pt idx="4261">
                  <c:v>0</c:v>
                </c:pt>
                <c:pt idx="4262">
                  <c:v>0</c:v>
                </c:pt>
                <c:pt idx="4263">
                  <c:v>0</c:v>
                </c:pt>
                <c:pt idx="4264">
                  <c:v>0</c:v>
                </c:pt>
                <c:pt idx="4265">
                  <c:v>0</c:v>
                </c:pt>
                <c:pt idx="4266">
                  <c:v>0</c:v>
                </c:pt>
                <c:pt idx="4267">
                  <c:v>0</c:v>
                </c:pt>
                <c:pt idx="4268">
                  <c:v>0</c:v>
                </c:pt>
                <c:pt idx="4269">
                  <c:v>0</c:v>
                </c:pt>
                <c:pt idx="4270">
                  <c:v>0</c:v>
                </c:pt>
                <c:pt idx="4271">
                  <c:v>0</c:v>
                </c:pt>
                <c:pt idx="4272">
                  <c:v>0</c:v>
                </c:pt>
                <c:pt idx="4273">
                  <c:v>0</c:v>
                </c:pt>
                <c:pt idx="4274">
                  <c:v>0</c:v>
                </c:pt>
                <c:pt idx="4275">
                  <c:v>0</c:v>
                </c:pt>
                <c:pt idx="4276">
                  <c:v>0</c:v>
                </c:pt>
                <c:pt idx="4277">
                  <c:v>0</c:v>
                </c:pt>
                <c:pt idx="4278">
                  <c:v>0</c:v>
                </c:pt>
                <c:pt idx="4279">
                  <c:v>0</c:v>
                </c:pt>
                <c:pt idx="4280">
                  <c:v>0</c:v>
                </c:pt>
                <c:pt idx="4281">
                  <c:v>0</c:v>
                </c:pt>
                <c:pt idx="4282">
                  <c:v>0</c:v>
                </c:pt>
                <c:pt idx="4283">
                  <c:v>0</c:v>
                </c:pt>
                <c:pt idx="4284">
                  <c:v>0</c:v>
                </c:pt>
                <c:pt idx="4285">
                  <c:v>0</c:v>
                </c:pt>
                <c:pt idx="4286">
                  <c:v>0</c:v>
                </c:pt>
                <c:pt idx="4287">
                  <c:v>0</c:v>
                </c:pt>
                <c:pt idx="4288">
                  <c:v>0</c:v>
                </c:pt>
                <c:pt idx="4289">
                  <c:v>0</c:v>
                </c:pt>
                <c:pt idx="4290">
                  <c:v>0</c:v>
                </c:pt>
                <c:pt idx="4291">
                  <c:v>0</c:v>
                </c:pt>
                <c:pt idx="4292">
                  <c:v>0</c:v>
                </c:pt>
                <c:pt idx="4293">
                  <c:v>0</c:v>
                </c:pt>
                <c:pt idx="4294">
                  <c:v>0</c:v>
                </c:pt>
                <c:pt idx="4295">
                  <c:v>0</c:v>
                </c:pt>
                <c:pt idx="4296">
                  <c:v>0</c:v>
                </c:pt>
                <c:pt idx="4297">
                  <c:v>0</c:v>
                </c:pt>
                <c:pt idx="4298">
                  <c:v>0</c:v>
                </c:pt>
                <c:pt idx="4299">
                  <c:v>0</c:v>
                </c:pt>
                <c:pt idx="4300">
                  <c:v>100</c:v>
                </c:pt>
                <c:pt idx="4301">
                  <c:v>100</c:v>
                </c:pt>
                <c:pt idx="4302">
                  <c:v>100</c:v>
                </c:pt>
                <c:pt idx="4303">
                  <c:v>100</c:v>
                </c:pt>
                <c:pt idx="4304">
                  <c:v>100</c:v>
                </c:pt>
                <c:pt idx="4305">
                  <c:v>100</c:v>
                </c:pt>
                <c:pt idx="4306">
                  <c:v>99</c:v>
                </c:pt>
                <c:pt idx="4307">
                  <c:v>96</c:v>
                </c:pt>
                <c:pt idx="4308">
                  <c:v>91</c:v>
                </c:pt>
                <c:pt idx="4309">
                  <c:v>77</c:v>
                </c:pt>
                <c:pt idx="4310">
                  <c:v>72</c:v>
                </c:pt>
                <c:pt idx="4311">
                  <c:v>46</c:v>
                </c:pt>
                <c:pt idx="4312">
                  <c:v>37</c:v>
                </c:pt>
                <c:pt idx="4313">
                  <c:v>27</c:v>
                </c:pt>
                <c:pt idx="4314">
                  <c:v>25</c:v>
                </c:pt>
                <c:pt idx="4315">
                  <c:v>9</c:v>
                </c:pt>
                <c:pt idx="4316">
                  <c:v>3</c:v>
                </c:pt>
                <c:pt idx="4317">
                  <c:v>5</c:v>
                </c:pt>
                <c:pt idx="4318">
                  <c:v>0</c:v>
                </c:pt>
                <c:pt idx="4319">
                  <c:v>1</c:v>
                </c:pt>
                <c:pt idx="4320">
                  <c:v>0</c:v>
                </c:pt>
                <c:pt idx="4321">
                  <c:v>0</c:v>
                </c:pt>
                <c:pt idx="4322">
                  <c:v>0</c:v>
                </c:pt>
                <c:pt idx="4323">
                  <c:v>0</c:v>
                </c:pt>
                <c:pt idx="4324">
                  <c:v>0</c:v>
                </c:pt>
                <c:pt idx="4325">
                  <c:v>0</c:v>
                </c:pt>
                <c:pt idx="4326">
                  <c:v>0</c:v>
                </c:pt>
                <c:pt idx="4327">
                  <c:v>0</c:v>
                </c:pt>
                <c:pt idx="4328">
                  <c:v>0</c:v>
                </c:pt>
                <c:pt idx="4329">
                  <c:v>0</c:v>
                </c:pt>
                <c:pt idx="4330">
                  <c:v>0</c:v>
                </c:pt>
                <c:pt idx="4331">
                  <c:v>0</c:v>
                </c:pt>
                <c:pt idx="4332">
                  <c:v>0</c:v>
                </c:pt>
                <c:pt idx="4333">
                  <c:v>0</c:v>
                </c:pt>
                <c:pt idx="4334">
                  <c:v>0</c:v>
                </c:pt>
                <c:pt idx="4335">
                  <c:v>0</c:v>
                </c:pt>
                <c:pt idx="4336">
                  <c:v>0</c:v>
                </c:pt>
                <c:pt idx="4337">
                  <c:v>0</c:v>
                </c:pt>
                <c:pt idx="4338">
                  <c:v>0</c:v>
                </c:pt>
                <c:pt idx="4339">
                  <c:v>0</c:v>
                </c:pt>
                <c:pt idx="4340">
                  <c:v>0</c:v>
                </c:pt>
                <c:pt idx="4341">
                  <c:v>0</c:v>
                </c:pt>
                <c:pt idx="4342">
                  <c:v>0</c:v>
                </c:pt>
                <c:pt idx="4343">
                  <c:v>0</c:v>
                </c:pt>
                <c:pt idx="4344">
                  <c:v>0</c:v>
                </c:pt>
                <c:pt idx="4345">
                  <c:v>0</c:v>
                </c:pt>
                <c:pt idx="4346">
                  <c:v>0</c:v>
                </c:pt>
                <c:pt idx="4347">
                  <c:v>0</c:v>
                </c:pt>
                <c:pt idx="4348">
                  <c:v>0</c:v>
                </c:pt>
                <c:pt idx="4349">
                  <c:v>0</c:v>
                </c:pt>
                <c:pt idx="4350">
                  <c:v>0</c:v>
                </c:pt>
                <c:pt idx="4351">
                  <c:v>0</c:v>
                </c:pt>
                <c:pt idx="4352">
                  <c:v>0</c:v>
                </c:pt>
                <c:pt idx="4353">
                  <c:v>0</c:v>
                </c:pt>
                <c:pt idx="4354">
                  <c:v>0</c:v>
                </c:pt>
                <c:pt idx="4355">
                  <c:v>0</c:v>
                </c:pt>
                <c:pt idx="4356">
                  <c:v>0</c:v>
                </c:pt>
                <c:pt idx="4357">
                  <c:v>0</c:v>
                </c:pt>
                <c:pt idx="4358">
                  <c:v>0</c:v>
                </c:pt>
                <c:pt idx="4359">
                  <c:v>0</c:v>
                </c:pt>
                <c:pt idx="4360">
                  <c:v>0</c:v>
                </c:pt>
                <c:pt idx="4361">
                  <c:v>0</c:v>
                </c:pt>
                <c:pt idx="4362">
                  <c:v>0</c:v>
                </c:pt>
                <c:pt idx="4363">
                  <c:v>0</c:v>
                </c:pt>
                <c:pt idx="4364">
                  <c:v>0</c:v>
                </c:pt>
                <c:pt idx="4365">
                  <c:v>0</c:v>
                </c:pt>
                <c:pt idx="4366">
                  <c:v>0</c:v>
                </c:pt>
                <c:pt idx="4367">
                  <c:v>0</c:v>
                </c:pt>
                <c:pt idx="4368">
                  <c:v>0</c:v>
                </c:pt>
                <c:pt idx="4369">
                  <c:v>0</c:v>
                </c:pt>
                <c:pt idx="4370">
                  <c:v>0</c:v>
                </c:pt>
                <c:pt idx="4371">
                  <c:v>0</c:v>
                </c:pt>
                <c:pt idx="4372">
                  <c:v>0</c:v>
                </c:pt>
                <c:pt idx="4373">
                  <c:v>0</c:v>
                </c:pt>
                <c:pt idx="4374">
                  <c:v>0</c:v>
                </c:pt>
                <c:pt idx="4375">
                  <c:v>0</c:v>
                </c:pt>
                <c:pt idx="4376">
                  <c:v>0</c:v>
                </c:pt>
                <c:pt idx="4377">
                  <c:v>0</c:v>
                </c:pt>
                <c:pt idx="4378">
                  <c:v>0</c:v>
                </c:pt>
                <c:pt idx="4379">
                  <c:v>0</c:v>
                </c:pt>
                <c:pt idx="4380">
                  <c:v>0</c:v>
                </c:pt>
                <c:pt idx="4381">
                  <c:v>0</c:v>
                </c:pt>
                <c:pt idx="4382">
                  <c:v>0</c:v>
                </c:pt>
                <c:pt idx="4383">
                  <c:v>0</c:v>
                </c:pt>
                <c:pt idx="4384">
                  <c:v>0</c:v>
                </c:pt>
                <c:pt idx="4385">
                  <c:v>0</c:v>
                </c:pt>
                <c:pt idx="4386">
                  <c:v>0</c:v>
                </c:pt>
                <c:pt idx="4387">
                  <c:v>0</c:v>
                </c:pt>
                <c:pt idx="4388">
                  <c:v>0</c:v>
                </c:pt>
                <c:pt idx="4389">
                  <c:v>0</c:v>
                </c:pt>
                <c:pt idx="4390">
                  <c:v>0</c:v>
                </c:pt>
                <c:pt idx="4391">
                  <c:v>0</c:v>
                </c:pt>
                <c:pt idx="4392">
                  <c:v>0</c:v>
                </c:pt>
                <c:pt idx="4393">
                  <c:v>0</c:v>
                </c:pt>
                <c:pt idx="4394">
                  <c:v>0</c:v>
                </c:pt>
                <c:pt idx="4395">
                  <c:v>0</c:v>
                </c:pt>
                <c:pt idx="4396">
                  <c:v>0</c:v>
                </c:pt>
                <c:pt idx="4397">
                  <c:v>0</c:v>
                </c:pt>
                <c:pt idx="4398">
                  <c:v>0</c:v>
                </c:pt>
                <c:pt idx="4399">
                  <c:v>0</c:v>
                </c:pt>
                <c:pt idx="4400">
                  <c:v>100</c:v>
                </c:pt>
                <c:pt idx="4401">
                  <c:v>100</c:v>
                </c:pt>
                <c:pt idx="4402">
                  <c:v>100</c:v>
                </c:pt>
                <c:pt idx="4403">
                  <c:v>100</c:v>
                </c:pt>
                <c:pt idx="4404">
                  <c:v>100</c:v>
                </c:pt>
                <c:pt idx="4405">
                  <c:v>100</c:v>
                </c:pt>
                <c:pt idx="4406">
                  <c:v>100</c:v>
                </c:pt>
                <c:pt idx="4407">
                  <c:v>98</c:v>
                </c:pt>
                <c:pt idx="4408">
                  <c:v>96</c:v>
                </c:pt>
                <c:pt idx="4409">
                  <c:v>88</c:v>
                </c:pt>
                <c:pt idx="4410">
                  <c:v>78</c:v>
                </c:pt>
                <c:pt idx="4411">
                  <c:v>56</c:v>
                </c:pt>
                <c:pt idx="4412">
                  <c:v>45</c:v>
                </c:pt>
                <c:pt idx="4413">
                  <c:v>37</c:v>
                </c:pt>
                <c:pt idx="4414">
                  <c:v>13</c:v>
                </c:pt>
                <c:pt idx="4415">
                  <c:v>15</c:v>
                </c:pt>
                <c:pt idx="4416">
                  <c:v>10</c:v>
                </c:pt>
                <c:pt idx="4417">
                  <c:v>6</c:v>
                </c:pt>
                <c:pt idx="4418">
                  <c:v>1</c:v>
                </c:pt>
                <c:pt idx="4419">
                  <c:v>0</c:v>
                </c:pt>
                <c:pt idx="4420">
                  <c:v>0</c:v>
                </c:pt>
                <c:pt idx="4421">
                  <c:v>0</c:v>
                </c:pt>
                <c:pt idx="4422">
                  <c:v>0</c:v>
                </c:pt>
                <c:pt idx="4423">
                  <c:v>0</c:v>
                </c:pt>
                <c:pt idx="4424">
                  <c:v>0</c:v>
                </c:pt>
                <c:pt idx="4425">
                  <c:v>0</c:v>
                </c:pt>
                <c:pt idx="4426">
                  <c:v>0</c:v>
                </c:pt>
                <c:pt idx="4427">
                  <c:v>0</c:v>
                </c:pt>
                <c:pt idx="4428">
                  <c:v>0</c:v>
                </c:pt>
                <c:pt idx="4429">
                  <c:v>0</c:v>
                </c:pt>
                <c:pt idx="4430">
                  <c:v>0</c:v>
                </c:pt>
                <c:pt idx="4431">
                  <c:v>0</c:v>
                </c:pt>
                <c:pt idx="4432">
                  <c:v>0</c:v>
                </c:pt>
                <c:pt idx="4433">
                  <c:v>0</c:v>
                </c:pt>
                <c:pt idx="4434">
                  <c:v>0</c:v>
                </c:pt>
                <c:pt idx="4435">
                  <c:v>0</c:v>
                </c:pt>
                <c:pt idx="4436">
                  <c:v>0</c:v>
                </c:pt>
                <c:pt idx="4437">
                  <c:v>0</c:v>
                </c:pt>
                <c:pt idx="4438">
                  <c:v>0</c:v>
                </c:pt>
                <c:pt idx="4439">
                  <c:v>0</c:v>
                </c:pt>
                <c:pt idx="4440">
                  <c:v>0</c:v>
                </c:pt>
                <c:pt idx="4441">
                  <c:v>0</c:v>
                </c:pt>
                <c:pt idx="4442">
                  <c:v>0</c:v>
                </c:pt>
                <c:pt idx="4443">
                  <c:v>0</c:v>
                </c:pt>
                <c:pt idx="4444">
                  <c:v>0</c:v>
                </c:pt>
                <c:pt idx="4445">
                  <c:v>0</c:v>
                </c:pt>
                <c:pt idx="4446">
                  <c:v>0</c:v>
                </c:pt>
                <c:pt idx="4447">
                  <c:v>0</c:v>
                </c:pt>
                <c:pt idx="4448">
                  <c:v>0</c:v>
                </c:pt>
                <c:pt idx="4449">
                  <c:v>0</c:v>
                </c:pt>
                <c:pt idx="4450">
                  <c:v>0</c:v>
                </c:pt>
                <c:pt idx="4451">
                  <c:v>0</c:v>
                </c:pt>
                <c:pt idx="4452">
                  <c:v>0</c:v>
                </c:pt>
                <c:pt idx="4453">
                  <c:v>0</c:v>
                </c:pt>
                <c:pt idx="4454">
                  <c:v>0</c:v>
                </c:pt>
                <c:pt idx="4455">
                  <c:v>0</c:v>
                </c:pt>
                <c:pt idx="4456">
                  <c:v>0</c:v>
                </c:pt>
                <c:pt idx="4457">
                  <c:v>0</c:v>
                </c:pt>
                <c:pt idx="4458">
                  <c:v>0</c:v>
                </c:pt>
                <c:pt idx="4459">
                  <c:v>0</c:v>
                </c:pt>
                <c:pt idx="4460">
                  <c:v>0</c:v>
                </c:pt>
                <c:pt idx="4461">
                  <c:v>0</c:v>
                </c:pt>
                <c:pt idx="4462">
                  <c:v>0</c:v>
                </c:pt>
                <c:pt idx="4463">
                  <c:v>0</c:v>
                </c:pt>
                <c:pt idx="4464">
                  <c:v>0</c:v>
                </c:pt>
                <c:pt idx="4465">
                  <c:v>0</c:v>
                </c:pt>
                <c:pt idx="4466">
                  <c:v>0</c:v>
                </c:pt>
                <c:pt idx="4467">
                  <c:v>0</c:v>
                </c:pt>
                <c:pt idx="4468">
                  <c:v>0</c:v>
                </c:pt>
                <c:pt idx="4469">
                  <c:v>0</c:v>
                </c:pt>
                <c:pt idx="4470">
                  <c:v>0</c:v>
                </c:pt>
                <c:pt idx="4471">
                  <c:v>0</c:v>
                </c:pt>
                <c:pt idx="4472">
                  <c:v>0</c:v>
                </c:pt>
                <c:pt idx="4473">
                  <c:v>0</c:v>
                </c:pt>
                <c:pt idx="4474">
                  <c:v>0</c:v>
                </c:pt>
                <c:pt idx="4475">
                  <c:v>0</c:v>
                </c:pt>
                <c:pt idx="4476">
                  <c:v>0</c:v>
                </c:pt>
                <c:pt idx="4477">
                  <c:v>0</c:v>
                </c:pt>
                <c:pt idx="4478">
                  <c:v>0</c:v>
                </c:pt>
                <c:pt idx="4479">
                  <c:v>0</c:v>
                </c:pt>
                <c:pt idx="4480">
                  <c:v>0</c:v>
                </c:pt>
                <c:pt idx="4481">
                  <c:v>0</c:v>
                </c:pt>
                <c:pt idx="4482">
                  <c:v>0</c:v>
                </c:pt>
                <c:pt idx="4483">
                  <c:v>0</c:v>
                </c:pt>
                <c:pt idx="4484">
                  <c:v>0</c:v>
                </c:pt>
                <c:pt idx="4485">
                  <c:v>0</c:v>
                </c:pt>
                <c:pt idx="4486">
                  <c:v>0</c:v>
                </c:pt>
                <c:pt idx="4487">
                  <c:v>0</c:v>
                </c:pt>
                <c:pt idx="4488">
                  <c:v>0</c:v>
                </c:pt>
                <c:pt idx="4489">
                  <c:v>0</c:v>
                </c:pt>
                <c:pt idx="4490">
                  <c:v>0</c:v>
                </c:pt>
                <c:pt idx="4491">
                  <c:v>0</c:v>
                </c:pt>
                <c:pt idx="4492">
                  <c:v>0</c:v>
                </c:pt>
                <c:pt idx="4493">
                  <c:v>0</c:v>
                </c:pt>
                <c:pt idx="4494">
                  <c:v>0</c:v>
                </c:pt>
                <c:pt idx="4495">
                  <c:v>0</c:v>
                </c:pt>
                <c:pt idx="4496">
                  <c:v>0</c:v>
                </c:pt>
                <c:pt idx="4497">
                  <c:v>0</c:v>
                </c:pt>
                <c:pt idx="4498">
                  <c:v>0</c:v>
                </c:pt>
                <c:pt idx="4499">
                  <c:v>0</c:v>
                </c:pt>
                <c:pt idx="4500">
                  <c:v>100</c:v>
                </c:pt>
                <c:pt idx="4501">
                  <c:v>100</c:v>
                </c:pt>
                <c:pt idx="4502">
                  <c:v>100</c:v>
                </c:pt>
                <c:pt idx="4503">
                  <c:v>100</c:v>
                </c:pt>
                <c:pt idx="4504">
                  <c:v>100</c:v>
                </c:pt>
                <c:pt idx="4505">
                  <c:v>100</c:v>
                </c:pt>
                <c:pt idx="4506">
                  <c:v>99</c:v>
                </c:pt>
                <c:pt idx="4507">
                  <c:v>93</c:v>
                </c:pt>
                <c:pt idx="4508">
                  <c:v>94</c:v>
                </c:pt>
                <c:pt idx="4509">
                  <c:v>92</c:v>
                </c:pt>
                <c:pt idx="4510">
                  <c:v>84</c:v>
                </c:pt>
                <c:pt idx="4511">
                  <c:v>68</c:v>
                </c:pt>
                <c:pt idx="4512">
                  <c:v>59</c:v>
                </c:pt>
                <c:pt idx="4513">
                  <c:v>32</c:v>
                </c:pt>
                <c:pt idx="4514">
                  <c:v>31</c:v>
                </c:pt>
                <c:pt idx="4515">
                  <c:v>18</c:v>
                </c:pt>
                <c:pt idx="4516">
                  <c:v>8</c:v>
                </c:pt>
                <c:pt idx="4517">
                  <c:v>5</c:v>
                </c:pt>
                <c:pt idx="4518">
                  <c:v>1</c:v>
                </c:pt>
                <c:pt idx="4519">
                  <c:v>1</c:v>
                </c:pt>
                <c:pt idx="4520">
                  <c:v>0</c:v>
                </c:pt>
                <c:pt idx="4521">
                  <c:v>1</c:v>
                </c:pt>
                <c:pt idx="4522">
                  <c:v>0</c:v>
                </c:pt>
                <c:pt idx="4523">
                  <c:v>0</c:v>
                </c:pt>
                <c:pt idx="4524">
                  <c:v>0</c:v>
                </c:pt>
                <c:pt idx="4525">
                  <c:v>0</c:v>
                </c:pt>
                <c:pt idx="4526">
                  <c:v>0</c:v>
                </c:pt>
                <c:pt idx="4527">
                  <c:v>0</c:v>
                </c:pt>
                <c:pt idx="4528">
                  <c:v>0</c:v>
                </c:pt>
                <c:pt idx="4529">
                  <c:v>0</c:v>
                </c:pt>
                <c:pt idx="4530">
                  <c:v>0</c:v>
                </c:pt>
                <c:pt idx="4531">
                  <c:v>0</c:v>
                </c:pt>
                <c:pt idx="4532">
                  <c:v>0</c:v>
                </c:pt>
                <c:pt idx="4533">
                  <c:v>0</c:v>
                </c:pt>
                <c:pt idx="4534">
                  <c:v>0</c:v>
                </c:pt>
                <c:pt idx="4535">
                  <c:v>0</c:v>
                </c:pt>
                <c:pt idx="4536">
                  <c:v>0</c:v>
                </c:pt>
                <c:pt idx="4537">
                  <c:v>0</c:v>
                </c:pt>
                <c:pt idx="4538">
                  <c:v>0</c:v>
                </c:pt>
                <c:pt idx="4539">
                  <c:v>0</c:v>
                </c:pt>
                <c:pt idx="4540">
                  <c:v>0</c:v>
                </c:pt>
                <c:pt idx="4541">
                  <c:v>0</c:v>
                </c:pt>
                <c:pt idx="4542">
                  <c:v>0</c:v>
                </c:pt>
                <c:pt idx="4543">
                  <c:v>0</c:v>
                </c:pt>
                <c:pt idx="4544">
                  <c:v>0</c:v>
                </c:pt>
                <c:pt idx="4545">
                  <c:v>0</c:v>
                </c:pt>
                <c:pt idx="4546">
                  <c:v>0</c:v>
                </c:pt>
                <c:pt idx="4547">
                  <c:v>0</c:v>
                </c:pt>
                <c:pt idx="4548">
                  <c:v>0</c:v>
                </c:pt>
                <c:pt idx="4549">
                  <c:v>0</c:v>
                </c:pt>
                <c:pt idx="4550">
                  <c:v>0</c:v>
                </c:pt>
                <c:pt idx="4551">
                  <c:v>0</c:v>
                </c:pt>
                <c:pt idx="4552">
                  <c:v>0</c:v>
                </c:pt>
                <c:pt idx="4553">
                  <c:v>0</c:v>
                </c:pt>
                <c:pt idx="4554">
                  <c:v>0</c:v>
                </c:pt>
                <c:pt idx="4555">
                  <c:v>0</c:v>
                </c:pt>
                <c:pt idx="4556">
                  <c:v>0</c:v>
                </c:pt>
                <c:pt idx="4557">
                  <c:v>0</c:v>
                </c:pt>
                <c:pt idx="4558">
                  <c:v>0</c:v>
                </c:pt>
                <c:pt idx="4559">
                  <c:v>0</c:v>
                </c:pt>
                <c:pt idx="4560">
                  <c:v>0</c:v>
                </c:pt>
                <c:pt idx="4561">
                  <c:v>0</c:v>
                </c:pt>
                <c:pt idx="4562">
                  <c:v>0</c:v>
                </c:pt>
                <c:pt idx="4563">
                  <c:v>0</c:v>
                </c:pt>
                <c:pt idx="4564">
                  <c:v>0</c:v>
                </c:pt>
                <c:pt idx="4565">
                  <c:v>0</c:v>
                </c:pt>
                <c:pt idx="4566">
                  <c:v>0</c:v>
                </c:pt>
                <c:pt idx="4567">
                  <c:v>0</c:v>
                </c:pt>
                <c:pt idx="4568">
                  <c:v>0</c:v>
                </c:pt>
                <c:pt idx="4569">
                  <c:v>0</c:v>
                </c:pt>
                <c:pt idx="4570">
                  <c:v>0</c:v>
                </c:pt>
                <c:pt idx="4571">
                  <c:v>0</c:v>
                </c:pt>
                <c:pt idx="4572">
                  <c:v>0</c:v>
                </c:pt>
                <c:pt idx="4573">
                  <c:v>0</c:v>
                </c:pt>
                <c:pt idx="4574">
                  <c:v>0</c:v>
                </c:pt>
                <c:pt idx="4575">
                  <c:v>0</c:v>
                </c:pt>
                <c:pt idx="4576">
                  <c:v>0</c:v>
                </c:pt>
                <c:pt idx="4577">
                  <c:v>0</c:v>
                </c:pt>
                <c:pt idx="4578">
                  <c:v>0</c:v>
                </c:pt>
                <c:pt idx="4579">
                  <c:v>0</c:v>
                </c:pt>
                <c:pt idx="4580">
                  <c:v>0</c:v>
                </c:pt>
                <c:pt idx="4581">
                  <c:v>0</c:v>
                </c:pt>
                <c:pt idx="4582">
                  <c:v>0</c:v>
                </c:pt>
                <c:pt idx="4583">
                  <c:v>0</c:v>
                </c:pt>
                <c:pt idx="4584">
                  <c:v>0</c:v>
                </c:pt>
                <c:pt idx="4585">
                  <c:v>0</c:v>
                </c:pt>
                <c:pt idx="4586">
                  <c:v>0</c:v>
                </c:pt>
                <c:pt idx="4587">
                  <c:v>0</c:v>
                </c:pt>
                <c:pt idx="4588">
                  <c:v>0</c:v>
                </c:pt>
                <c:pt idx="4589">
                  <c:v>0</c:v>
                </c:pt>
                <c:pt idx="4590">
                  <c:v>0</c:v>
                </c:pt>
                <c:pt idx="4591">
                  <c:v>0</c:v>
                </c:pt>
                <c:pt idx="4592">
                  <c:v>0</c:v>
                </c:pt>
                <c:pt idx="4593">
                  <c:v>0</c:v>
                </c:pt>
                <c:pt idx="4594">
                  <c:v>0</c:v>
                </c:pt>
                <c:pt idx="4595">
                  <c:v>0</c:v>
                </c:pt>
                <c:pt idx="4596">
                  <c:v>0</c:v>
                </c:pt>
                <c:pt idx="4597">
                  <c:v>0</c:v>
                </c:pt>
                <c:pt idx="4598">
                  <c:v>0</c:v>
                </c:pt>
                <c:pt idx="4599">
                  <c:v>0</c:v>
                </c:pt>
                <c:pt idx="4600">
                  <c:v>100</c:v>
                </c:pt>
                <c:pt idx="4601">
                  <c:v>100</c:v>
                </c:pt>
                <c:pt idx="4602">
                  <c:v>100</c:v>
                </c:pt>
                <c:pt idx="4603">
                  <c:v>100</c:v>
                </c:pt>
                <c:pt idx="4604">
                  <c:v>100</c:v>
                </c:pt>
                <c:pt idx="4605">
                  <c:v>100</c:v>
                </c:pt>
                <c:pt idx="4606">
                  <c:v>100</c:v>
                </c:pt>
                <c:pt idx="4607">
                  <c:v>99</c:v>
                </c:pt>
                <c:pt idx="4608">
                  <c:v>99</c:v>
                </c:pt>
                <c:pt idx="4609">
                  <c:v>94</c:v>
                </c:pt>
                <c:pt idx="4610">
                  <c:v>89</c:v>
                </c:pt>
                <c:pt idx="4611">
                  <c:v>70</c:v>
                </c:pt>
                <c:pt idx="4612">
                  <c:v>49</c:v>
                </c:pt>
                <c:pt idx="4613">
                  <c:v>44</c:v>
                </c:pt>
                <c:pt idx="4614">
                  <c:v>28</c:v>
                </c:pt>
                <c:pt idx="4615">
                  <c:v>25</c:v>
                </c:pt>
                <c:pt idx="4616">
                  <c:v>12</c:v>
                </c:pt>
                <c:pt idx="4617">
                  <c:v>10</c:v>
                </c:pt>
                <c:pt idx="4618">
                  <c:v>1</c:v>
                </c:pt>
                <c:pt idx="4619">
                  <c:v>1</c:v>
                </c:pt>
                <c:pt idx="4620">
                  <c:v>1</c:v>
                </c:pt>
                <c:pt idx="4621">
                  <c:v>0</c:v>
                </c:pt>
                <c:pt idx="4622">
                  <c:v>0</c:v>
                </c:pt>
                <c:pt idx="4623">
                  <c:v>0</c:v>
                </c:pt>
                <c:pt idx="4624">
                  <c:v>0</c:v>
                </c:pt>
                <c:pt idx="4625">
                  <c:v>0</c:v>
                </c:pt>
                <c:pt idx="4626">
                  <c:v>0</c:v>
                </c:pt>
                <c:pt idx="4627">
                  <c:v>0</c:v>
                </c:pt>
                <c:pt idx="4628">
                  <c:v>0</c:v>
                </c:pt>
                <c:pt idx="4629">
                  <c:v>0</c:v>
                </c:pt>
                <c:pt idx="4630">
                  <c:v>0</c:v>
                </c:pt>
                <c:pt idx="4631">
                  <c:v>0</c:v>
                </c:pt>
                <c:pt idx="4632">
                  <c:v>0</c:v>
                </c:pt>
                <c:pt idx="4633">
                  <c:v>0</c:v>
                </c:pt>
                <c:pt idx="4634">
                  <c:v>0</c:v>
                </c:pt>
                <c:pt idx="4635">
                  <c:v>0</c:v>
                </c:pt>
                <c:pt idx="4636">
                  <c:v>0</c:v>
                </c:pt>
                <c:pt idx="4637">
                  <c:v>0</c:v>
                </c:pt>
                <c:pt idx="4638">
                  <c:v>0</c:v>
                </c:pt>
                <c:pt idx="4639">
                  <c:v>0</c:v>
                </c:pt>
                <c:pt idx="4640">
                  <c:v>0</c:v>
                </c:pt>
                <c:pt idx="4641">
                  <c:v>0</c:v>
                </c:pt>
                <c:pt idx="4642">
                  <c:v>0</c:v>
                </c:pt>
                <c:pt idx="4643">
                  <c:v>0</c:v>
                </c:pt>
                <c:pt idx="4644">
                  <c:v>0</c:v>
                </c:pt>
                <c:pt idx="4645">
                  <c:v>0</c:v>
                </c:pt>
                <c:pt idx="4646">
                  <c:v>0</c:v>
                </c:pt>
                <c:pt idx="4647">
                  <c:v>0</c:v>
                </c:pt>
                <c:pt idx="4648">
                  <c:v>0</c:v>
                </c:pt>
                <c:pt idx="4649">
                  <c:v>0</c:v>
                </c:pt>
                <c:pt idx="4650">
                  <c:v>0</c:v>
                </c:pt>
                <c:pt idx="4651">
                  <c:v>0</c:v>
                </c:pt>
                <c:pt idx="4652">
                  <c:v>0</c:v>
                </c:pt>
                <c:pt idx="4653">
                  <c:v>0</c:v>
                </c:pt>
                <c:pt idx="4654">
                  <c:v>0</c:v>
                </c:pt>
                <c:pt idx="4655">
                  <c:v>0</c:v>
                </c:pt>
                <c:pt idx="4656">
                  <c:v>0</c:v>
                </c:pt>
                <c:pt idx="4657">
                  <c:v>0</c:v>
                </c:pt>
                <c:pt idx="4658">
                  <c:v>0</c:v>
                </c:pt>
                <c:pt idx="4659">
                  <c:v>0</c:v>
                </c:pt>
                <c:pt idx="4660">
                  <c:v>0</c:v>
                </c:pt>
                <c:pt idx="4661">
                  <c:v>0</c:v>
                </c:pt>
                <c:pt idx="4662">
                  <c:v>0</c:v>
                </c:pt>
                <c:pt idx="4663">
                  <c:v>0</c:v>
                </c:pt>
                <c:pt idx="4664">
                  <c:v>0</c:v>
                </c:pt>
                <c:pt idx="4665">
                  <c:v>0</c:v>
                </c:pt>
                <c:pt idx="4666">
                  <c:v>0</c:v>
                </c:pt>
                <c:pt idx="4667">
                  <c:v>0</c:v>
                </c:pt>
                <c:pt idx="4668">
                  <c:v>0</c:v>
                </c:pt>
                <c:pt idx="4669">
                  <c:v>0</c:v>
                </c:pt>
                <c:pt idx="4670">
                  <c:v>0</c:v>
                </c:pt>
                <c:pt idx="4671">
                  <c:v>0</c:v>
                </c:pt>
                <c:pt idx="4672">
                  <c:v>0</c:v>
                </c:pt>
                <c:pt idx="4673">
                  <c:v>0</c:v>
                </c:pt>
                <c:pt idx="4674">
                  <c:v>0</c:v>
                </c:pt>
                <c:pt idx="4675">
                  <c:v>0</c:v>
                </c:pt>
                <c:pt idx="4676">
                  <c:v>0</c:v>
                </c:pt>
                <c:pt idx="4677">
                  <c:v>0</c:v>
                </c:pt>
                <c:pt idx="4678">
                  <c:v>0</c:v>
                </c:pt>
                <c:pt idx="4679">
                  <c:v>0</c:v>
                </c:pt>
                <c:pt idx="4680">
                  <c:v>0</c:v>
                </c:pt>
                <c:pt idx="4681">
                  <c:v>0</c:v>
                </c:pt>
                <c:pt idx="4682">
                  <c:v>0</c:v>
                </c:pt>
                <c:pt idx="4683">
                  <c:v>0</c:v>
                </c:pt>
                <c:pt idx="4684">
                  <c:v>0</c:v>
                </c:pt>
                <c:pt idx="4685">
                  <c:v>0</c:v>
                </c:pt>
                <c:pt idx="4686">
                  <c:v>0</c:v>
                </c:pt>
                <c:pt idx="4687">
                  <c:v>0</c:v>
                </c:pt>
                <c:pt idx="4688">
                  <c:v>0</c:v>
                </c:pt>
                <c:pt idx="4689">
                  <c:v>0</c:v>
                </c:pt>
                <c:pt idx="4690">
                  <c:v>0</c:v>
                </c:pt>
                <c:pt idx="4691">
                  <c:v>0</c:v>
                </c:pt>
                <c:pt idx="4692">
                  <c:v>0</c:v>
                </c:pt>
                <c:pt idx="4693">
                  <c:v>0</c:v>
                </c:pt>
                <c:pt idx="4694">
                  <c:v>0</c:v>
                </c:pt>
                <c:pt idx="4695">
                  <c:v>0</c:v>
                </c:pt>
                <c:pt idx="4696">
                  <c:v>0</c:v>
                </c:pt>
                <c:pt idx="4697">
                  <c:v>0</c:v>
                </c:pt>
                <c:pt idx="4698">
                  <c:v>0</c:v>
                </c:pt>
                <c:pt idx="4699">
                  <c:v>0</c:v>
                </c:pt>
                <c:pt idx="4700">
                  <c:v>100</c:v>
                </c:pt>
                <c:pt idx="4701">
                  <c:v>100</c:v>
                </c:pt>
                <c:pt idx="4702">
                  <c:v>100</c:v>
                </c:pt>
                <c:pt idx="4703">
                  <c:v>100</c:v>
                </c:pt>
                <c:pt idx="4704">
                  <c:v>100</c:v>
                </c:pt>
                <c:pt idx="4705">
                  <c:v>100</c:v>
                </c:pt>
                <c:pt idx="4706">
                  <c:v>100</c:v>
                </c:pt>
                <c:pt idx="4707">
                  <c:v>100</c:v>
                </c:pt>
                <c:pt idx="4708">
                  <c:v>98</c:v>
                </c:pt>
                <c:pt idx="4709">
                  <c:v>92</c:v>
                </c:pt>
                <c:pt idx="4710">
                  <c:v>90</c:v>
                </c:pt>
                <c:pt idx="4711">
                  <c:v>81</c:v>
                </c:pt>
                <c:pt idx="4712">
                  <c:v>62</c:v>
                </c:pt>
                <c:pt idx="4713">
                  <c:v>46</c:v>
                </c:pt>
                <c:pt idx="4714">
                  <c:v>35</c:v>
                </c:pt>
                <c:pt idx="4715">
                  <c:v>20</c:v>
                </c:pt>
                <c:pt idx="4716">
                  <c:v>7</c:v>
                </c:pt>
                <c:pt idx="4717">
                  <c:v>6</c:v>
                </c:pt>
                <c:pt idx="4718">
                  <c:v>4</c:v>
                </c:pt>
                <c:pt idx="4719">
                  <c:v>1</c:v>
                </c:pt>
                <c:pt idx="4720">
                  <c:v>0</c:v>
                </c:pt>
                <c:pt idx="4721">
                  <c:v>0</c:v>
                </c:pt>
                <c:pt idx="4722">
                  <c:v>0</c:v>
                </c:pt>
                <c:pt idx="4723">
                  <c:v>0</c:v>
                </c:pt>
                <c:pt idx="4724">
                  <c:v>0</c:v>
                </c:pt>
                <c:pt idx="4725">
                  <c:v>0</c:v>
                </c:pt>
                <c:pt idx="4726">
                  <c:v>0</c:v>
                </c:pt>
                <c:pt idx="4727">
                  <c:v>0</c:v>
                </c:pt>
                <c:pt idx="4728">
                  <c:v>0</c:v>
                </c:pt>
                <c:pt idx="4729">
                  <c:v>0</c:v>
                </c:pt>
                <c:pt idx="4730">
                  <c:v>0</c:v>
                </c:pt>
                <c:pt idx="4731">
                  <c:v>0</c:v>
                </c:pt>
                <c:pt idx="4732">
                  <c:v>0</c:v>
                </c:pt>
                <c:pt idx="4733">
                  <c:v>0</c:v>
                </c:pt>
                <c:pt idx="4734">
                  <c:v>0</c:v>
                </c:pt>
                <c:pt idx="4735">
                  <c:v>0</c:v>
                </c:pt>
                <c:pt idx="4736">
                  <c:v>0</c:v>
                </c:pt>
                <c:pt idx="4737">
                  <c:v>0</c:v>
                </c:pt>
                <c:pt idx="4738">
                  <c:v>0</c:v>
                </c:pt>
                <c:pt idx="4739">
                  <c:v>0</c:v>
                </c:pt>
                <c:pt idx="4740">
                  <c:v>0</c:v>
                </c:pt>
                <c:pt idx="4741">
                  <c:v>0</c:v>
                </c:pt>
                <c:pt idx="4742">
                  <c:v>0</c:v>
                </c:pt>
                <c:pt idx="4743">
                  <c:v>0</c:v>
                </c:pt>
                <c:pt idx="4744">
                  <c:v>0</c:v>
                </c:pt>
                <c:pt idx="4745">
                  <c:v>0</c:v>
                </c:pt>
                <c:pt idx="4746">
                  <c:v>0</c:v>
                </c:pt>
                <c:pt idx="4747">
                  <c:v>0</c:v>
                </c:pt>
                <c:pt idx="4748">
                  <c:v>0</c:v>
                </c:pt>
                <c:pt idx="4749">
                  <c:v>0</c:v>
                </c:pt>
                <c:pt idx="4750">
                  <c:v>0</c:v>
                </c:pt>
                <c:pt idx="4751">
                  <c:v>0</c:v>
                </c:pt>
                <c:pt idx="4752">
                  <c:v>0</c:v>
                </c:pt>
                <c:pt idx="4753">
                  <c:v>0</c:v>
                </c:pt>
                <c:pt idx="4754">
                  <c:v>0</c:v>
                </c:pt>
                <c:pt idx="4755">
                  <c:v>0</c:v>
                </c:pt>
                <c:pt idx="4756">
                  <c:v>0</c:v>
                </c:pt>
                <c:pt idx="4757">
                  <c:v>0</c:v>
                </c:pt>
                <c:pt idx="4758">
                  <c:v>0</c:v>
                </c:pt>
                <c:pt idx="4759">
                  <c:v>0</c:v>
                </c:pt>
                <c:pt idx="4760">
                  <c:v>0</c:v>
                </c:pt>
                <c:pt idx="4761">
                  <c:v>0</c:v>
                </c:pt>
                <c:pt idx="4762">
                  <c:v>0</c:v>
                </c:pt>
                <c:pt idx="4763">
                  <c:v>0</c:v>
                </c:pt>
                <c:pt idx="4764">
                  <c:v>0</c:v>
                </c:pt>
                <c:pt idx="4765">
                  <c:v>0</c:v>
                </c:pt>
                <c:pt idx="4766">
                  <c:v>0</c:v>
                </c:pt>
                <c:pt idx="4767">
                  <c:v>0</c:v>
                </c:pt>
                <c:pt idx="4768">
                  <c:v>0</c:v>
                </c:pt>
                <c:pt idx="4769">
                  <c:v>0</c:v>
                </c:pt>
                <c:pt idx="4770">
                  <c:v>0</c:v>
                </c:pt>
                <c:pt idx="4771">
                  <c:v>0</c:v>
                </c:pt>
                <c:pt idx="4772">
                  <c:v>0</c:v>
                </c:pt>
                <c:pt idx="4773">
                  <c:v>0</c:v>
                </c:pt>
                <c:pt idx="4774">
                  <c:v>0</c:v>
                </c:pt>
                <c:pt idx="4775">
                  <c:v>0</c:v>
                </c:pt>
                <c:pt idx="4776">
                  <c:v>0</c:v>
                </c:pt>
                <c:pt idx="4777">
                  <c:v>0</c:v>
                </c:pt>
                <c:pt idx="4778">
                  <c:v>0</c:v>
                </c:pt>
                <c:pt idx="4779">
                  <c:v>0</c:v>
                </c:pt>
                <c:pt idx="4780">
                  <c:v>0</c:v>
                </c:pt>
                <c:pt idx="4781">
                  <c:v>0</c:v>
                </c:pt>
                <c:pt idx="4782">
                  <c:v>0</c:v>
                </c:pt>
                <c:pt idx="4783">
                  <c:v>0</c:v>
                </c:pt>
                <c:pt idx="4784">
                  <c:v>0</c:v>
                </c:pt>
                <c:pt idx="4785">
                  <c:v>0</c:v>
                </c:pt>
                <c:pt idx="4786">
                  <c:v>0</c:v>
                </c:pt>
                <c:pt idx="4787">
                  <c:v>0</c:v>
                </c:pt>
                <c:pt idx="4788">
                  <c:v>0</c:v>
                </c:pt>
                <c:pt idx="4789">
                  <c:v>0</c:v>
                </c:pt>
                <c:pt idx="4790">
                  <c:v>0</c:v>
                </c:pt>
                <c:pt idx="4791">
                  <c:v>0</c:v>
                </c:pt>
                <c:pt idx="4792">
                  <c:v>0</c:v>
                </c:pt>
                <c:pt idx="4793">
                  <c:v>0</c:v>
                </c:pt>
                <c:pt idx="4794">
                  <c:v>0</c:v>
                </c:pt>
                <c:pt idx="4795">
                  <c:v>0</c:v>
                </c:pt>
                <c:pt idx="4796">
                  <c:v>0</c:v>
                </c:pt>
                <c:pt idx="4797">
                  <c:v>0</c:v>
                </c:pt>
                <c:pt idx="4798">
                  <c:v>0</c:v>
                </c:pt>
                <c:pt idx="4799">
                  <c:v>0</c:v>
                </c:pt>
                <c:pt idx="4800">
                  <c:v>100</c:v>
                </c:pt>
                <c:pt idx="4801">
                  <c:v>100</c:v>
                </c:pt>
                <c:pt idx="4802">
                  <c:v>100</c:v>
                </c:pt>
                <c:pt idx="4803">
                  <c:v>100</c:v>
                </c:pt>
                <c:pt idx="4804">
                  <c:v>100</c:v>
                </c:pt>
                <c:pt idx="4805">
                  <c:v>100</c:v>
                </c:pt>
                <c:pt idx="4806">
                  <c:v>100</c:v>
                </c:pt>
                <c:pt idx="4807">
                  <c:v>100</c:v>
                </c:pt>
                <c:pt idx="4808">
                  <c:v>100</c:v>
                </c:pt>
                <c:pt idx="4809">
                  <c:v>97</c:v>
                </c:pt>
                <c:pt idx="4810">
                  <c:v>90</c:v>
                </c:pt>
                <c:pt idx="4811">
                  <c:v>85</c:v>
                </c:pt>
                <c:pt idx="4812">
                  <c:v>66</c:v>
                </c:pt>
                <c:pt idx="4813">
                  <c:v>57</c:v>
                </c:pt>
                <c:pt idx="4814">
                  <c:v>48</c:v>
                </c:pt>
                <c:pt idx="4815">
                  <c:v>22</c:v>
                </c:pt>
                <c:pt idx="4816">
                  <c:v>12</c:v>
                </c:pt>
                <c:pt idx="4817">
                  <c:v>11</c:v>
                </c:pt>
                <c:pt idx="4818">
                  <c:v>10</c:v>
                </c:pt>
                <c:pt idx="4819">
                  <c:v>3</c:v>
                </c:pt>
                <c:pt idx="4820">
                  <c:v>1</c:v>
                </c:pt>
                <c:pt idx="4821">
                  <c:v>0</c:v>
                </c:pt>
                <c:pt idx="4822">
                  <c:v>0</c:v>
                </c:pt>
                <c:pt idx="4823">
                  <c:v>0</c:v>
                </c:pt>
                <c:pt idx="4824">
                  <c:v>0</c:v>
                </c:pt>
                <c:pt idx="4825">
                  <c:v>0</c:v>
                </c:pt>
                <c:pt idx="4826">
                  <c:v>0</c:v>
                </c:pt>
                <c:pt idx="4827">
                  <c:v>0</c:v>
                </c:pt>
                <c:pt idx="4828">
                  <c:v>0</c:v>
                </c:pt>
                <c:pt idx="4829">
                  <c:v>0</c:v>
                </c:pt>
                <c:pt idx="4830">
                  <c:v>0</c:v>
                </c:pt>
                <c:pt idx="4831">
                  <c:v>0</c:v>
                </c:pt>
                <c:pt idx="4832">
                  <c:v>0</c:v>
                </c:pt>
                <c:pt idx="4833">
                  <c:v>0</c:v>
                </c:pt>
                <c:pt idx="4834">
                  <c:v>0</c:v>
                </c:pt>
                <c:pt idx="4835">
                  <c:v>0</c:v>
                </c:pt>
                <c:pt idx="4836">
                  <c:v>0</c:v>
                </c:pt>
                <c:pt idx="4837">
                  <c:v>0</c:v>
                </c:pt>
                <c:pt idx="4838">
                  <c:v>0</c:v>
                </c:pt>
                <c:pt idx="4839">
                  <c:v>0</c:v>
                </c:pt>
                <c:pt idx="4840">
                  <c:v>0</c:v>
                </c:pt>
                <c:pt idx="4841">
                  <c:v>0</c:v>
                </c:pt>
                <c:pt idx="4842">
                  <c:v>0</c:v>
                </c:pt>
                <c:pt idx="4843">
                  <c:v>0</c:v>
                </c:pt>
                <c:pt idx="4844">
                  <c:v>0</c:v>
                </c:pt>
                <c:pt idx="4845">
                  <c:v>0</c:v>
                </c:pt>
                <c:pt idx="4846">
                  <c:v>0</c:v>
                </c:pt>
                <c:pt idx="4847">
                  <c:v>0</c:v>
                </c:pt>
                <c:pt idx="4848">
                  <c:v>0</c:v>
                </c:pt>
                <c:pt idx="4849">
                  <c:v>0</c:v>
                </c:pt>
                <c:pt idx="4850">
                  <c:v>0</c:v>
                </c:pt>
                <c:pt idx="4851">
                  <c:v>0</c:v>
                </c:pt>
                <c:pt idx="4852">
                  <c:v>0</c:v>
                </c:pt>
                <c:pt idx="4853">
                  <c:v>0</c:v>
                </c:pt>
                <c:pt idx="4854">
                  <c:v>0</c:v>
                </c:pt>
                <c:pt idx="4855">
                  <c:v>0</c:v>
                </c:pt>
                <c:pt idx="4856">
                  <c:v>0</c:v>
                </c:pt>
                <c:pt idx="4857">
                  <c:v>0</c:v>
                </c:pt>
                <c:pt idx="4858">
                  <c:v>0</c:v>
                </c:pt>
                <c:pt idx="4859">
                  <c:v>0</c:v>
                </c:pt>
                <c:pt idx="4860">
                  <c:v>0</c:v>
                </c:pt>
                <c:pt idx="4861">
                  <c:v>0</c:v>
                </c:pt>
                <c:pt idx="4862">
                  <c:v>0</c:v>
                </c:pt>
                <c:pt idx="4863">
                  <c:v>0</c:v>
                </c:pt>
                <c:pt idx="4864">
                  <c:v>0</c:v>
                </c:pt>
                <c:pt idx="4865">
                  <c:v>0</c:v>
                </c:pt>
                <c:pt idx="4866">
                  <c:v>0</c:v>
                </c:pt>
                <c:pt idx="4867">
                  <c:v>0</c:v>
                </c:pt>
                <c:pt idx="4868">
                  <c:v>0</c:v>
                </c:pt>
                <c:pt idx="4869">
                  <c:v>0</c:v>
                </c:pt>
                <c:pt idx="4870">
                  <c:v>0</c:v>
                </c:pt>
                <c:pt idx="4871">
                  <c:v>0</c:v>
                </c:pt>
                <c:pt idx="4872">
                  <c:v>0</c:v>
                </c:pt>
                <c:pt idx="4873">
                  <c:v>0</c:v>
                </c:pt>
                <c:pt idx="4874">
                  <c:v>0</c:v>
                </c:pt>
                <c:pt idx="4875">
                  <c:v>0</c:v>
                </c:pt>
                <c:pt idx="4876">
                  <c:v>0</c:v>
                </c:pt>
                <c:pt idx="4877">
                  <c:v>0</c:v>
                </c:pt>
                <c:pt idx="4878">
                  <c:v>0</c:v>
                </c:pt>
                <c:pt idx="4879">
                  <c:v>0</c:v>
                </c:pt>
                <c:pt idx="4880">
                  <c:v>0</c:v>
                </c:pt>
                <c:pt idx="4881">
                  <c:v>0</c:v>
                </c:pt>
                <c:pt idx="4882">
                  <c:v>0</c:v>
                </c:pt>
                <c:pt idx="4883">
                  <c:v>0</c:v>
                </c:pt>
                <c:pt idx="4884">
                  <c:v>0</c:v>
                </c:pt>
                <c:pt idx="4885">
                  <c:v>0</c:v>
                </c:pt>
                <c:pt idx="4886">
                  <c:v>0</c:v>
                </c:pt>
                <c:pt idx="4887">
                  <c:v>0</c:v>
                </c:pt>
                <c:pt idx="4888">
                  <c:v>0</c:v>
                </c:pt>
                <c:pt idx="4889">
                  <c:v>0</c:v>
                </c:pt>
                <c:pt idx="4890">
                  <c:v>0</c:v>
                </c:pt>
                <c:pt idx="4891">
                  <c:v>0</c:v>
                </c:pt>
                <c:pt idx="4892">
                  <c:v>0</c:v>
                </c:pt>
                <c:pt idx="4893">
                  <c:v>0</c:v>
                </c:pt>
                <c:pt idx="4894">
                  <c:v>0</c:v>
                </c:pt>
                <c:pt idx="4895">
                  <c:v>0</c:v>
                </c:pt>
                <c:pt idx="4896">
                  <c:v>0</c:v>
                </c:pt>
                <c:pt idx="4897">
                  <c:v>0</c:v>
                </c:pt>
                <c:pt idx="4898">
                  <c:v>0</c:v>
                </c:pt>
                <c:pt idx="4899">
                  <c:v>0</c:v>
                </c:pt>
                <c:pt idx="4900">
                  <c:v>100</c:v>
                </c:pt>
                <c:pt idx="4901">
                  <c:v>100</c:v>
                </c:pt>
                <c:pt idx="4902">
                  <c:v>100</c:v>
                </c:pt>
                <c:pt idx="4903">
                  <c:v>100</c:v>
                </c:pt>
                <c:pt idx="4904">
                  <c:v>100</c:v>
                </c:pt>
                <c:pt idx="4905">
                  <c:v>100</c:v>
                </c:pt>
                <c:pt idx="4906">
                  <c:v>100</c:v>
                </c:pt>
                <c:pt idx="4907">
                  <c:v>100</c:v>
                </c:pt>
                <c:pt idx="4908">
                  <c:v>99</c:v>
                </c:pt>
                <c:pt idx="4909">
                  <c:v>95</c:v>
                </c:pt>
                <c:pt idx="4910">
                  <c:v>95</c:v>
                </c:pt>
                <c:pt idx="4911">
                  <c:v>82</c:v>
                </c:pt>
                <c:pt idx="4912">
                  <c:v>71</c:v>
                </c:pt>
                <c:pt idx="4913">
                  <c:v>63</c:v>
                </c:pt>
                <c:pt idx="4914">
                  <c:v>49</c:v>
                </c:pt>
                <c:pt idx="4915">
                  <c:v>32</c:v>
                </c:pt>
                <c:pt idx="4916">
                  <c:v>22</c:v>
                </c:pt>
                <c:pt idx="4917">
                  <c:v>17</c:v>
                </c:pt>
                <c:pt idx="4918">
                  <c:v>8</c:v>
                </c:pt>
                <c:pt idx="4919">
                  <c:v>2</c:v>
                </c:pt>
                <c:pt idx="4920">
                  <c:v>1</c:v>
                </c:pt>
                <c:pt idx="4921">
                  <c:v>1</c:v>
                </c:pt>
                <c:pt idx="4922">
                  <c:v>1</c:v>
                </c:pt>
                <c:pt idx="4923">
                  <c:v>0</c:v>
                </c:pt>
                <c:pt idx="4924">
                  <c:v>0</c:v>
                </c:pt>
                <c:pt idx="4925">
                  <c:v>0</c:v>
                </c:pt>
                <c:pt idx="4926">
                  <c:v>0</c:v>
                </c:pt>
                <c:pt idx="4927">
                  <c:v>0</c:v>
                </c:pt>
                <c:pt idx="4928">
                  <c:v>0</c:v>
                </c:pt>
                <c:pt idx="4929">
                  <c:v>0</c:v>
                </c:pt>
                <c:pt idx="4930">
                  <c:v>0</c:v>
                </c:pt>
                <c:pt idx="4931">
                  <c:v>0</c:v>
                </c:pt>
                <c:pt idx="4932">
                  <c:v>0</c:v>
                </c:pt>
                <c:pt idx="4933">
                  <c:v>0</c:v>
                </c:pt>
                <c:pt idx="4934">
                  <c:v>0</c:v>
                </c:pt>
                <c:pt idx="4935">
                  <c:v>0</c:v>
                </c:pt>
                <c:pt idx="4936">
                  <c:v>0</c:v>
                </c:pt>
                <c:pt idx="4937">
                  <c:v>0</c:v>
                </c:pt>
                <c:pt idx="4938">
                  <c:v>0</c:v>
                </c:pt>
                <c:pt idx="4939">
                  <c:v>0</c:v>
                </c:pt>
                <c:pt idx="4940">
                  <c:v>0</c:v>
                </c:pt>
                <c:pt idx="4941">
                  <c:v>0</c:v>
                </c:pt>
                <c:pt idx="4942">
                  <c:v>0</c:v>
                </c:pt>
                <c:pt idx="4943">
                  <c:v>0</c:v>
                </c:pt>
                <c:pt idx="4944">
                  <c:v>0</c:v>
                </c:pt>
                <c:pt idx="4945">
                  <c:v>0</c:v>
                </c:pt>
                <c:pt idx="4946">
                  <c:v>0</c:v>
                </c:pt>
                <c:pt idx="4947">
                  <c:v>0</c:v>
                </c:pt>
                <c:pt idx="4948">
                  <c:v>0</c:v>
                </c:pt>
                <c:pt idx="4949">
                  <c:v>0</c:v>
                </c:pt>
                <c:pt idx="4950">
                  <c:v>0</c:v>
                </c:pt>
                <c:pt idx="4951">
                  <c:v>0</c:v>
                </c:pt>
                <c:pt idx="4952">
                  <c:v>0</c:v>
                </c:pt>
                <c:pt idx="4953">
                  <c:v>0</c:v>
                </c:pt>
                <c:pt idx="4954">
                  <c:v>0</c:v>
                </c:pt>
                <c:pt idx="4955">
                  <c:v>0</c:v>
                </c:pt>
                <c:pt idx="4956">
                  <c:v>0</c:v>
                </c:pt>
                <c:pt idx="4957">
                  <c:v>0</c:v>
                </c:pt>
                <c:pt idx="4958">
                  <c:v>0</c:v>
                </c:pt>
                <c:pt idx="4959">
                  <c:v>0</c:v>
                </c:pt>
                <c:pt idx="4960">
                  <c:v>0</c:v>
                </c:pt>
                <c:pt idx="4961">
                  <c:v>0</c:v>
                </c:pt>
                <c:pt idx="4962">
                  <c:v>0</c:v>
                </c:pt>
                <c:pt idx="4963">
                  <c:v>0</c:v>
                </c:pt>
                <c:pt idx="4964">
                  <c:v>0</c:v>
                </c:pt>
                <c:pt idx="4965">
                  <c:v>0</c:v>
                </c:pt>
                <c:pt idx="4966">
                  <c:v>0</c:v>
                </c:pt>
                <c:pt idx="4967">
                  <c:v>0</c:v>
                </c:pt>
                <c:pt idx="4968">
                  <c:v>0</c:v>
                </c:pt>
                <c:pt idx="4969">
                  <c:v>0</c:v>
                </c:pt>
                <c:pt idx="4970">
                  <c:v>0</c:v>
                </c:pt>
                <c:pt idx="4971">
                  <c:v>0</c:v>
                </c:pt>
                <c:pt idx="4972">
                  <c:v>0</c:v>
                </c:pt>
                <c:pt idx="4973">
                  <c:v>0</c:v>
                </c:pt>
                <c:pt idx="4974">
                  <c:v>0</c:v>
                </c:pt>
                <c:pt idx="4975">
                  <c:v>0</c:v>
                </c:pt>
                <c:pt idx="4976">
                  <c:v>0</c:v>
                </c:pt>
                <c:pt idx="4977">
                  <c:v>0</c:v>
                </c:pt>
                <c:pt idx="4978">
                  <c:v>0</c:v>
                </c:pt>
                <c:pt idx="4979">
                  <c:v>0</c:v>
                </c:pt>
                <c:pt idx="4980">
                  <c:v>0</c:v>
                </c:pt>
                <c:pt idx="4981">
                  <c:v>0</c:v>
                </c:pt>
                <c:pt idx="4982">
                  <c:v>0</c:v>
                </c:pt>
                <c:pt idx="4983">
                  <c:v>0</c:v>
                </c:pt>
                <c:pt idx="4984">
                  <c:v>0</c:v>
                </c:pt>
                <c:pt idx="4985">
                  <c:v>0</c:v>
                </c:pt>
                <c:pt idx="4986">
                  <c:v>0</c:v>
                </c:pt>
                <c:pt idx="4987">
                  <c:v>0</c:v>
                </c:pt>
                <c:pt idx="4988">
                  <c:v>0</c:v>
                </c:pt>
                <c:pt idx="4989">
                  <c:v>0</c:v>
                </c:pt>
                <c:pt idx="4990">
                  <c:v>0</c:v>
                </c:pt>
                <c:pt idx="4991">
                  <c:v>0</c:v>
                </c:pt>
                <c:pt idx="4992">
                  <c:v>0</c:v>
                </c:pt>
                <c:pt idx="4993">
                  <c:v>0</c:v>
                </c:pt>
                <c:pt idx="4994">
                  <c:v>0</c:v>
                </c:pt>
                <c:pt idx="4995">
                  <c:v>0</c:v>
                </c:pt>
                <c:pt idx="4996">
                  <c:v>0</c:v>
                </c:pt>
                <c:pt idx="4997">
                  <c:v>0</c:v>
                </c:pt>
                <c:pt idx="4998">
                  <c:v>0</c:v>
                </c:pt>
                <c:pt idx="4999">
                  <c:v>0</c:v>
                </c:pt>
                <c:pt idx="5000">
                  <c:v>100</c:v>
                </c:pt>
                <c:pt idx="5001">
                  <c:v>100</c:v>
                </c:pt>
                <c:pt idx="5002">
                  <c:v>100</c:v>
                </c:pt>
                <c:pt idx="5003">
                  <c:v>100</c:v>
                </c:pt>
                <c:pt idx="5004">
                  <c:v>100</c:v>
                </c:pt>
                <c:pt idx="5005">
                  <c:v>100</c:v>
                </c:pt>
                <c:pt idx="5006">
                  <c:v>100</c:v>
                </c:pt>
                <c:pt idx="5007">
                  <c:v>100</c:v>
                </c:pt>
                <c:pt idx="5008">
                  <c:v>100</c:v>
                </c:pt>
                <c:pt idx="5009">
                  <c:v>98</c:v>
                </c:pt>
                <c:pt idx="5010">
                  <c:v>99</c:v>
                </c:pt>
                <c:pt idx="5011">
                  <c:v>90</c:v>
                </c:pt>
                <c:pt idx="5012">
                  <c:v>76</c:v>
                </c:pt>
                <c:pt idx="5013">
                  <c:v>56</c:v>
                </c:pt>
                <c:pt idx="5014">
                  <c:v>51</c:v>
                </c:pt>
                <c:pt idx="5015">
                  <c:v>37</c:v>
                </c:pt>
                <c:pt idx="5016">
                  <c:v>22</c:v>
                </c:pt>
                <c:pt idx="5017">
                  <c:v>12</c:v>
                </c:pt>
                <c:pt idx="5018">
                  <c:v>6</c:v>
                </c:pt>
                <c:pt idx="5019">
                  <c:v>6</c:v>
                </c:pt>
                <c:pt idx="5020">
                  <c:v>1</c:v>
                </c:pt>
                <c:pt idx="5021">
                  <c:v>0</c:v>
                </c:pt>
                <c:pt idx="5022">
                  <c:v>1</c:v>
                </c:pt>
                <c:pt idx="5023">
                  <c:v>1</c:v>
                </c:pt>
                <c:pt idx="5024">
                  <c:v>0</c:v>
                </c:pt>
                <c:pt idx="5025">
                  <c:v>0</c:v>
                </c:pt>
                <c:pt idx="5026">
                  <c:v>0</c:v>
                </c:pt>
                <c:pt idx="5027">
                  <c:v>0</c:v>
                </c:pt>
                <c:pt idx="5028">
                  <c:v>0</c:v>
                </c:pt>
                <c:pt idx="5029">
                  <c:v>0</c:v>
                </c:pt>
                <c:pt idx="5030">
                  <c:v>0</c:v>
                </c:pt>
                <c:pt idx="5031">
                  <c:v>0</c:v>
                </c:pt>
                <c:pt idx="5032">
                  <c:v>0</c:v>
                </c:pt>
                <c:pt idx="5033">
                  <c:v>0</c:v>
                </c:pt>
                <c:pt idx="5034">
                  <c:v>0</c:v>
                </c:pt>
                <c:pt idx="5035">
                  <c:v>0</c:v>
                </c:pt>
                <c:pt idx="5036">
                  <c:v>0</c:v>
                </c:pt>
                <c:pt idx="5037">
                  <c:v>0</c:v>
                </c:pt>
                <c:pt idx="5038">
                  <c:v>0</c:v>
                </c:pt>
                <c:pt idx="5039">
                  <c:v>0</c:v>
                </c:pt>
                <c:pt idx="5040">
                  <c:v>0</c:v>
                </c:pt>
                <c:pt idx="5041">
                  <c:v>0</c:v>
                </c:pt>
                <c:pt idx="5042">
                  <c:v>0</c:v>
                </c:pt>
                <c:pt idx="5043">
                  <c:v>0</c:v>
                </c:pt>
                <c:pt idx="5044">
                  <c:v>0</c:v>
                </c:pt>
                <c:pt idx="5045">
                  <c:v>0</c:v>
                </c:pt>
                <c:pt idx="5046">
                  <c:v>0</c:v>
                </c:pt>
                <c:pt idx="5047">
                  <c:v>0</c:v>
                </c:pt>
                <c:pt idx="5048">
                  <c:v>0</c:v>
                </c:pt>
                <c:pt idx="5049">
                  <c:v>0</c:v>
                </c:pt>
                <c:pt idx="5050">
                  <c:v>0</c:v>
                </c:pt>
                <c:pt idx="5051">
                  <c:v>0</c:v>
                </c:pt>
                <c:pt idx="5052">
                  <c:v>0</c:v>
                </c:pt>
                <c:pt idx="5053">
                  <c:v>0</c:v>
                </c:pt>
                <c:pt idx="5054">
                  <c:v>0</c:v>
                </c:pt>
                <c:pt idx="5055">
                  <c:v>0</c:v>
                </c:pt>
                <c:pt idx="5056">
                  <c:v>0</c:v>
                </c:pt>
                <c:pt idx="5057">
                  <c:v>0</c:v>
                </c:pt>
                <c:pt idx="5058">
                  <c:v>0</c:v>
                </c:pt>
                <c:pt idx="5059">
                  <c:v>0</c:v>
                </c:pt>
                <c:pt idx="5060">
                  <c:v>0</c:v>
                </c:pt>
                <c:pt idx="5061">
                  <c:v>0</c:v>
                </c:pt>
                <c:pt idx="5062">
                  <c:v>0</c:v>
                </c:pt>
                <c:pt idx="5063">
                  <c:v>0</c:v>
                </c:pt>
                <c:pt idx="5064">
                  <c:v>0</c:v>
                </c:pt>
                <c:pt idx="5065">
                  <c:v>0</c:v>
                </c:pt>
                <c:pt idx="5066">
                  <c:v>0</c:v>
                </c:pt>
                <c:pt idx="5067">
                  <c:v>0</c:v>
                </c:pt>
                <c:pt idx="5068">
                  <c:v>0</c:v>
                </c:pt>
                <c:pt idx="5069">
                  <c:v>0</c:v>
                </c:pt>
                <c:pt idx="5070">
                  <c:v>0</c:v>
                </c:pt>
                <c:pt idx="5071">
                  <c:v>0</c:v>
                </c:pt>
                <c:pt idx="5072">
                  <c:v>0</c:v>
                </c:pt>
                <c:pt idx="5073">
                  <c:v>0</c:v>
                </c:pt>
                <c:pt idx="5074">
                  <c:v>0</c:v>
                </c:pt>
                <c:pt idx="5075">
                  <c:v>0</c:v>
                </c:pt>
                <c:pt idx="5076">
                  <c:v>0</c:v>
                </c:pt>
                <c:pt idx="5077">
                  <c:v>0</c:v>
                </c:pt>
                <c:pt idx="5078">
                  <c:v>0</c:v>
                </c:pt>
                <c:pt idx="5079">
                  <c:v>0</c:v>
                </c:pt>
                <c:pt idx="5080">
                  <c:v>0</c:v>
                </c:pt>
                <c:pt idx="5081">
                  <c:v>0</c:v>
                </c:pt>
                <c:pt idx="5082">
                  <c:v>0</c:v>
                </c:pt>
                <c:pt idx="5083">
                  <c:v>0</c:v>
                </c:pt>
                <c:pt idx="5084">
                  <c:v>0</c:v>
                </c:pt>
                <c:pt idx="5085">
                  <c:v>0</c:v>
                </c:pt>
                <c:pt idx="5086">
                  <c:v>0</c:v>
                </c:pt>
                <c:pt idx="5087">
                  <c:v>0</c:v>
                </c:pt>
                <c:pt idx="5088">
                  <c:v>0</c:v>
                </c:pt>
                <c:pt idx="5089">
                  <c:v>0</c:v>
                </c:pt>
                <c:pt idx="5090">
                  <c:v>0</c:v>
                </c:pt>
                <c:pt idx="5091">
                  <c:v>0</c:v>
                </c:pt>
                <c:pt idx="5092">
                  <c:v>0</c:v>
                </c:pt>
                <c:pt idx="5093">
                  <c:v>0</c:v>
                </c:pt>
                <c:pt idx="5094">
                  <c:v>0</c:v>
                </c:pt>
                <c:pt idx="5095">
                  <c:v>0</c:v>
                </c:pt>
                <c:pt idx="5096">
                  <c:v>0</c:v>
                </c:pt>
                <c:pt idx="5097">
                  <c:v>0</c:v>
                </c:pt>
                <c:pt idx="5098">
                  <c:v>0</c:v>
                </c:pt>
                <c:pt idx="5099">
                  <c:v>0</c:v>
                </c:pt>
                <c:pt idx="5100">
                  <c:v>100</c:v>
                </c:pt>
                <c:pt idx="5101">
                  <c:v>100</c:v>
                </c:pt>
                <c:pt idx="5102">
                  <c:v>100</c:v>
                </c:pt>
                <c:pt idx="5103">
                  <c:v>100</c:v>
                </c:pt>
                <c:pt idx="5104">
                  <c:v>100</c:v>
                </c:pt>
                <c:pt idx="5105">
                  <c:v>100</c:v>
                </c:pt>
                <c:pt idx="5106">
                  <c:v>100</c:v>
                </c:pt>
                <c:pt idx="5107">
                  <c:v>100</c:v>
                </c:pt>
                <c:pt idx="5108">
                  <c:v>100</c:v>
                </c:pt>
                <c:pt idx="5109">
                  <c:v>100</c:v>
                </c:pt>
                <c:pt idx="5110">
                  <c:v>97</c:v>
                </c:pt>
                <c:pt idx="5111">
                  <c:v>93</c:v>
                </c:pt>
                <c:pt idx="5112">
                  <c:v>86</c:v>
                </c:pt>
                <c:pt idx="5113">
                  <c:v>73</c:v>
                </c:pt>
                <c:pt idx="5114">
                  <c:v>52</c:v>
                </c:pt>
                <c:pt idx="5115">
                  <c:v>43</c:v>
                </c:pt>
                <c:pt idx="5116">
                  <c:v>18</c:v>
                </c:pt>
                <c:pt idx="5117">
                  <c:v>16</c:v>
                </c:pt>
                <c:pt idx="5118">
                  <c:v>13</c:v>
                </c:pt>
                <c:pt idx="5119">
                  <c:v>4</c:v>
                </c:pt>
                <c:pt idx="5120">
                  <c:v>4</c:v>
                </c:pt>
                <c:pt idx="5121">
                  <c:v>3</c:v>
                </c:pt>
                <c:pt idx="5122">
                  <c:v>0</c:v>
                </c:pt>
                <c:pt idx="5123">
                  <c:v>0</c:v>
                </c:pt>
                <c:pt idx="5124">
                  <c:v>0</c:v>
                </c:pt>
                <c:pt idx="5125">
                  <c:v>0</c:v>
                </c:pt>
                <c:pt idx="5126">
                  <c:v>1</c:v>
                </c:pt>
                <c:pt idx="5127">
                  <c:v>0</c:v>
                </c:pt>
                <c:pt idx="5128">
                  <c:v>0</c:v>
                </c:pt>
                <c:pt idx="5129">
                  <c:v>0</c:v>
                </c:pt>
                <c:pt idx="5130">
                  <c:v>0</c:v>
                </c:pt>
                <c:pt idx="5131">
                  <c:v>0</c:v>
                </c:pt>
                <c:pt idx="5132">
                  <c:v>0</c:v>
                </c:pt>
                <c:pt idx="5133">
                  <c:v>0</c:v>
                </c:pt>
                <c:pt idx="5134">
                  <c:v>0</c:v>
                </c:pt>
                <c:pt idx="5135">
                  <c:v>0</c:v>
                </c:pt>
                <c:pt idx="5136">
                  <c:v>0</c:v>
                </c:pt>
                <c:pt idx="5137">
                  <c:v>0</c:v>
                </c:pt>
                <c:pt idx="5138">
                  <c:v>0</c:v>
                </c:pt>
                <c:pt idx="5139">
                  <c:v>0</c:v>
                </c:pt>
                <c:pt idx="5140">
                  <c:v>0</c:v>
                </c:pt>
                <c:pt idx="5141">
                  <c:v>0</c:v>
                </c:pt>
                <c:pt idx="5142">
                  <c:v>0</c:v>
                </c:pt>
                <c:pt idx="5143">
                  <c:v>0</c:v>
                </c:pt>
                <c:pt idx="5144">
                  <c:v>0</c:v>
                </c:pt>
                <c:pt idx="5145">
                  <c:v>0</c:v>
                </c:pt>
                <c:pt idx="5146">
                  <c:v>0</c:v>
                </c:pt>
                <c:pt idx="5147">
                  <c:v>0</c:v>
                </c:pt>
                <c:pt idx="5148">
                  <c:v>0</c:v>
                </c:pt>
                <c:pt idx="5149">
                  <c:v>0</c:v>
                </c:pt>
                <c:pt idx="5150">
                  <c:v>0</c:v>
                </c:pt>
                <c:pt idx="5151">
                  <c:v>0</c:v>
                </c:pt>
                <c:pt idx="5152">
                  <c:v>0</c:v>
                </c:pt>
                <c:pt idx="5153">
                  <c:v>0</c:v>
                </c:pt>
                <c:pt idx="5154">
                  <c:v>0</c:v>
                </c:pt>
                <c:pt idx="5155">
                  <c:v>0</c:v>
                </c:pt>
                <c:pt idx="5156">
                  <c:v>0</c:v>
                </c:pt>
                <c:pt idx="5157">
                  <c:v>0</c:v>
                </c:pt>
                <c:pt idx="5158">
                  <c:v>0</c:v>
                </c:pt>
                <c:pt idx="5159">
                  <c:v>0</c:v>
                </c:pt>
                <c:pt idx="5160">
                  <c:v>0</c:v>
                </c:pt>
                <c:pt idx="5161">
                  <c:v>0</c:v>
                </c:pt>
                <c:pt idx="5162">
                  <c:v>0</c:v>
                </c:pt>
                <c:pt idx="5163">
                  <c:v>0</c:v>
                </c:pt>
                <c:pt idx="5164">
                  <c:v>0</c:v>
                </c:pt>
                <c:pt idx="5165">
                  <c:v>0</c:v>
                </c:pt>
                <c:pt idx="5166">
                  <c:v>0</c:v>
                </c:pt>
                <c:pt idx="5167">
                  <c:v>0</c:v>
                </c:pt>
                <c:pt idx="5168">
                  <c:v>0</c:v>
                </c:pt>
                <c:pt idx="5169">
                  <c:v>0</c:v>
                </c:pt>
                <c:pt idx="5170">
                  <c:v>0</c:v>
                </c:pt>
                <c:pt idx="5171">
                  <c:v>0</c:v>
                </c:pt>
                <c:pt idx="5172">
                  <c:v>0</c:v>
                </c:pt>
                <c:pt idx="5173">
                  <c:v>0</c:v>
                </c:pt>
                <c:pt idx="5174">
                  <c:v>0</c:v>
                </c:pt>
                <c:pt idx="5175">
                  <c:v>0</c:v>
                </c:pt>
                <c:pt idx="5176">
                  <c:v>0</c:v>
                </c:pt>
                <c:pt idx="5177">
                  <c:v>0</c:v>
                </c:pt>
                <c:pt idx="5178">
                  <c:v>0</c:v>
                </c:pt>
                <c:pt idx="5179">
                  <c:v>0</c:v>
                </c:pt>
                <c:pt idx="5180">
                  <c:v>0</c:v>
                </c:pt>
                <c:pt idx="5181">
                  <c:v>0</c:v>
                </c:pt>
                <c:pt idx="5182">
                  <c:v>0</c:v>
                </c:pt>
                <c:pt idx="5183">
                  <c:v>0</c:v>
                </c:pt>
                <c:pt idx="5184">
                  <c:v>0</c:v>
                </c:pt>
                <c:pt idx="5185">
                  <c:v>0</c:v>
                </c:pt>
                <c:pt idx="5186">
                  <c:v>0</c:v>
                </c:pt>
                <c:pt idx="5187">
                  <c:v>0</c:v>
                </c:pt>
                <c:pt idx="5188">
                  <c:v>0</c:v>
                </c:pt>
                <c:pt idx="5189">
                  <c:v>0</c:v>
                </c:pt>
                <c:pt idx="5190">
                  <c:v>0</c:v>
                </c:pt>
                <c:pt idx="5191">
                  <c:v>0</c:v>
                </c:pt>
                <c:pt idx="5192">
                  <c:v>0</c:v>
                </c:pt>
                <c:pt idx="5193">
                  <c:v>0</c:v>
                </c:pt>
                <c:pt idx="5194">
                  <c:v>0</c:v>
                </c:pt>
                <c:pt idx="5195">
                  <c:v>0</c:v>
                </c:pt>
                <c:pt idx="5196">
                  <c:v>0</c:v>
                </c:pt>
                <c:pt idx="5197">
                  <c:v>0</c:v>
                </c:pt>
                <c:pt idx="5198">
                  <c:v>0</c:v>
                </c:pt>
                <c:pt idx="5199">
                  <c:v>0</c:v>
                </c:pt>
                <c:pt idx="5200">
                  <c:v>100</c:v>
                </c:pt>
                <c:pt idx="5201">
                  <c:v>100</c:v>
                </c:pt>
                <c:pt idx="5202">
                  <c:v>100</c:v>
                </c:pt>
                <c:pt idx="5203">
                  <c:v>100</c:v>
                </c:pt>
                <c:pt idx="5204">
                  <c:v>100</c:v>
                </c:pt>
                <c:pt idx="5205">
                  <c:v>100</c:v>
                </c:pt>
                <c:pt idx="5206">
                  <c:v>100</c:v>
                </c:pt>
                <c:pt idx="5207">
                  <c:v>100</c:v>
                </c:pt>
                <c:pt idx="5208">
                  <c:v>100</c:v>
                </c:pt>
                <c:pt idx="5209">
                  <c:v>99</c:v>
                </c:pt>
                <c:pt idx="5210">
                  <c:v>100</c:v>
                </c:pt>
                <c:pt idx="5211">
                  <c:v>95</c:v>
                </c:pt>
                <c:pt idx="5212">
                  <c:v>89</c:v>
                </c:pt>
                <c:pt idx="5213">
                  <c:v>83</c:v>
                </c:pt>
                <c:pt idx="5214">
                  <c:v>67</c:v>
                </c:pt>
                <c:pt idx="5215">
                  <c:v>53</c:v>
                </c:pt>
                <c:pt idx="5216">
                  <c:v>41</c:v>
                </c:pt>
                <c:pt idx="5217">
                  <c:v>30</c:v>
                </c:pt>
                <c:pt idx="5218">
                  <c:v>17</c:v>
                </c:pt>
                <c:pt idx="5219">
                  <c:v>7</c:v>
                </c:pt>
                <c:pt idx="5220">
                  <c:v>7</c:v>
                </c:pt>
                <c:pt idx="5221">
                  <c:v>1</c:v>
                </c:pt>
                <c:pt idx="5222">
                  <c:v>1</c:v>
                </c:pt>
                <c:pt idx="5223">
                  <c:v>0</c:v>
                </c:pt>
                <c:pt idx="5224">
                  <c:v>0</c:v>
                </c:pt>
                <c:pt idx="5225">
                  <c:v>0</c:v>
                </c:pt>
                <c:pt idx="5226">
                  <c:v>0</c:v>
                </c:pt>
                <c:pt idx="5227">
                  <c:v>0</c:v>
                </c:pt>
                <c:pt idx="5228">
                  <c:v>0</c:v>
                </c:pt>
                <c:pt idx="5229">
                  <c:v>0</c:v>
                </c:pt>
                <c:pt idx="5230">
                  <c:v>0</c:v>
                </c:pt>
                <c:pt idx="5231">
                  <c:v>0</c:v>
                </c:pt>
                <c:pt idx="5232">
                  <c:v>0</c:v>
                </c:pt>
                <c:pt idx="5233">
                  <c:v>0</c:v>
                </c:pt>
                <c:pt idx="5234">
                  <c:v>0</c:v>
                </c:pt>
                <c:pt idx="5235">
                  <c:v>0</c:v>
                </c:pt>
                <c:pt idx="5236">
                  <c:v>0</c:v>
                </c:pt>
                <c:pt idx="5237">
                  <c:v>0</c:v>
                </c:pt>
                <c:pt idx="5238">
                  <c:v>0</c:v>
                </c:pt>
                <c:pt idx="5239">
                  <c:v>0</c:v>
                </c:pt>
                <c:pt idx="5240">
                  <c:v>0</c:v>
                </c:pt>
                <c:pt idx="5241">
                  <c:v>0</c:v>
                </c:pt>
                <c:pt idx="5242">
                  <c:v>0</c:v>
                </c:pt>
                <c:pt idx="5243">
                  <c:v>0</c:v>
                </c:pt>
                <c:pt idx="5244">
                  <c:v>0</c:v>
                </c:pt>
                <c:pt idx="5245">
                  <c:v>0</c:v>
                </c:pt>
                <c:pt idx="5246">
                  <c:v>0</c:v>
                </c:pt>
                <c:pt idx="5247">
                  <c:v>0</c:v>
                </c:pt>
                <c:pt idx="5248">
                  <c:v>0</c:v>
                </c:pt>
                <c:pt idx="5249">
                  <c:v>0</c:v>
                </c:pt>
                <c:pt idx="5250">
                  <c:v>0</c:v>
                </c:pt>
                <c:pt idx="5251">
                  <c:v>0</c:v>
                </c:pt>
                <c:pt idx="5252">
                  <c:v>0</c:v>
                </c:pt>
                <c:pt idx="5253">
                  <c:v>0</c:v>
                </c:pt>
                <c:pt idx="5254">
                  <c:v>0</c:v>
                </c:pt>
                <c:pt idx="5255">
                  <c:v>0</c:v>
                </c:pt>
                <c:pt idx="5256">
                  <c:v>0</c:v>
                </c:pt>
                <c:pt idx="5257">
                  <c:v>0</c:v>
                </c:pt>
                <c:pt idx="5258">
                  <c:v>0</c:v>
                </c:pt>
                <c:pt idx="5259">
                  <c:v>0</c:v>
                </c:pt>
                <c:pt idx="5260">
                  <c:v>0</c:v>
                </c:pt>
                <c:pt idx="5261">
                  <c:v>0</c:v>
                </c:pt>
                <c:pt idx="5262">
                  <c:v>0</c:v>
                </c:pt>
                <c:pt idx="5263">
                  <c:v>0</c:v>
                </c:pt>
                <c:pt idx="5264">
                  <c:v>0</c:v>
                </c:pt>
                <c:pt idx="5265">
                  <c:v>0</c:v>
                </c:pt>
                <c:pt idx="5266">
                  <c:v>0</c:v>
                </c:pt>
                <c:pt idx="5267">
                  <c:v>0</c:v>
                </c:pt>
                <c:pt idx="5268">
                  <c:v>0</c:v>
                </c:pt>
                <c:pt idx="5269">
                  <c:v>0</c:v>
                </c:pt>
                <c:pt idx="5270">
                  <c:v>0</c:v>
                </c:pt>
                <c:pt idx="5271">
                  <c:v>0</c:v>
                </c:pt>
                <c:pt idx="5272">
                  <c:v>0</c:v>
                </c:pt>
                <c:pt idx="5273">
                  <c:v>0</c:v>
                </c:pt>
                <c:pt idx="5274">
                  <c:v>0</c:v>
                </c:pt>
                <c:pt idx="5275">
                  <c:v>0</c:v>
                </c:pt>
                <c:pt idx="5276">
                  <c:v>0</c:v>
                </c:pt>
                <c:pt idx="5277">
                  <c:v>0</c:v>
                </c:pt>
                <c:pt idx="5278">
                  <c:v>0</c:v>
                </c:pt>
                <c:pt idx="5279">
                  <c:v>0</c:v>
                </c:pt>
                <c:pt idx="5280">
                  <c:v>0</c:v>
                </c:pt>
                <c:pt idx="5281">
                  <c:v>0</c:v>
                </c:pt>
                <c:pt idx="5282">
                  <c:v>0</c:v>
                </c:pt>
                <c:pt idx="5283">
                  <c:v>0</c:v>
                </c:pt>
                <c:pt idx="5284">
                  <c:v>0</c:v>
                </c:pt>
                <c:pt idx="5285">
                  <c:v>0</c:v>
                </c:pt>
                <c:pt idx="5286">
                  <c:v>0</c:v>
                </c:pt>
                <c:pt idx="5287">
                  <c:v>0</c:v>
                </c:pt>
                <c:pt idx="5288">
                  <c:v>0</c:v>
                </c:pt>
                <c:pt idx="5289">
                  <c:v>0</c:v>
                </c:pt>
                <c:pt idx="5290">
                  <c:v>0</c:v>
                </c:pt>
                <c:pt idx="5291">
                  <c:v>0</c:v>
                </c:pt>
                <c:pt idx="5292">
                  <c:v>0</c:v>
                </c:pt>
                <c:pt idx="5293">
                  <c:v>0</c:v>
                </c:pt>
                <c:pt idx="5294">
                  <c:v>0</c:v>
                </c:pt>
                <c:pt idx="5295">
                  <c:v>0</c:v>
                </c:pt>
                <c:pt idx="5296">
                  <c:v>0</c:v>
                </c:pt>
                <c:pt idx="5297">
                  <c:v>0</c:v>
                </c:pt>
                <c:pt idx="5298">
                  <c:v>0</c:v>
                </c:pt>
                <c:pt idx="5299">
                  <c:v>0</c:v>
                </c:pt>
                <c:pt idx="5300">
                  <c:v>100</c:v>
                </c:pt>
                <c:pt idx="5301">
                  <c:v>100</c:v>
                </c:pt>
                <c:pt idx="5302">
                  <c:v>100</c:v>
                </c:pt>
                <c:pt idx="5303">
                  <c:v>100</c:v>
                </c:pt>
                <c:pt idx="5304">
                  <c:v>100</c:v>
                </c:pt>
                <c:pt idx="5305">
                  <c:v>100</c:v>
                </c:pt>
                <c:pt idx="5306">
                  <c:v>100</c:v>
                </c:pt>
                <c:pt idx="5307">
                  <c:v>100</c:v>
                </c:pt>
                <c:pt idx="5308">
                  <c:v>100</c:v>
                </c:pt>
                <c:pt idx="5309">
                  <c:v>98</c:v>
                </c:pt>
                <c:pt idx="5310">
                  <c:v>95</c:v>
                </c:pt>
                <c:pt idx="5311">
                  <c:v>93</c:v>
                </c:pt>
                <c:pt idx="5312">
                  <c:v>94</c:v>
                </c:pt>
                <c:pt idx="5313">
                  <c:v>79</c:v>
                </c:pt>
                <c:pt idx="5314">
                  <c:v>76</c:v>
                </c:pt>
                <c:pt idx="5315">
                  <c:v>46</c:v>
                </c:pt>
                <c:pt idx="5316">
                  <c:v>42</c:v>
                </c:pt>
                <c:pt idx="5317">
                  <c:v>32</c:v>
                </c:pt>
                <c:pt idx="5318">
                  <c:v>22</c:v>
                </c:pt>
                <c:pt idx="5319">
                  <c:v>10</c:v>
                </c:pt>
                <c:pt idx="5320">
                  <c:v>4</c:v>
                </c:pt>
                <c:pt idx="5321">
                  <c:v>4</c:v>
                </c:pt>
                <c:pt idx="5322">
                  <c:v>1</c:v>
                </c:pt>
                <c:pt idx="5323">
                  <c:v>0</c:v>
                </c:pt>
                <c:pt idx="5324">
                  <c:v>1</c:v>
                </c:pt>
                <c:pt idx="5325">
                  <c:v>0</c:v>
                </c:pt>
                <c:pt idx="5326">
                  <c:v>0</c:v>
                </c:pt>
                <c:pt idx="5327">
                  <c:v>0</c:v>
                </c:pt>
                <c:pt idx="5328">
                  <c:v>0</c:v>
                </c:pt>
                <c:pt idx="5329">
                  <c:v>0</c:v>
                </c:pt>
                <c:pt idx="5330">
                  <c:v>0</c:v>
                </c:pt>
                <c:pt idx="5331">
                  <c:v>0</c:v>
                </c:pt>
                <c:pt idx="5332">
                  <c:v>0</c:v>
                </c:pt>
                <c:pt idx="5333">
                  <c:v>0</c:v>
                </c:pt>
                <c:pt idx="5334">
                  <c:v>0</c:v>
                </c:pt>
                <c:pt idx="5335">
                  <c:v>0</c:v>
                </c:pt>
                <c:pt idx="5336">
                  <c:v>0</c:v>
                </c:pt>
                <c:pt idx="5337">
                  <c:v>0</c:v>
                </c:pt>
                <c:pt idx="5338">
                  <c:v>0</c:v>
                </c:pt>
                <c:pt idx="5339">
                  <c:v>0</c:v>
                </c:pt>
                <c:pt idx="5340">
                  <c:v>0</c:v>
                </c:pt>
                <c:pt idx="5341">
                  <c:v>0</c:v>
                </c:pt>
                <c:pt idx="5342">
                  <c:v>0</c:v>
                </c:pt>
                <c:pt idx="5343">
                  <c:v>0</c:v>
                </c:pt>
                <c:pt idx="5344">
                  <c:v>0</c:v>
                </c:pt>
                <c:pt idx="5345">
                  <c:v>0</c:v>
                </c:pt>
                <c:pt idx="5346">
                  <c:v>0</c:v>
                </c:pt>
                <c:pt idx="5347">
                  <c:v>0</c:v>
                </c:pt>
                <c:pt idx="5348">
                  <c:v>0</c:v>
                </c:pt>
                <c:pt idx="5349">
                  <c:v>0</c:v>
                </c:pt>
                <c:pt idx="5350">
                  <c:v>0</c:v>
                </c:pt>
                <c:pt idx="5351">
                  <c:v>0</c:v>
                </c:pt>
                <c:pt idx="5352">
                  <c:v>0</c:v>
                </c:pt>
                <c:pt idx="5353">
                  <c:v>0</c:v>
                </c:pt>
                <c:pt idx="5354">
                  <c:v>0</c:v>
                </c:pt>
                <c:pt idx="5355">
                  <c:v>0</c:v>
                </c:pt>
                <c:pt idx="5356">
                  <c:v>0</c:v>
                </c:pt>
                <c:pt idx="5357">
                  <c:v>0</c:v>
                </c:pt>
                <c:pt idx="5358">
                  <c:v>0</c:v>
                </c:pt>
                <c:pt idx="5359">
                  <c:v>0</c:v>
                </c:pt>
                <c:pt idx="5360">
                  <c:v>0</c:v>
                </c:pt>
                <c:pt idx="5361">
                  <c:v>0</c:v>
                </c:pt>
                <c:pt idx="5362">
                  <c:v>0</c:v>
                </c:pt>
                <c:pt idx="5363">
                  <c:v>0</c:v>
                </c:pt>
                <c:pt idx="5364">
                  <c:v>0</c:v>
                </c:pt>
                <c:pt idx="5365">
                  <c:v>0</c:v>
                </c:pt>
                <c:pt idx="5366">
                  <c:v>0</c:v>
                </c:pt>
                <c:pt idx="5367">
                  <c:v>0</c:v>
                </c:pt>
                <c:pt idx="5368">
                  <c:v>0</c:v>
                </c:pt>
                <c:pt idx="5369">
                  <c:v>0</c:v>
                </c:pt>
                <c:pt idx="5370">
                  <c:v>0</c:v>
                </c:pt>
                <c:pt idx="5371">
                  <c:v>0</c:v>
                </c:pt>
                <c:pt idx="5372">
                  <c:v>0</c:v>
                </c:pt>
                <c:pt idx="5373">
                  <c:v>0</c:v>
                </c:pt>
                <c:pt idx="5374">
                  <c:v>0</c:v>
                </c:pt>
                <c:pt idx="5375">
                  <c:v>0</c:v>
                </c:pt>
                <c:pt idx="5376">
                  <c:v>0</c:v>
                </c:pt>
                <c:pt idx="5377">
                  <c:v>0</c:v>
                </c:pt>
                <c:pt idx="5378">
                  <c:v>0</c:v>
                </c:pt>
                <c:pt idx="5379">
                  <c:v>0</c:v>
                </c:pt>
                <c:pt idx="5380">
                  <c:v>0</c:v>
                </c:pt>
                <c:pt idx="5381">
                  <c:v>0</c:v>
                </c:pt>
                <c:pt idx="5382">
                  <c:v>0</c:v>
                </c:pt>
                <c:pt idx="5383">
                  <c:v>0</c:v>
                </c:pt>
                <c:pt idx="5384">
                  <c:v>0</c:v>
                </c:pt>
                <c:pt idx="5385">
                  <c:v>0</c:v>
                </c:pt>
                <c:pt idx="5386">
                  <c:v>0</c:v>
                </c:pt>
                <c:pt idx="5387">
                  <c:v>0</c:v>
                </c:pt>
                <c:pt idx="5388">
                  <c:v>0</c:v>
                </c:pt>
                <c:pt idx="5389">
                  <c:v>0</c:v>
                </c:pt>
                <c:pt idx="5390">
                  <c:v>0</c:v>
                </c:pt>
                <c:pt idx="5391">
                  <c:v>0</c:v>
                </c:pt>
                <c:pt idx="5392">
                  <c:v>0</c:v>
                </c:pt>
                <c:pt idx="5393">
                  <c:v>0</c:v>
                </c:pt>
                <c:pt idx="5394">
                  <c:v>0</c:v>
                </c:pt>
                <c:pt idx="5395">
                  <c:v>0</c:v>
                </c:pt>
                <c:pt idx="5396">
                  <c:v>0</c:v>
                </c:pt>
                <c:pt idx="5397">
                  <c:v>0</c:v>
                </c:pt>
                <c:pt idx="5398">
                  <c:v>0</c:v>
                </c:pt>
                <c:pt idx="5399">
                  <c:v>0</c:v>
                </c:pt>
                <c:pt idx="5400">
                  <c:v>100</c:v>
                </c:pt>
                <c:pt idx="5401">
                  <c:v>100</c:v>
                </c:pt>
                <c:pt idx="5402">
                  <c:v>100</c:v>
                </c:pt>
                <c:pt idx="5403">
                  <c:v>100</c:v>
                </c:pt>
                <c:pt idx="5404">
                  <c:v>100</c:v>
                </c:pt>
                <c:pt idx="5405">
                  <c:v>100</c:v>
                </c:pt>
                <c:pt idx="5406">
                  <c:v>100</c:v>
                </c:pt>
                <c:pt idx="5407">
                  <c:v>100</c:v>
                </c:pt>
                <c:pt idx="5408">
                  <c:v>100</c:v>
                </c:pt>
                <c:pt idx="5409">
                  <c:v>100</c:v>
                </c:pt>
                <c:pt idx="5410">
                  <c:v>99</c:v>
                </c:pt>
                <c:pt idx="5411">
                  <c:v>97</c:v>
                </c:pt>
                <c:pt idx="5412">
                  <c:v>95</c:v>
                </c:pt>
                <c:pt idx="5413">
                  <c:v>89</c:v>
                </c:pt>
                <c:pt idx="5414">
                  <c:v>81</c:v>
                </c:pt>
                <c:pt idx="5415">
                  <c:v>58</c:v>
                </c:pt>
                <c:pt idx="5416">
                  <c:v>55</c:v>
                </c:pt>
                <c:pt idx="5417">
                  <c:v>34</c:v>
                </c:pt>
                <c:pt idx="5418">
                  <c:v>30</c:v>
                </c:pt>
                <c:pt idx="5419">
                  <c:v>15</c:v>
                </c:pt>
                <c:pt idx="5420">
                  <c:v>7</c:v>
                </c:pt>
                <c:pt idx="5421">
                  <c:v>3</c:v>
                </c:pt>
                <c:pt idx="5422">
                  <c:v>1</c:v>
                </c:pt>
                <c:pt idx="5423">
                  <c:v>1</c:v>
                </c:pt>
                <c:pt idx="5424">
                  <c:v>1</c:v>
                </c:pt>
                <c:pt idx="5425">
                  <c:v>0</c:v>
                </c:pt>
                <c:pt idx="5426">
                  <c:v>0</c:v>
                </c:pt>
                <c:pt idx="5427">
                  <c:v>0</c:v>
                </c:pt>
                <c:pt idx="5428">
                  <c:v>0</c:v>
                </c:pt>
                <c:pt idx="5429">
                  <c:v>0</c:v>
                </c:pt>
                <c:pt idx="5430">
                  <c:v>0</c:v>
                </c:pt>
                <c:pt idx="5431">
                  <c:v>0</c:v>
                </c:pt>
                <c:pt idx="5432">
                  <c:v>0</c:v>
                </c:pt>
                <c:pt idx="5433">
                  <c:v>0</c:v>
                </c:pt>
                <c:pt idx="5434">
                  <c:v>0</c:v>
                </c:pt>
                <c:pt idx="5435">
                  <c:v>0</c:v>
                </c:pt>
                <c:pt idx="5436">
                  <c:v>0</c:v>
                </c:pt>
                <c:pt idx="5437">
                  <c:v>0</c:v>
                </c:pt>
                <c:pt idx="5438">
                  <c:v>0</c:v>
                </c:pt>
                <c:pt idx="5439">
                  <c:v>0</c:v>
                </c:pt>
                <c:pt idx="5440">
                  <c:v>0</c:v>
                </c:pt>
                <c:pt idx="5441">
                  <c:v>0</c:v>
                </c:pt>
                <c:pt idx="5442">
                  <c:v>0</c:v>
                </c:pt>
                <c:pt idx="5443">
                  <c:v>0</c:v>
                </c:pt>
                <c:pt idx="5444">
                  <c:v>0</c:v>
                </c:pt>
                <c:pt idx="5445">
                  <c:v>0</c:v>
                </c:pt>
                <c:pt idx="5446">
                  <c:v>0</c:v>
                </c:pt>
                <c:pt idx="5447">
                  <c:v>0</c:v>
                </c:pt>
                <c:pt idx="5448">
                  <c:v>0</c:v>
                </c:pt>
                <c:pt idx="5449">
                  <c:v>0</c:v>
                </c:pt>
                <c:pt idx="5450">
                  <c:v>0</c:v>
                </c:pt>
                <c:pt idx="5451">
                  <c:v>0</c:v>
                </c:pt>
                <c:pt idx="5452">
                  <c:v>0</c:v>
                </c:pt>
                <c:pt idx="5453">
                  <c:v>0</c:v>
                </c:pt>
                <c:pt idx="5454">
                  <c:v>0</c:v>
                </c:pt>
                <c:pt idx="5455">
                  <c:v>0</c:v>
                </c:pt>
                <c:pt idx="5456">
                  <c:v>0</c:v>
                </c:pt>
                <c:pt idx="5457">
                  <c:v>0</c:v>
                </c:pt>
                <c:pt idx="5458">
                  <c:v>0</c:v>
                </c:pt>
                <c:pt idx="5459">
                  <c:v>0</c:v>
                </c:pt>
                <c:pt idx="5460">
                  <c:v>0</c:v>
                </c:pt>
                <c:pt idx="5461">
                  <c:v>0</c:v>
                </c:pt>
                <c:pt idx="5462">
                  <c:v>0</c:v>
                </c:pt>
                <c:pt idx="5463">
                  <c:v>0</c:v>
                </c:pt>
                <c:pt idx="5464">
                  <c:v>0</c:v>
                </c:pt>
                <c:pt idx="5465">
                  <c:v>0</c:v>
                </c:pt>
                <c:pt idx="5466">
                  <c:v>0</c:v>
                </c:pt>
                <c:pt idx="5467">
                  <c:v>0</c:v>
                </c:pt>
                <c:pt idx="5468">
                  <c:v>0</c:v>
                </c:pt>
                <c:pt idx="5469">
                  <c:v>0</c:v>
                </c:pt>
                <c:pt idx="5470">
                  <c:v>0</c:v>
                </c:pt>
                <c:pt idx="5471">
                  <c:v>0</c:v>
                </c:pt>
                <c:pt idx="5472">
                  <c:v>0</c:v>
                </c:pt>
                <c:pt idx="5473">
                  <c:v>0</c:v>
                </c:pt>
                <c:pt idx="5474">
                  <c:v>0</c:v>
                </c:pt>
                <c:pt idx="5475">
                  <c:v>0</c:v>
                </c:pt>
                <c:pt idx="5476">
                  <c:v>0</c:v>
                </c:pt>
                <c:pt idx="5477">
                  <c:v>0</c:v>
                </c:pt>
                <c:pt idx="5478">
                  <c:v>0</c:v>
                </c:pt>
                <c:pt idx="5479">
                  <c:v>0</c:v>
                </c:pt>
                <c:pt idx="5480">
                  <c:v>0</c:v>
                </c:pt>
                <c:pt idx="5481">
                  <c:v>0</c:v>
                </c:pt>
                <c:pt idx="5482">
                  <c:v>0</c:v>
                </c:pt>
                <c:pt idx="5483">
                  <c:v>0</c:v>
                </c:pt>
                <c:pt idx="5484">
                  <c:v>0</c:v>
                </c:pt>
                <c:pt idx="5485">
                  <c:v>0</c:v>
                </c:pt>
                <c:pt idx="5486">
                  <c:v>0</c:v>
                </c:pt>
                <c:pt idx="5487">
                  <c:v>0</c:v>
                </c:pt>
                <c:pt idx="5488">
                  <c:v>0</c:v>
                </c:pt>
                <c:pt idx="5489">
                  <c:v>0</c:v>
                </c:pt>
                <c:pt idx="5490">
                  <c:v>0</c:v>
                </c:pt>
                <c:pt idx="5491">
                  <c:v>0</c:v>
                </c:pt>
                <c:pt idx="5492">
                  <c:v>0</c:v>
                </c:pt>
                <c:pt idx="5493">
                  <c:v>0</c:v>
                </c:pt>
                <c:pt idx="5494">
                  <c:v>0</c:v>
                </c:pt>
                <c:pt idx="5495">
                  <c:v>0</c:v>
                </c:pt>
                <c:pt idx="5496">
                  <c:v>0</c:v>
                </c:pt>
                <c:pt idx="5497">
                  <c:v>0</c:v>
                </c:pt>
                <c:pt idx="5498">
                  <c:v>0</c:v>
                </c:pt>
                <c:pt idx="5499">
                  <c:v>0</c:v>
                </c:pt>
                <c:pt idx="5500">
                  <c:v>100</c:v>
                </c:pt>
                <c:pt idx="5501">
                  <c:v>100</c:v>
                </c:pt>
                <c:pt idx="5502">
                  <c:v>100</c:v>
                </c:pt>
                <c:pt idx="5503">
                  <c:v>100</c:v>
                </c:pt>
                <c:pt idx="5504">
                  <c:v>100</c:v>
                </c:pt>
                <c:pt idx="5505">
                  <c:v>100</c:v>
                </c:pt>
                <c:pt idx="5506">
                  <c:v>100</c:v>
                </c:pt>
                <c:pt idx="5507">
                  <c:v>100</c:v>
                </c:pt>
                <c:pt idx="5508">
                  <c:v>100</c:v>
                </c:pt>
                <c:pt idx="5509">
                  <c:v>100</c:v>
                </c:pt>
                <c:pt idx="5510">
                  <c:v>100</c:v>
                </c:pt>
                <c:pt idx="5511">
                  <c:v>97</c:v>
                </c:pt>
                <c:pt idx="5512">
                  <c:v>96</c:v>
                </c:pt>
                <c:pt idx="5513">
                  <c:v>90</c:v>
                </c:pt>
                <c:pt idx="5514">
                  <c:v>84</c:v>
                </c:pt>
                <c:pt idx="5515">
                  <c:v>65</c:v>
                </c:pt>
                <c:pt idx="5516">
                  <c:v>57</c:v>
                </c:pt>
                <c:pt idx="5517">
                  <c:v>43</c:v>
                </c:pt>
                <c:pt idx="5518">
                  <c:v>28</c:v>
                </c:pt>
                <c:pt idx="5519">
                  <c:v>23</c:v>
                </c:pt>
                <c:pt idx="5520">
                  <c:v>12</c:v>
                </c:pt>
                <c:pt idx="5521">
                  <c:v>5</c:v>
                </c:pt>
                <c:pt idx="5522">
                  <c:v>2</c:v>
                </c:pt>
                <c:pt idx="5523">
                  <c:v>0</c:v>
                </c:pt>
                <c:pt idx="5524">
                  <c:v>1</c:v>
                </c:pt>
                <c:pt idx="5525">
                  <c:v>0</c:v>
                </c:pt>
                <c:pt idx="5526">
                  <c:v>1</c:v>
                </c:pt>
                <c:pt idx="5527">
                  <c:v>0</c:v>
                </c:pt>
                <c:pt idx="5528">
                  <c:v>0</c:v>
                </c:pt>
                <c:pt idx="5529">
                  <c:v>0</c:v>
                </c:pt>
                <c:pt idx="5530">
                  <c:v>0</c:v>
                </c:pt>
                <c:pt idx="5531">
                  <c:v>0</c:v>
                </c:pt>
                <c:pt idx="5532">
                  <c:v>0</c:v>
                </c:pt>
                <c:pt idx="5533">
                  <c:v>0</c:v>
                </c:pt>
                <c:pt idx="5534">
                  <c:v>0</c:v>
                </c:pt>
                <c:pt idx="5535">
                  <c:v>0</c:v>
                </c:pt>
                <c:pt idx="5536">
                  <c:v>0</c:v>
                </c:pt>
                <c:pt idx="5537">
                  <c:v>0</c:v>
                </c:pt>
                <c:pt idx="5538">
                  <c:v>0</c:v>
                </c:pt>
                <c:pt idx="5539">
                  <c:v>0</c:v>
                </c:pt>
                <c:pt idx="5540">
                  <c:v>0</c:v>
                </c:pt>
                <c:pt idx="5541">
                  <c:v>0</c:v>
                </c:pt>
                <c:pt idx="5542">
                  <c:v>0</c:v>
                </c:pt>
                <c:pt idx="5543">
                  <c:v>0</c:v>
                </c:pt>
                <c:pt idx="5544">
                  <c:v>0</c:v>
                </c:pt>
                <c:pt idx="5545">
                  <c:v>0</c:v>
                </c:pt>
                <c:pt idx="5546">
                  <c:v>0</c:v>
                </c:pt>
                <c:pt idx="5547">
                  <c:v>0</c:v>
                </c:pt>
                <c:pt idx="5548">
                  <c:v>0</c:v>
                </c:pt>
                <c:pt idx="5549">
                  <c:v>0</c:v>
                </c:pt>
                <c:pt idx="5550">
                  <c:v>0</c:v>
                </c:pt>
                <c:pt idx="5551">
                  <c:v>0</c:v>
                </c:pt>
                <c:pt idx="5552">
                  <c:v>0</c:v>
                </c:pt>
                <c:pt idx="5553">
                  <c:v>0</c:v>
                </c:pt>
                <c:pt idx="5554">
                  <c:v>0</c:v>
                </c:pt>
                <c:pt idx="5555">
                  <c:v>0</c:v>
                </c:pt>
                <c:pt idx="5556">
                  <c:v>0</c:v>
                </c:pt>
                <c:pt idx="5557">
                  <c:v>0</c:v>
                </c:pt>
                <c:pt idx="5558">
                  <c:v>0</c:v>
                </c:pt>
                <c:pt idx="5559">
                  <c:v>0</c:v>
                </c:pt>
                <c:pt idx="5560">
                  <c:v>0</c:v>
                </c:pt>
                <c:pt idx="5561">
                  <c:v>0</c:v>
                </c:pt>
                <c:pt idx="5562">
                  <c:v>0</c:v>
                </c:pt>
                <c:pt idx="5563">
                  <c:v>0</c:v>
                </c:pt>
                <c:pt idx="5564">
                  <c:v>0</c:v>
                </c:pt>
                <c:pt idx="5565">
                  <c:v>0</c:v>
                </c:pt>
                <c:pt idx="5566">
                  <c:v>0</c:v>
                </c:pt>
                <c:pt idx="5567">
                  <c:v>0</c:v>
                </c:pt>
                <c:pt idx="5568">
                  <c:v>0</c:v>
                </c:pt>
                <c:pt idx="5569">
                  <c:v>0</c:v>
                </c:pt>
                <c:pt idx="5570">
                  <c:v>0</c:v>
                </c:pt>
                <c:pt idx="5571">
                  <c:v>0</c:v>
                </c:pt>
                <c:pt idx="5572">
                  <c:v>0</c:v>
                </c:pt>
                <c:pt idx="5573">
                  <c:v>0</c:v>
                </c:pt>
                <c:pt idx="5574">
                  <c:v>0</c:v>
                </c:pt>
                <c:pt idx="5575">
                  <c:v>0</c:v>
                </c:pt>
                <c:pt idx="5576">
                  <c:v>0</c:v>
                </c:pt>
                <c:pt idx="5577">
                  <c:v>0</c:v>
                </c:pt>
                <c:pt idx="5578">
                  <c:v>0</c:v>
                </c:pt>
                <c:pt idx="5579">
                  <c:v>0</c:v>
                </c:pt>
                <c:pt idx="5580">
                  <c:v>0</c:v>
                </c:pt>
                <c:pt idx="5581">
                  <c:v>0</c:v>
                </c:pt>
                <c:pt idx="5582">
                  <c:v>0</c:v>
                </c:pt>
                <c:pt idx="5583">
                  <c:v>0</c:v>
                </c:pt>
                <c:pt idx="5584">
                  <c:v>0</c:v>
                </c:pt>
                <c:pt idx="5585">
                  <c:v>0</c:v>
                </c:pt>
                <c:pt idx="5586">
                  <c:v>0</c:v>
                </c:pt>
                <c:pt idx="5587">
                  <c:v>0</c:v>
                </c:pt>
                <c:pt idx="5588">
                  <c:v>0</c:v>
                </c:pt>
                <c:pt idx="5589">
                  <c:v>0</c:v>
                </c:pt>
                <c:pt idx="5590">
                  <c:v>0</c:v>
                </c:pt>
                <c:pt idx="5591">
                  <c:v>0</c:v>
                </c:pt>
                <c:pt idx="5592">
                  <c:v>0</c:v>
                </c:pt>
                <c:pt idx="5593">
                  <c:v>0</c:v>
                </c:pt>
                <c:pt idx="5594">
                  <c:v>0</c:v>
                </c:pt>
                <c:pt idx="5595">
                  <c:v>0</c:v>
                </c:pt>
                <c:pt idx="5596">
                  <c:v>0</c:v>
                </c:pt>
                <c:pt idx="5597">
                  <c:v>0</c:v>
                </c:pt>
                <c:pt idx="5598">
                  <c:v>0</c:v>
                </c:pt>
                <c:pt idx="5599">
                  <c:v>0</c:v>
                </c:pt>
                <c:pt idx="5600">
                  <c:v>100</c:v>
                </c:pt>
                <c:pt idx="5601">
                  <c:v>100</c:v>
                </c:pt>
                <c:pt idx="5602">
                  <c:v>100</c:v>
                </c:pt>
                <c:pt idx="5603">
                  <c:v>100</c:v>
                </c:pt>
                <c:pt idx="5604">
                  <c:v>100</c:v>
                </c:pt>
                <c:pt idx="5605">
                  <c:v>100</c:v>
                </c:pt>
                <c:pt idx="5606">
                  <c:v>100</c:v>
                </c:pt>
                <c:pt idx="5607">
                  <c:v>100</c:v>
                </c:pt>
                <c:pt idx="5608">
                  <c:v>100</c:v>
                </c:pt>
                <c:pt idx="5609">
                  <c:v>100</c:v>
                </c:pt>
                <c:pt idx="5610">
                  <c:v>100</c:v>
                </c:pt>
                <c:pt idx="5611">
                  <c:v>97</c:v>
                </c:pt>
                <c:pt idx="5612">
                  <c:v>93</c:v>
                </c:pt>
                <c:pt idx="5613">
                  <c:v>95</c:v>
                </c:pt>
                <c:pt idx="5614">
                  <c:v>86</c:v>
                </c:pt>
                <c:pt idx="5615">
                  <c:v>76</c:v>
                </c:pt>
                <c:pt idx="5616">
                  <c:v>61</c:v>
                </c:pt>
                <c:pt idx="5617">
                  <c:v>48</c:v>
                </c:pt>
                <c:pt idx="5618">
                  <c:v>32</c:v>
                </c:pt>
                <c:pt idx="5619">
                  <c:v>23</c:v>
                </c:pt>
                <c:pt idx="5620">
                  <c:v>10</c:v>
                </c:pt>
                <c:pt idx="5621">
                  <c:v>10</c:v>
                </c:pt>
                <c:pt idx="5622">
                  <c:v>6</c:v>
                </c:pt>
                <c:pt idx="5623">
                  <c:v>2</c:v>
                </c:pt>
                <c:pt idx="5624">
                  <c:v>1</c:v>
                </c:pt>
                <c:pt idx="5625">
                  <c:v>0</c:v>
                </c:pt>
                <c:pt idx="5626">
                  <c:v>0</c:v>
                </c:pt>
                <c:pt idx="5627">
                  <c:v>0</c:v>
                </c:pt>
                <c:pt idx="5628">
                  <c:v>0</c:v>
                </c:pt>
                <c:pt idx="5629">
                  <c:v>0</c:v>
                </c:pt>
                <c:pt idx="5630">
                  <c:v>0</c:v>
                </c:pt>
                <c:pt idx="5631">
                  <c:v>0</c:v>
                </c:pt>
                <c:pt idx="5632">
                  <c:v>0</c:v>
                </c:pt>
                <c:pt idx="5633">
                  <c:v>0</c:v>
                </c:pt>
                <c:pt idx="5634">
                  <c:v>0</c:v>
                </c:pt>
                <c:pt idx="5635">
                  <c:v>0</c:v>
                </c:pt>
                <c:pt idx="5636">
                  <c:v>0</c:v>
                </c:pt>
                <c:pt idx="5637">
                  <c:v>0</c:v>
                </c:pt>
                <c:pt idx="5638">
                  <c:v>0</c:v>
                </c:pt>
                <c:pt idx="5639">
                  <c:v>0</c:v>
                </c:pt>
                <c:pt idx="5640">
                  <c:v>0</c:v>
                </c:pt>
                <c:pt idx="5641">
                  <c:v>0</c:v>
                </c:pt>
                <c:pt idx="5642">
                  <c:v>0</c:v>
                </c:pt>
                <c:pt idx="5643">
                  <c:v>0</c:v>
                </c:pt>
                <c:pt idx="5644">
                  <c:v>0</c:v>
                </c:pt>
                <c:pt idx="5645">
                  <c:v>0</c:v>
                </c:pt>
                <c:pt idx="5646">
                  <c:v>0</c:v>
                </c:pt>
                <c:pt idx="5647">
                  <c:v>0</c:v>
                </c:pt>
                <c:pt idx="5648">
                  <c:v>0</c:v>
                </c:pt>
                <c:pt idx="5649">
                  <c:v>0</c:v>
                </c:pt>
                <c:pt idx="5650">
                  <c:v>0</c:v>
                </c:pt>
                <c:pt idx="5651">
                  <c:v>0</c:v>
                </c:pt>
                <c:pt idx="5652">
                  <c:v>0</c:v>
                </c:pt>
                <c:pt idx="5653">
                  <c:v>0</c:v>
                </c:pt>
                <c:pt idx="5654">
                  <c:v>0</c:v>
                </c:pt>
                <c:pt idx="5655">
                  <c:v>0</c:v>
                </c:pt>
                <c:pt idx="5656">
                  <c:v>0</c:v>
                </c:pt>
                <c:pt idx="5657">
                  <c:v>0</c:v>
                </c:pt>
                <c:pt idx="5658">
                  <c:v>0</c:v>
                </c:pt>
                <c:pt idx="5659">
                  <c:v>0</c:v>
                </c:pt>
                <c:pt idx="5660">
                  <c:v>0</c:v>
                </c:pt>
                <c:pt idx="5661">
                  <c:v>0</c:v>
                </c:pt>
                <c:pt idx="5662">
                  <c:v>0</c:v>
                </c:pt>
                <c:pt idx="5663">
                  <c:v>0</c:v>
                </c:pt>
                <c:pt idx="5664">
                  <c:v>0</c:v>
                </c:pt>
                <c:pt idx="5665">
                  <c:v>0</c:v>
                </c:pt>
                <c:pt idx="5666">
                  <c:v>0</c:v>
                </c:pt>
                <c:pt idx="5667">
                  <c:v>0</c:v>
                </c:pt>
                <c:pt idx="5668">
                  <c:v>0</c:v>
                </c:pt>
                <c:pt idx="5669">
                  <c:v>0</c:v>
                </c:pt>
                <c:pt idx="5670">
                  <c:v>0</c:v>
                </c:pt>
                <c:pt idx="5671">
                  <c:v>0</c:v>
                </c:pt>
                <c:pt idx="5672">
                  <c:v>0</c:v>
                </c:pt>
                <c:pt idx="5673">
                  <c:v>0</c:v>
                </c:pt>
                <c:pt idx="5674">
                  <c:v>0</c:v>
                </c:pt>
                <c:pt idx="5675">
                  <c:v>0</c:v>
                </c:pt>
                <c:pt idx="5676">
                  <c:v>0</c:v>
                </c:pt>
                <c:pt idx="5677">
                  <c:v>0</c:v>
                </c:pt>
                <c:pt idx="5678">
                  <c:v>0</c:v>
                </c:pt>
                <c:pt idx="5679">
                  <c:v>0</c:v>
                </c:pt>
                <c:pt idx="5680">
                  <c:v>0</c:v>
                </c:pt>
                <c:pt idx="5681">
                  <c:v>0</c:v>
                </c:pt>
                <c:pt idx="5682">
                  <c:v>0</c:v>
                </c:pt>
                <c:pt idx="5683">
                  <c:v>0</c:v>
                </c:pt>
                <c:pt idx="5684">
                  <c:v>0</c:v>
                </c:pt>
                <c:pt idx="5685">
                  <c:v>0</c:v>
                </c:pt>
                <c:pt idx="5686">
                  <c:v>0</c:v>
                </c:pt>
                <c:pt idx="5687">
                  <c:v>0</c:v>
                </c:pt>
                <c:pt idx="5688">
                  <c:v>0</c:v>
                </c:pt>
                <c:pt idx="5689">
                  <c:v>0</c:v>
                </c:pt>
                <c:pt idx="5690">
                  <c:v>0</c:v>
                </c:pt>
                <c:pt idx="5691">
                  <c:v>0</c:v>
                </c:pt>
                <c:pt idx="5692">
                  <c:v>0</c:v>
                </c:pt>
                <c:pt idx="5693">
                  <c:v>0</c:v>
                </c:pt>
                <c:pt idx="5694">
                  <c:v>0</c:v>
                </c:pt>
                <c:pt idx="5695">
                  <c:v>0</c:v>
                </c:pt>
                <c:pt idx="5696">
                  <c:v>0</c:v>
                </c:pt>
                <c:pt idx="5697">
                  <c:v>0</c:v>
                </c:pt>
                <c:pt idx="5698">
                  <c:v>0</c:v>
                </c:pt>
                <c:pt idx="5699">
                  <c:v>0</c:v>
                </c:pt>
                <c:pt idx="5700">
                  <c:v>100</c:v>
                </c:pt>
                <c:pt idx="5701">
                  <c:v>100</c:v>
                </c:pt>
                <c:pt idx="5702">
                  <c:v>100</c:v>
                </c:pt>
                <c:pt idx="5703">
                  <c:v>100</c:v>
                </c:pt>
                <c:pt idx="5704">
                  <c:v>100</c:v>
                </c:pt>
                <c:pt idx="5705">
                  <c:v>100</c:v>
                </c:pt>
                <c:pt idx="5706">
                  <c:v>100</c:v>
                </c:pt>
                <c:pt idx="5707">
                  <c:v>100</c:v>
                </c:pt>
                <c:pt idx="5708">
                  <c:v>100</c:v>
                </c:pt>
                <c:pt idx="5709">
                  <c:v>100</c:v>
                </c:pt>
                <c:pt idx="5710">
                  <c:v>100</c:v>
                </c:pt>
                <c:pt idx="5711">
                  <c:v>98</c:v>
                </c:pt>
                <c:pt idx="5712">
                  <c:v>98</c:v>
                </c:pt>
                <c:pt idx="5713">
                  <c:v>93</c:v>
                </c:pt>
                <c:pt idx="5714">
                  <c:v>88</c:v>
                </c:pt>
                <c:pt idx="5715">
                  <c:v>70</c:v>
                </c:pt>
                <c:pt idx="5716">
                  <c:v>67</c:v>
                </c:pt>
                <c:pt idx="5717">
                  <c:v>55</c:v>
                </c:pt>
                <c:pt idx="5718">
                  <c:v>35</c:v>
                </c:pt>
                <c:pt idx="5719">
                  <c:v>20</c:v>
                </c:pt>
                <c:pt idx="5720">
                  <c:v>16</c:v>
                </c:pt>
                <c:pt idx="5721">
                  <c:v>9</c:v>
                </c:pt>
                <c:pt idx="5722">
                  <c:v>7</c:v>
                </c:pt>
                <c:pt idx="5723">
                  <c:v>1</c:v>
                </c:pt>
                <c:pt idx="5724">
                  <c:v>3</c:v>
                </c:pt>
                <c:pt idx="5725">
                  <c:v>0</c:v>
                </c:pt>
                <c:pt idx="5726">
                  <c:v>0</c:v>
                </c:pt>
                <c:pt idx="5727">
                  <c:v>1</c:v>
                </c:pt>
                <c:pt idx="5728">
                  <c:v>0</c:v>
                </c:pt>
                <c:pt idx="5729">
                  <c:v>0</c:v>
                </c:pt>
                <c:pt idx="5730">
                  <c:v>0</c:v>
                </c:pt>
                <c:pt idx="5731">
                  <c:v>0</c:v>
                </c:pt>
                <c:pt idx="5732">
                  <c:v>0</c:v>
                </c:pt>
                <c:pt idx="5733">
                  <c:v>0</c:v>
                </c:pt>
                <c:pt idx="5734">
                  <c:v>0</c:v>
                </c:pt>
                <c:pt idx="5735">
                  <c:v>0</c:v>
                </c:pt>
                <c:pt idx="5736">
                  <c:v>0</c:v>
                </c:pt>
                <c:pt idx="5737">
                  <c:v>0</c:v>
                </c:pt>
                <c:pt idx="5738">
                  <c:v>0</c:v>
                </c:pt>
                <c:pt idx="5739">
                  <c:v>0</c:v>
                </c:pt>
                <c:pt idx="5740">
                  <c:v>0</c:v>
                </c:pt>
                <c:pt idx="5741">
                  <c:v>0</c:v>
                </c:pt>
                <c:pt idx="5742">
                  <c:v>0</c:v>
                </c:pt>
                <c:pt idx="5743">
                  <c:v>0</c:v>
                </c:pt>
                <c:pt idx="5744">
                  <c:v>0</c:v>
                </c:pt>
                <c:pt idx="5745">
                  <c:v>0</c:v>
                </c:pt>
                <c:pt idx="5746">
                  <c:v>0</c:v>
                </c:pt>
                <c:pt idx="5747">
                  <c:v>0</c:v>
                </c:pt>
                <c:pt idx="5748">
                  <c:v>0</c:v>
                </c:pt>
                <c:pt idx="5749">
                  <c:v>0</c:v>
                </c:pt>
                <c:pt idx="5750">
                  <c:v>0</c:v>
                </c:pt>
                <c:pt idx="5751">
                  <c:v>0</c:v>
                </c:pt>
                <c:pt idx="5752">
                  <c:v>0</c:v>
                </c:pt>
                <c:pt idx="5753">
                  <c:v>0</c:v>
                </c:pt>
                <c:pt idx="5754">
                  <c:v>0</c:v>
                </c:pt>
                <c:pt idx="5755">
                  <c:v>0</c:v>
                </c:pt>
                <c:pt idx="5756">
                  <c:v>0</c:v>
                </c:pt>
                <c:pt idx="5757">
                  <c:v>0</c:v>
                </c:pt>
                <c:pt idx="5758">
                  <c:v>0</c:v>
                </c:pt>
                <c:pt idx="5759">
                  <c:v>0</c:v>
                </c:pt>
                <c:pt idx="5760">
                  <c:v>0</c:v>
                </c:pt>
                <c:pt idx="5761">
                  <c:v>0</c:v>
                </c:pt>
                <c:pt idx="5762">
                  <c:v>0</c:v>
                </c:pt>
                <c:pt idx="5763">
                  <c:v>0</c:v>
                </c:pt>
                <c:pt idx="5764">
                  <c:v>0</c:v>
                </c:pt>
                <c:pt idx="5765">
                  <c:v>0</c:v>
                </c:pt>
                <c:pt idx="5766">
                  <c:v>0</c:v>
                </c:pt>
                <c:pt idx="5767">
                  <c:v>0</c:v>
                </c:pt>
                <c:pt idx="5768">
                  <c:v>0</c:v>
                </c:pt>
                <c:pt idx="5769">
                  <c:v>0</c:v>
                </c:pt>
                <c:pt idx="5770">
                  <c:v>0</c:v>
                </c:pt>
                <c:pt idx="5771">
                  <c:v>0</c:v>
                </c:pt>
                <c:pt idx="5772">
                  <c:v>0</c:v>
                </c:pt>
                <c:pt idx="5773">
                  <c:v>0</c:v>
                </c:pt>
                <c:pt idx="5774">
                  <c:v>0</c:v>
                </c:pt>
                <c:pt idx="5775">
                  <c:v>0</c:v>
                </c:pt>
                <c:pt idx="5776">
                  <c:v>0</c:v>
                </c:pt>
                <c:pt idx="5777">
                  <c:v>0</c:v>
                </c:pt>
                <c:pt idx="5778">
                  <c:v>0</c:v>
                </c:pt>
                <c:pt idx="5779">
                  <c:v>0</c:v>
                </c:pt>
                <c:pt idx="5780">
                  <c:v>0</c:v>
                </c:pt>
                <c:pt idx="5781">
                  <c:v>0</c:v>
                </c:pt>
                <c:pt idx="5782">
                  <c:v>0</c:v>
                </c:pt>
                <c:pt idx="5783">
                  <c:v>0</c:v>
                </c:pt>
                <c:pt idx="5784">
                  <c:v>0</c:v>
                </c:pt>
                <c:pt idx="5785">
                  <c:v>0</c:v>
                </c:pt>
                <c:pt idx="5786">
                  <c:v>0</c:v>
                </c:pt>
                <c:pt idx="5787">
                  <c:v>0</c:v>
                </c:pt>
                <c:pt idx="5788">
                  <c:v>0</c:v>
                </c:pt>
                <c:pt idx="5789">
                  <c:v>0</c:v>
                </c:pt>
                <c:pt idx="5790">
                  <c:v>0</c:v>
                </c:pt>
                <c:pt idx="5791">
                  <c:v>0</c:v>
                </c:pt>
                <c:pt idx="5792">
                  <c:v>0</c:v>
                </c:pt>
                <c:pt idx="5793">
                  <c:v>0</c:v>
                </c:pt>
                <c:pt idx="5794">
                  <c:v>0</c:v>
                </c:pt>
                <c:pt idx="5795">
                  <c:v>0</c:v>
                </c:pt>
                <c:pt idx="5796">
                  <c:v>0</c:v>
                </c:pt>
                <c:pt idx="5797">
                  <c:v>0</c:v>
                </c:pt>
                <c:pt idx="5798">
                  <c:v>0</c:v>
                </c:pt>
                <c:pt idx="5799">
                  <c:v>0</c:v>
                </c:pt>
                <c:pt idx="5800">
                  <c:v>100</c:v>
                </c:pt>
                <c:pt idx="5801">
                  <c:v>100</c:v>
                </c:pt>
                <c:pt idx="5802">
                  <c:v>100</c:v>
                </c:pt>
                <c:pt idx="5803">
                  <c:v>100</c:v>
                </c:pt>
                <c:pt idx="5804">
                  <c:v>100</c:v>
                </c:pt>
                <c:pt idx="5805">
                  <c:v>100</c:v>
                </c:pt>
                <c:pt idx="5806">
                  <c:v>100</c:v>
                </c:pt>
                <c:pt idx="5807">
                  <c:v>100</c:v>
                </c:pt>
                <c:pt idx="5808">
                  <c:v>100</c:v>
                </c:pt>
                <c:pt idx="5809">
                  <c:v>100</c:v>
                </c:pt>
                <c:pt idx="5810">
                  <c:v>100</c:v>
                </c:pt>
                <c:pt idx="5811">
                  <c:v>99</c:v>
                </c:pt>
                <c:pt idx="5812">
                  <c:v>97</c:v>
                </c:pt>
                <c:pt idx="5813">
                  <c:v>96</c:v>
                </c:pt>
                <c:pt idx="5814">
                  <c:v>89</c:v>
                </c:pt>
                <c:pt idx="5815">
                  <c:v>83</c:v>
                </c:pt>
                <c:pt idx="5816">
                  <c:v>72</c:v>
                </c:pt>
                <c:pt idx="5817">
                  <c:v>56</c:v>
                </c:pt>
                <c:pt idx="5818">
                  <c:v>51</c:v>
                </c:pt>
                <c:pt idx="5819">
                  <c:v>23</c:v>
                </c:pt>
                <c:pt idx="5820">
                  <c:v>28</c:v>
                </c:pt>
                <c:pt idx="5821">
                  <c:v>9</c:v>
                </c:pt>
                <c:pt idx="5822">
                  <c:v>8</c:v>
                </c:pt>
                <c:pt idx="5823">
                  <c:v>1</c:v>
                </c:pt>
                <c:pt idx="5824">
                  <c:v>1</c:v>
                </c:pt>
                <c:pt idx="5825">
                  <c:v>1</c:v>
                </c:pt>
                <c:pt idx="5826">
                  <c:v>1</c:v>
                </c:pt>
                <c:pt idx="5827">
                  <c:v>1</c:v>
                </c:pt>
                <c:pt idx="5828">
                  <c:v>0</c:v>
                </c:pt>
                <c:pt idx="5829">
                  <c:v>0</c:v>
                </c:pt>
                <c:pt idx="5830">
                  <c:v>0</c:v>
                </c:pt>
                <c:pt idx="5831">
                  <c:v>0</c:v>
                </c:pt>
                <c:pt idx="5832">
                  <c:v>0</c:v>
                </c:pt>
                <c:pt idx="5833">
                  <c:v>0</c:v>
                </c:pt>
                <c:pt idx="5834">
                  <c:v>0</c:v>
                </c:pt>
                <c:pt idx="5835">
                  <c:v>0</c:v>
                </c:pt>
                <c:pt idx="5836">
                  <c:v>0</c:v>
                </c:pt>
                <c:pt idx="5837">
                  <c:v>0</c:v>
                </c:pt>
                <c:pt idx="5838">
                  <c:v>0</c:v>
                </c:pt>
                <c:pt idx="5839">
                  <c:v>0</c:v>
                </c:pt>
                <c:pt idx="5840">
                  <c:v>0</c:v>
                </c:pt>
                <c:pt idx="5841">
                  <c:v>0</c:v>
                </c:pt>
                <c:pt idx="5842">
                  <c:v>0</c:v>
                </c:pt>
                <c:pt idx="5843">
                  <c:v>0</c:v>
                </c:pt>
                <c:pt idx="5844">
                  <c:v>0</c:v>
                </c:pt>
                <c:pt idx="5845">
                  <c:v>0</c:v>
                </c:pt>
                <c:pt idx="5846">
                  <c:v>0</c:v>
                </c:pt>
                <c:pt idx="5847">
                  <c:v>0</c:v>
                </c:pt>
                <c:pt idx="5848">
                  <c:v>0</c:v>
                </c:pt>
                <c:pt idx="5849">
                  <c:v>0</c:v>
                </c:pt>
                <c:pt idx="5850">
                  <c:v>0</c:v>
                </c:pt>
                <c:pt idx="5851">
                  <c:v>0</c:v>
                </c:pt>
                <c:pt idx="5852">
                  <c:v>0</c:v>
                </c:pt>
                <c:pt idx="5853">
                  <c:v>0</c:v>
                </c:pt>
                <c:pt idx="5854">
                  <c:v>0</c:v>
                </c:pt>
                <c:pt idx="5855">
                  <c:v>0</c:v>
                </c:pt>
                <c:pt idx="5856">
                  <c:v>0</c:v>
                </c:pt>
                <c:pt idx="5857">
                  <c:v>0</c:v>
                </c:pt>
                <c:pt idx="5858">
                  <c:v>0</c:v>
                </c:pt>
                <c:pt idx="5859">
                  <c:v>0</c:v>
                </c:pt>
                <c:pt idx="5860">
                  <c:v>0</c:v>
                </c:pt>
                <c:pt idx="5861">
                  <c:v>0</c:v>
                </c:pt>
                <c:pt idx="5862">
                  <c:v>0</c:v>
                </c:pt>
                <c:pt idx="5863">
                  <c:v>0</c:v>
                </c:pt>
                <c:pt idx="5864">
                  <c:v>0</c:v>
                </c:pt>
                <c:pt idx="5865">
                  <c:v>0</c:v>
                </c:pt>
                <c:pt idx="5866">
                  <c:v>0</c:v>
                </c:pt>
                <c:pt idx="5867">
                  <c:v>0</c:v>
                </c:pt>
                <c:pt idx="5868">
                  <c:v>0</c:v>
                </c:pt>
                <c:pt idx="5869">
                  <c:v>0</c:v>
                </c:pt>
                <c:pt idx="5870">
                  <c:v>0</c:v>
                </c:pt>
                <c:pt idx="5871">
                  <c:v>0</c:v>
                </c:pt>
                <c:pt idx="5872">
                  <c:v>0</c:v>
                </c:pt>
                <c:pt idx="5873">
                  <c:v>0</c:v>
                </c:pt>
                <c:pt idx="5874">
                  <c:v>0</c:v>
                </c:pt>
                <c:pt idx="5875">
                  <c:v>0</c:v>
                </c:pt>
                <c:pt idx="5876">
                  <c:v>0</c:v>
                </c:pt>
                <c:pt idx="5877">
                  <c:v>0</c:v>
                </c:pt>
                <c:pt idx="5878">
                  <c:v>0</c:v>
                </c:pt>
                <c:pt idx="5879">
                  <c:v>0</c:v>
                </c:pt>
                <c:pt idx="5880">
                  <c:v>0</c:v>
                </c:pt>
                <c:pt idx="5881">
                  <c:v>0</c:v>
                </c:pt>
                <c:pt idx="5882">
                  <c:v>0</c:v>
                </c:pt>
                <c:pt idx="5883">
                  <c:v>0</c:v>
                </c:pt>
                <c:pt idx="5884">
                  <c:v>0</c:v>
                </c:pt>
                <c:pt idx="5885">
                  <c:v>0</c:v>
                </c:pt>
                <c:pt idx="5886">
                  <c:v>0</c:v>
                </c:pt>
                <c:pt idx="5887">
                  <c:v>0</c:v>
                </c:pt>
                <c:pt idx="5888">
                  <c:v>0</c:v>
                </c:pt>
                <c:pt idx="5889">
                  <c:v>0</c:v>
                </c:pt>
                <c:pt idx="5890">
                  <c:v>0</c:v>
                </c:pt>
                <c:pt idx="5891">
                  <c:v>0</c:v>
                </c:pt>
                <c:pt idx="5892">
                  <c:v>0</c:v>
                </c:pt>
                <c:pt idx="5893">
                  <c:v>0</c:v>
                </c:pt>
                <c:pt idx="5894">
                  <c:v>0</c:v>
                </c:pt>
                <c:pt idx="5895">
                  <c:v>0</c:v>
                </c:pt>
                <c:pt idx="5896">
                  <c:v>0</c:v>
                </c:pt>
                <c:pt idx="5897">
                  <c:v>0</c:v>
                </c:pt>
                <c:pt idx="5898">
                  <c:v>0</c:v>
                </c:pt>
                <c:pt idx="5899">
                  <c:v>0</c:v>
                </c:pt>
                <c:pt idx="5900">
                  <c:v>100</c:v>
                </c:pt>
                <c:pt idx="5901">
                  <c:v>100</c:v>
                </c:pt>
                <c:pt idx="5902">
                  <c:v>100</c:v>
                </c:pt>
                <c:pt idx="5903">
                  <c:v>100</c:v>
                </c:pt>
                <c:pt idx="5904">
                  <c:v>100</c:v>
                </c:pt>
                <c:pt idx="5905">
                  <c:v>100</c:v>
                </c:pt>
                <c:pt idx="5906">
                  <c:v>100</c:v>
                </c:pt>
                <c:pt idx="5907">
                  <c:v>100</c:v>
                </c:pt>
                <c:pt idx="5908">
                  <c:v>100</c:v>
                </c:pt>
                <c:pt idx="5909">
                  <c:v>100</c:v>
                </c:pt>
                <c:pt idx="5910">
                  <c:v>100</c:v>
                </c:pt>
                <c:pt idx="5911">
                  <c:v>100</c:v>
                </c:pt>
                <c:pt idx="5912">
                  <c:v>99</c:v>
                </c:pt>
                <c:pt idx="5913">
                  <c:v>97</c:v>
                </c:pt>
                <c:pt idx="5914">
                  <c:v>94</c:v>
                </c:pt>
                <c:pt idx="5915">
                  <c:v>88</c:v>
                </c:pt>
                <c:pt idx="5916">
                  <c:v>74</c:v>
                </c:pt>
                <c:pt idx="5917">
                  <c:v>62</c:v>
                </c:pt>
                <c:pt idx="5918">
                  <c:v>47</c:v>
                </c:pt>
                <c:pt idx="5919">
                  <c:v>34</c:v>
                </c:pt>
                <c:pt idx="5920">
                  <c:v>30</c:v>
                </c:pt>
                <c:pt idx="5921">
                  <c:v>10</c:v>
                </c:pt>
                <c:pt idx="5922">
                  <c:v>10</c:v>
                </c:pt>
                <c:pt idx="5923">
                  <c:v>4</c:v>
                </c:pt>
                <c:pt idx="5924">
                  <c:v>4</c:v>
                </c:pt>
                <c:pt idx="5925">
                  <c:v>1</c:v>
                </c:pt>
                <c:pt idx="5926">
                  <c:v>0</c:v>
                </c:pt>
                <c:pt idx="5927">
                  <c:v>0</c:v>
                </c:pt>
                <c:pt idx="5928">
                  <c:v>1</c:v>
                </c:pt>
                <c:pt idx="5929">
                  <c:v>0</c:v>
                </c:pt>
                <c:pt idx="5930">
                  <c:v>0</c:v>
                </c:pt>
                <c:pt idx="5931">
                  <c:v>0</c:v>
                </c:pt>
                <c:pt idx="5932">
                  <c:v>0</c:v>
                </c:pt>
                <c:pt idx="5933">
                  <c:v>0</c:v>
                </c:pt>
                <c:pt idx="5934">
                  <c:v>0</c:v>
                </c:pt>
                <c:pt idx="5935">
                  <c:v>0</c:v>
                </c:pt>
                <c:pt idx="5936">
                  <c:v>0</c:v>
                </c:pt>
                <c:pt idx="5937">
                  <c:v>0</c:v>
                </c:pt>
                <c:pt idx="5938">
                  <c:v>0</c:v>
                </c:pt>
                <c:pt idx="5939">
                  <c:v>0</c:v>
                </c:pt>
                <c:pt idx="5940">
                  <c:v>0</c:v>
                </c:pt>
                <c:pt idx="5941">
                  <c:v>0</c:v>
                </c:pt>
                <c:pt idx="5942">
                  <c:v>0</c:v>
                </c:pt>
                <c:pt idx="5943">
                  <c:v>0</c:v>
                </c:pt>
                <c:pt idx="5944">
                  <c:v>0</c:v>
                </c:pt>
                <c:pt idx="5945">
                  <c:v>0</c:v>
                </c:pt>
                <c:pt idx="5946">
                  <c:v>0</c:v>
                </c:pt>
                <c:pt idx="5947">
                  <c:v>0</c:v>
                </c:pt>
                <c:pt idx="5948">
                  <c:v>0</c:v>
                </c:pt>
                <c:pt idx="5949">
                  <c:v>0</c:v>
                </c:pt>
                <c:pt idx="5950">
                  <c:v>0</c:v>
                </c:pt>
                <c:pt idx="5951">
                  <c:v>0</c:v>
                </c:pt>
                <c:pt idx="5952">
                  <c:v>0</c:v>
                </c:pt>
                <c:pt idx="5953">
                  <c:v>0</c:v>
                </c:pt>
                <c:pt idx="5954">
                  <c:v>0</c:v>
                </c:pt>
                <c:pt idx="5955">
                  <c:v>0</c:v>
                </c:pt>
                <c:pt idx="5956">
                  <c:v>0</c:v>
                </c:pt>
                <c:pt idx="5957">
                  <c:v>0</c:v>
                </c:pt>
                <c:pt idx="5958">
                  <c:v>0</c:v>
                </c:pt>
                <c:pt idx="5959">
                  <c:v>0</c:v>
                </c:pt>
                <c:pt idx="5960">
                  <c:v>0</c:v>
                </c:pt>
                <c:pt idx="5961">
                  <c:v>0</c:v>
                </c:pt>
                <c:pt idx="5962">
                  <c:v>0</c:v>
                </c:pt>
                <c:pt idx="5963">
                  <c:v>0</c:v>
                </c:pt>
                <c:pt idx="5964">
                  <c:v>0</c:v>
                </c:pt>
                <c:pt idx="5965">
                  <c:v>0</c:v>
                </c:pt>
                <c:pt idx="5966">
                  <c:v>0</c:v>
                </c:pt>
                <c:pt idx="5967">
                  <c:v>0</c:v>
                </c:pt>
                <c:pt idx="5968">
                  <c:v>0</c:v>
                </c:pt>
                <c:pt idx="5969">
                  <c:v>0</c:v>
                </c:pt>
                <c:pt idx="5970">
                  <c:v>0</c:v>
                </c:pt>
                <c:pt idx="5971">
                  <c:v>0</c:v>
                </c:pt>
                <c:pt idx="5972">
                  <c:v>0</c:v>
                </c:pt>
                <c:pt idx="5973">
                  <c:v>0</c:v>
                </c:pt>
                <c:pt idx="5974">
                  <c:v>0</c:v>
                </c:pt>
                <c:pt idx="5975">
                  <c:v>0</c:v>
                </c:pt>
                <c:pt idx="5976">
                  <c:v>0</c:v>
                </c:pt>
                <c:pt idx="5977">
                  <c:v>0</c:v>
                </c:pt>
                <c:pt idx="5978">
                  <c:v>0</c:v>
                </c:pt>
                <c:pt idx="5979">
                  <c:v>0</c:v>
                </c:pt>
                <c:pt idx="5980">
                  <c:v>0</c:v>
                </c:pt>
                <c:pt idx="5981">
                  <c:v>0</c:v>
                </c:pt>
                <c:pt idx="5982">
                  <c:v>0</c:v>
                </c:pt>
                <c:pt idx="5983">
                  <c:v>0</c:v>
                </c:pt>
                <c:pt idx="5984">
                  <c:v>0</c:v>
                </c:pt>
                <c:pt idx="5985">
                  <c:v>0</c:v>
                </c:pt>
                <c:pt idx="5986">
                  <c:v>0</c:v>
                </c:pt>
                <c:pt idx="5987">
                  <c:v>0</c:v>
                </c:pt>
                <c:pt idx="5988">
                  <c:v>0</c:v>
                </c:pt>
                <c:pt idx="5989">
                  <c:v>0</c:v>
                </c:pt>
                <c:pt idx="5990">
                  <c:v>0</c:v>
                </c:pt>
                <c:pt idx="5991">
                  <c:v>0</c:v>
                </c:pt>
                <c:pt idx="5992">
                  <c:v>0</c:v>
                </c:pt>
                <c:pt idx="5993">
                  <c:v>0</c:v>
                </c:pt>
                <c:pt idx="5994">
                  <c:v>0</c:v>
                </c:pt>
                <c:pt idx="5995">
                  <c:v>0</c:v>
                </c:pt>
                <c:pt idx="5996">
                  <c:v>0</c:v>
                </c:pt>
                <c:pt idx="5997">
                  <c:v>0</c:v>
                </c:pt>
                <c:pt idx="5998">
                  <c:v>0</c:v>
                </c:pt>
                <c:pt idx="5999">
                  <c:v>0</c:v>
                </c:pt>
                <c:pt idx="6000">
                  <c:v>100</c:v>
                </c:pt>
                <c:pt idx="6001">
                  <c:v>100</c:v>
                </c:pt>
                <c:pt idx="6002">
                  <c:v>100</c:v>
                </c:pt>
                <c:pt idx="6003">
                  <c:v>100</c:v>
                </c:pt>
                <c:pt idx="6004">
                  <c:v>100</c:v>
                </c:pt>
                <c:pt idx="6005">
                  <c:v>100</c:v>
                </c:pt>
                <c:pt idx="6006">
                  <c:v>100</c:v>
                </c:pt>
                <c:pt idx="6007">
                  <c:v>100</c:v>
                </c:pt>
                <c:pt idx="6008">
                  <c:v>100</c:v>
                </c:pt>
                <c:pt idx="6009">
                  <c:v>100</c:v>
                </c:pt>
                <c:pt idx="6010">
                  <c:v>100</c:v>
                </c:pt>
                <c:pt idx="6011">
                  <c:v>100</c:v>
                </c:pt>
                <c:pt idx="6012">
                  <c:v>100</c:v>
                </c:pt>
                <c:pt idx="6013">
                  <c:v>97</c:v>
                </c:pt>
                <c:pt idx="6014">
                  <c:v>91</c:v>
                </c:pt>
                <c:pt idx="6015">
                  <c:v>90</c:v>
                </c:pt>
                <c:pt idx="6016">
                  <c:v>79</c:v>
                </c:pt>
                <c:pt idx="6017">
                  <c:v>71</c:v>
                </c:pt>
                <c:pt idx="6018">
                  <c:v>56</c:v>
                </c:pt>
                <c:pt idx="6019">
                  <c:v>37</c:v>
                </c:pt>
                <c:pt idx="6020">
                  <c:v>24</c:v>
                </c:pt>
                <c:pt idx="6021">
                  <c:v>12</c:v>
                </c:pt>
                <c:pt idx="6022">
                  <c:v>9</c:v>
                </c:pt>
                <c:pt idx="6023">
                  <c:v>4</c:v>
                </c:pt>
                <c:pt idx="6024">
                  <c:v>4</c:v>
                </c:pt>
                <c:pt idx="6025">
                  <c:v>2</c:v>
                </c:pt>
                <c:pt idx="6026">
                  <c:v>0</c:v>
                </c:pt>
                <c:pt idx="6027">
                  <c:v>2</c:v>
                </c:pt>
                <c:pt idx="6028">
                  <c:v>0</c:v>
                </c:pt>
                <c:pt idx="6029">
                  <c:v>0</c:v>
                </c:pt>
                <c:pt idx="6030">
                  <c:v>0</c:v>
                </c:pt>
                <c:pt idx="6031">
                  <c:v>0</c:v>
                </c:pt>
                <c:pt idx="6032">
                  <c:v>0</c:v>
                </c:pt>
                <c:pt idx="6033">
                  <c:v>0</c:v>
                </c:pt>
                <c:pt idx="6034">
                  <c:v>0</c:v>
                </c:pt>
                <c:pt idx="6035">
                  <c:v>0</c:v>
                </c:pt>
                <c:pt idx="6036">
                  <c:v>0</c:v>
                </c:pt>
                <c:pt idx="6037">
                  <c:v>0</c:v>
                </c:pt>
                <c:pt idx="6038">
                  <c:v>0</c:v>
                </c:pt>
                <c:pt idx="6039">
                  <c:v>0</c:v>
                </c:pt>
                <c:pt idx="6040">
                  <c:v>0</c:v>
                </c:pt>
                <c:pt idx="6041">
                  <c:v>0</c:v>
                </c:pt>
                <c:pt idx="6042">
                  <c:v>0</c:v>
                </c:pt>
                <c:pt idx="6043">
                  <c:v>0</c:v>
                </c:pt>
                <c:pt idx="6044">
                  <c:v>0</c:v>
                </c:pt>
                <c:pt idx="6045">
                  <c:v>0</c:v>
                </c:pt>
                <c:pt idx="6046">
                  <c:v>0</c:v>
                </c:pt>
                <c:pt idx="6047">
                  <c:v>0</c:v>
                </c:pt>
                <c:pt idx="6048">
                  <c:v>0</c:v>
                </c:pt>
                <c:pt idx="6049">
                  <c:v>0</c:v>
                </c:pt>
                <c:pt idx="6050">
                  <c:v>0</c:v>
                </c:pt>
                <c:pt idx="6051">
                  <c:v>0</c:v>
                </c:pt>
                <c:pt idx="6052">
                  <c:v>0</c:v>
                </c:pt>
                <c:pt idx="6053">
                  <c:v>0</c:v>
                </c:pt>
                <c:pt idx="6054">
                  <c:v>0</c:v>
                </c:pt>
                <c:pt idx="6055">
                  <c:v>0</c:v>
                </c:pt>
                <c:pt idx="6056">
                  <c:v>0</c:v>
                </c:pt>
                <c:pt idx="6057">
                  <c:v>0</c:v>
                </c:pt>
                <c:pt idx="6058">
                  <c:v>0</c:v>
                </c:pt>
                <c:pt idx="6059">
                  <c:v>0</c:v>
                </c:pt>
                <c:pt idx="6060">
                  <c:v>0</c:v>
                </c:pt>
                <c:pt idx="6061">
                  <c:v>0</c:v>
                </c:pt>
                <c:pt idx="6062">
                  <c:v>0</c:v>
                </c:pt>
                <c:pt idx="6063">
                  <c:v>0</c:v>
                </c:pt>
                <c:pt idx="6064">
                  <c:v>0</c:v>
                </c:pt>
                <c:pt idx="6065">
                  <c:v>0</c:v>
                </c:pt>
                <c:pt idx="6066">
                  <c:v>0</c:v>
                </c:pt>
                <c:pt idx="6067">
                  <c:v>0</c:v>
                </c:pt>
                <c:pt idx="6068">
                  <c:v>0</c:v>
                </c:pt>
                <c:pt idx="6069">
                  <c:v>0</c:v>
                </c:pt>
                <c:pt idx="6070">
                  <c:v>0</c:v>
                </c:pt>
                <c:pt idx="6071">
                  <c:v>0</c:v>
                </c:pt>
                <c:pt idx="6072">
                  <c:v>0</c:v>
                </c:pt>
                <c:pt idx="6073">
                  <c:v>0</c:v>
                </c:pt>
                <c:pt idx="6074">
                  <c:v>0</c:v>
                </c:pt>
                <c:pt idx="6075">
                  <c:v>0</c:v>
                </c:pt>
                <c:pt idx="6076">
                  <c:v>0</c:v>
                </c:pt>
                <c:pt idx="6077">
                  <c:v>0</c:v>
                </c:pt>
                <c:pt idx="6078">
                  <c:v>0</c:v>
                </c:pt>
                <c:pt idx="6079">
                  <c:v>0</c:v>
                </c:pt>
                <c:pt idx="6080">
                  <c:v>0</c:v>
                </c:pt>
                <c:pt idx="6081">
                  <c:v>0</c:v>
                </c:pt>
                <c:pt idx="6082">
                  <c:v>0</c:v>
                </c:pt>
                <c:pt idx="6083">
                  <c:v>0</c:v>
                </c:pt>
                <c:pt idx="6084">
                  <c:v>0</c:v>
                </c:pt>
                <c:pt idx="6085">
                  <c:v>0</c:v>
                </c:pt>
                <c:pt idx="6086">
                  <c:v>0</c:v>
                </c:pt>
                <c:pt idx="6087">
                  <c:v>0</c:v>
                </c:pt>
                <c:pt idx="6088">
                  <c:v>0</c:v>
                </c:pt>
                <c:pt idx="6089">
                  <c:v>0</c:v>
                </c:pt>
                <c:pt idx="6090">
                  <c:v>0</c:v>
                </c:pt>
                <c:pt idx="6091">
                  <c:v>0</c:v>
                </c:pt>
                <c:pt idx="6092">
                  <c:v>0</c:v>
                </c:pt>
                <c:pt idx="6093">
                  <c:v>0</c:v>
                </c:pt>
                <c:pt idx="6094">
                  <c:v>0</c:v>
                </c:pt>
                <c:pt idx="6095">
                  <c:v>0</c:v>
                </c:pt>
                <c:pt idx="6096">
                  <c:v>0</c:v>
                </c:pt>
                <c:pt idx="6097">
                  <c:v>0</c:v>
                </c:pt>
                <c:pt idx="6098">
                  <c:v>0</c:v>
                </c:pt>
                <c:pt idx="6099">
                  <c:v>0</c:v>
                </c:pt>
                <c:pt idx="6100">
                  <c:v>100</c:v>
                </c:pt>
                <c:pt idx="6101">
                  <c:v>100</c:v>
                </c:pt>
                <c:pt idx="6102">
                  <c:v>100</c:v>
                </c:pt>
                <c:pt idx="6103">
                  <c:v>100</c:v>
                </c:pt>
                <c:pt idx="6104">
                  <c:v>100</c:v>
                </c:pt>
                <c:pt idx="6105">
                  <c:v>100</c:v>
                </c:pt>
                <c:pt idx="6106">
                  <c:v>100</c:v>
                </c:pt>
                <c:pt idx="6107">
                  <c:v>100</c:v>
                </c:pt>
                <c:pt idx="6108">
                  <c:v>100</c:v>
                </c:pt>
                <c:pt idx="6109">
                  <c:v>100</c:v>
                </c:pt>
                <c:pt idx="6110">
                  <c:v>100</c:v>
                </c:pt>
                <c:pt idx="6111">
                  <c:v>100</c:v>
                </c:pt>
                <c:pt idx="6112">
                  <c:v>99</c:v>
                </c:pt>
                <c:pt idx="6113">
                  <c:v>98</c:v>
                </c:pt>
                <c:pt idx="6114">
                  <c:v>96</c:v>
                </c:pt>
                <c:pt idx="6115">
                  <c:v>95</c:v>
                </c:pt>
                <c:pt idx="6116">
                  <c:v>81</c:v>
                </c:pt>
                <c:pt idx="6117">
                  <c:v>68</c:v>
                </c:pt>
                <c:pt idx="6118">
                  <c:v>65</c:v>
                </c:pt>
                <c:pt idx="6119">
                  <c:v>44</c:v>
                </c:pt>
                <c:pt idx="6120">
                  <c:v>36</c:v>
                </c:pt>
                <c:pt idx="6121">
                  <c:v>26</c:v>
                </c:pt>
                <c:pt idx="6122">
                  <c:v>15</c:v>
                </c:pt>
                <c:pt idx="6123">
                  <c:v>8</c:v>
                </c:pt>
                <c:pt idx="6124">
                  <c:v>1</c:v>
                </c:pt>
                <c:pt idx="6125">
                  <c:v>1</c:v>
                </c:pt>
                <c:pt idx="6126">
                  <c:v>3</c:v>
                </c:pt>
                <c:pt idx="6127">
                  <c:v>0</c:v>
                </c:pt>
                <c:pt idx="6128">
                  <c:v>1</c:v>
                </c:pt>
                <c:pt idx="6129">
                  <c:v>0</c:v>
                </c:pt>
                <c:pt idx="6130">
                  <c:v>0</c:v>
                </c:pt>
                <c:pt idx="6131">
                  <c:v>0</c:v>
                </c:pt>
                <c:pt idx="6132">
                  <c:v>0</c:v>
                </c:pt>
                <c:pt idx="6133">
                  <c:v>0</c:v>
                </c:pt>
                <c:pt idx="6134">
                  <c:v>0</c:v>
                </c:pt>
                <c:pt idx="6135">
                  <c:v>0</c:v>
                </c:pt>
                <c:pt idx="6136">
                  <c:v>0</c:v>
                </c:pt>
                <c:pt idx="6137">
                  <c:v>0</c:v>
                </c:pt>
                <c:pt idx="6138">
                  <c:v>0</c:v>
                </c:pt>
                <c:pt idx="6139">
                  <c:v>0</c:v>
                </c:pt>
                <c:pt idx="6140">
                  <c:v>0</c:v>
                </c:pt>
                <c:pt idx="6141">
                  <c:v>0</c:v>
                </c:pt>
                <c:pt idx="6142">
                  <c:v>0</c:v>
                </c:pt>
                <c:pt idx="6143">
                  <c:v>0</c:v>
                </c:pt>
                <c:pt idx="6144">
                  <c:v>0</c:v>
                </c:pt>
                <c:pt idx="6145">
                  <c:v>0</c:v>
                </c:pt>
                <c:pt idx="6146">
                  <c:v>0</c:v>
                </c:pt>
                <c:pt idx="6147">
                  <c:v>0</c:v>
                </c:pt>
                <c:pt idx="6148">
                  <c:v>0</c:v>
                </c:pt>
                <c:pt idx="6149">
                  <c:v>0</c:v>
                </c:pt>
                <c:pt idx="6150">
                  <c:v>0</c:v>
                </c:pt>
                <c:pt idx="6151">
                  <c:v>0</c:v>
                </c:pt>
                <c:pt idx="6152">
                  <c:v>0</c:v>
                </c:pt>
                <c:pt idx="6153">
                  <c:v>0</c:v>
                </c:pt>
                <c:pt idx="6154">
                  <c:v>0</c:v>
                </c:pt>
                <c:pt idx="6155">
                  <c:v>0</c:v>
                </c:pt>
                <c:pt idx="6156">
                  <c:v>0</c:v>
                </c:pt>
                <c:pt idx="6157">
                  <c:v>0</c:v>
                </c:pt>
                <c:pt idx="6158">
                  <c:v>0</c:v>
                </c:pt>
                <c:pt idx="6159">
                  <c:v>0</c:v>
                </c:pt>
                <c:pt idx="6160">
                  <c:v>0</c:v>
                </c:pt>
                <c:pt idx="6161">
                  <c:v>0</c:v>
                </c:pt>
                <c:pt idx="6162">
                  <c:v>0</c:v>
                </c:pt>
                <c:pt idx="6163">
                  <c:v>0</c:v>
                </c:pt>
                <c:pt idx="6164">
                  <c:v>0</c:v>
                </c:pt>
                <c:pt idx="6165">
                  <c:v>0</c:v>
                </c:pt>
                <c:pt idx="6166">
                  <c:v>0</c:v>
                </c:pt>
                <c:pt idx="6167">
                  <c:v>0</c:v>
                </c:pt>
                <c:pt idx="6168">
                  <c:v>0</c:v>
                </c:pt>
                <c:pt idx="6169">
                  <c:v>0</c:v>
                </c:pt>
                <c:pt idx="6170">
                  <c:v>0</c:v>
                </c:pt>
                <c:pt idx="6171">
                  <c:v>0</c:v>
                </c:pt>
                <c:pt idx="6172">
                  <c:v>0</c:v>
                </c:pt>
                <c:pt idx="6173">
                  <c:v>0</c:v>
                </c:pt>
                <c:pt idx="6174">
                  <c:v>0</c:v>
                </c:pt>
                <c:pt idx="6175">
                  <c:v>0</c:v>
                </c:pt>
                <c:pt idx="6176">
                  <c:v>0</c:v>
                </c:pt>
                <c:pt idx="6177">
                  <c:v>0</c:v>
                </c:pt>
                <c:pt idx="6178">
                  <c:v>0</c:v>
                </c:pt>
                <c:pt idx="6179">
                  <c:v>0</c:v>
                </c:pt>
                <c:pt idx="6180">
                  <c:v>0</c:v>
                </c:pt>
                <c:pt idx="6181">
                  <c:v>0</c:v>
                </c:pt>
                <c:pt idx="6182">
                  <c:v>0</c:v>
                </c:pt>
                <c:pt idx="6183">
                  <c:v>0</c:v>
                </c:pt>
                <c:pt idx="6184">
                  <c:v>0</c:v>
                </c:pt>
                <c:pt idx="6185">
                  <c:v>0</c:v>
                </c:pt>
                <c:pt idx="6186">
                  <c:v>0</c:v>
                </c:pt>
                <c:pt idx="6187">
                  <c:v>0</c:v>
                </c:pt>
                <c:pt idx="6188">
                  <c:v>0</c:v>
                </c:pt>
                <c:pt idx="6189">
                  <c:v>0</c:v>
                </c:pt>
                <c:pt idx="6190">
                  <c:v>0</c:v>
                </c:pt>
                <c:pt idx="6191">
                  <c:v>0</c:v>
                </c:pt>
                <c:pt idx="6192">
                  <c:v>0</c:v>
                </c:pt>
                <c:pt idx="6193">
                  <c:v>0</c:v>
                </c:pt>
                <c:pt idx="6194">
                  <c:v>0</c:v>
                </c:pt>
                <c:pt idx="6195">
                  <c:v>0</c:v>
                </c:pt>
                <c:pt idx="6196">
                  <c:v>0</c:v>
                </c:pt>
                <c:pt idx="6197">
                  <c:v>0</c:v>
                </c:pt>
                <c:pt idx="6198">
                  <c:v>0</c:v>
                </c:pt>
                <c:pt idx="6199">
                  <c:v>0</c:v>
                </c:pt>
                <c:pt idx="6200">
                  <c:v>100</c:v>
                </c:pt>
                <c:pt idx="6201">
                  <c:v>100</c:v>
                </c:pt>
                <c:pt idx="6202">
                  <c:v>100</c:v>
                </c:pt>
                <c:pt idx="6203">
                  <c:v>100</c:v>
                </c:pt>
                <c:pt idx="6204">
                  <c:v>100</c:v>
                </c:pt>
                <c:pt idx="6205">
                  <c:v>100</c:v>
                </c:pt>
                <c:pt idx="6206">
                  <c:v>100</c:v>
                </c:pt>
                <c:pt idx="6207">
                  <c:v>100</c:v>
                </c:pt>
                <c:pt idx="6208">
                  <c:v>100</c:v>
                </c:pt>
                <c:pt idx="6209">
                  <c:v>100</c:v>
                </c:pt>
                <c:pt idx="6210">
                  <c:v>100</c:v>
                </c:pt>
                <c:pt idx="6211">
                  <c:v>100</c:v>
                </c:pt>
                <c:pt idx="6212">
                  <c:v>99</c:v>
                </c:pt>
                <c:pt idx="6213">
                  <c:v>99</c:v>
                </c:pt>
                <c:pt idx="6214">
                  <c:v>94</c:v>
                </c:pt>
                <c:pt idx="6215">
                  <c:v>97</c:v>
                </c:pt>
                <c:pt idx="6216">
                  <c:v>85</c:v>
                </c:pt>
                <c:pt idx="6217">
                  <c:v>78</c:v>
                </c:pt>
                <c:pt idx="6218">
                  <c:v>65</c:v>
                </c:pt>
                <c:pt idx="6219">
                  <c:v>47</c:v>
                </c:pt>
                <c:pt idx="6220">
                  <c:v>39</c:v>
                </c:pt>
                <c:pt idx="6221">
                  <c:v>26</c:v>
                </c:pt>
                <c:pt idx="6222">
                  <c:v>16</c:v>
                </c:pt>
                <c:pt idx="6223">
                  <c:v>8</c:v>
                </c:pt>
                <c:pt idx="6224">
                  <c:v>4</c:v>
                </c:pt>
                <c:pt idx="6225">
                  <c:v>2</c:v>
                </c:pt>
                <c:pt idx="6226">
                  <c:v>0</c:v>
                </c:pt>
                <c:pt idx="6227">
                  <c:v>0</c:v>
                </c:pt>
                <c:pt idx="6228">
                  <c:v>0</c:v>
                </c:pt>
                <c:pt idx="6229">
                  <c:v>0</c:v>
                </c:pt>
                <c:pt idx="6230">
                  <c:v>0</c:v>
                </c:pt>
                <c:pt idx="6231">
                  <c:v>0</c:v>
                </c:pt>
                <c:pt idx="6232">
                  <c:v>0</c:v>
                </c:pt>
                <c:pt idx="6233">
                  <c:v>0</c:v>
                </c:pt>
                <c:pt idx="6234">
                  <c:v>0</c:v>
                </c:pt>
                <c:pt idx="6235">
                  <c:v>0</c:v>
                </c:pt>
                <c:pt idx="6236">
                  <c:v>0</c:v>
                </c:pt>
                <c:pt idx="6237">
                  <c:v>0</c:v>
                </c:pt>
                <c:pt idx="6238">
                  <c:v>0</c:v>
                </c:pt>
                <c:pt idx="6239">
                  <c:v>0</c:v>
                </c:pt>
                <c:pt idx="6240">
                  <c:v>0</c:v>
                </c:pt>
                <c:pt idx="6241">
                  <c:v>0</c:v>
                </c:pt>
                <c:pt idx="6242">
                  <c:v>0</c:v>
                </c:pt>
                <c:pt idx="6243">
                  <c:v>0</c:v>
                </c:pt>
                <c:pt idx="6244">
                  <c:v>0</c:v>
                </c:pt>
                <c:pt idx="6245">
                  <c:v>0</c:v>
                </c:pt>
                <c:pt idx="6246">
                  <c:v>0</c:v>
                </c:pt>
                <c:pt idx="6247">
                  <c:v>0</c:v>
                </c:pt>
                <c:pt idx="6248">
                  <c:v>0</c:v>
                </c:pt>
                <c:pt idx="6249">
                  <c:v>0</c:v>
                </c:pt>
                <c:pt idx="6250">
                  <c:v>0</c:v>
                </c:pt>
                <c:pt idx="6251">
                  <c:v>0</c:v>
                </c:pt>
                <c:pt idx="6252">
                  <c:v>0</c:v>
                </c:pt>
                <c:pt idx="6253">
                  <c:v>0</c:v>
                </c:pt>
                <c:pt idx="6254">
                  <c:v>0</c:v>
                </c:pt>
                <c:pt idx="6255">
                  <c:v>0</c:v>
                </c:pt>
                <c:pt idx="6256">
                  <c:v>0</c:v>
                </c:pt>
                <c:pt idx="6257">
                  <c:v>0</c:v>
                </c:pt>
                <c:pt idx="6258">
                  <c:v>0</c:v>
                </c:pt>
                <c:pt idx="6259">
                  <c:v>0</c:v>
                </c:pt>
                <c:pt idx="6260">
                  <c:v>0</c:v>
                </c:pt>
                <c:pt idx="6261">
                  <c:v>0</c:v>
                </c:pt>
                <c:pt idx="6262">
                  <c:v>0</c:v>
                </c:pt>
                <c:pt idx="6263">
                  <c:v>0</c:v>
                </c:pt>
                <c:pt idx="6264">
                  <c:v>0</c:v>
                </c:pt>
                <c:pt idx="6265">
                  <c:v>0</c:v>
                </c:pt>
                <c:pt idx="6266">
                  <c:v>0</c:v>
                </c:pt>
                <c:pt idx="6267">
                  <c:v>0</c:v>
                </c:pt>
                <c:pt idx="6268">
                  <c:v>0</c:v>
                </c:pt>
                <c:pt idx="6269">
                  <c:v>0</c:v>
                </c:pt>
                <c:pt idx="6270">
                  <c:v>0</c:v>
                </c:pt>
                <c:pt idx="6271">
                  <c:v>0</c:v>
                </c:pt>
                <c:pt idx="6272">
                  <c:v>0</c:v>
                </c:pt>
                <c:pt idx="6273">
                  <c:v>0</c:v>
                </c:pt>
                <c:pt idx="6274">
                  <c:v>0</c:v>
                </c:pt>
                <c:pt idx="6275">
                  <c:v>0</c:v>
                </c:pt>
                <c:pt idx="6276">
                  <c:v>0</c:v>
                </c:pt>
                <c:pt idx="6277">
                  <c:v>0</c:v>
                </c:pt>
                <c:pt idx="6278">
                  <c:v>0</c:v>
                </c:pt>
                <c:pt idx="6279">
                  <c:v>0</c:v>
                </c:pt>
                <c:pt idx="6280">
                  <c:v>0</c:v>
                </c:pt>
                <c:pt idx="6281">
                  <c:v>0</c:v>
                </c:pt>
                <c:pt idx="6282">
                  <c:v>0</c:v>
                </c:pt>
                <c:pt idx="6283">
                  <c:v>0</c:v>
                </c:pt>
                <c:pt idx="6284">
                  <c:v>0</c:v>
                </c:pt>
                <c:pt idx="6285">
                  <c:v>0</c:v>
                </c:pt>
                <c:pt idx="6286">
                  <c:v>0</c:v>
                </c:pt>
                <c:pt idx="6287">
                  <c:v>0</c:v>
                </c:pt>
                <c:pt idx="6288">
                  <c:v>0</c:v>
                </c:pt>
                <c:pt idx="6289">
                  <c:v>0</c:v>
                </c:pt>
                <c:pt idx="6290">
                  <c:v>0</c:v>
                </c:pt>
                <c:pt idx="6291">
                  <c:v>0</c:v>
                </c:pt>
                <c:pt idx="6292">
                  <c:v>0</c:v>
                </c:pt>
                <c:pt idx="6293">
                  <c:v>0</c:v>
                </c:pt>
                <c:pt idx="6294">
                  <c:v>0</c:v>
                </c:pt>
                <c:pt idx="6295">
                  <c:v>0</c:v>
                </c:pt>
                <c:pt idx="6296">
                  <c:v>0</c:v>
                </c:pt>
                <c:pt idx="6297">
                  <c:v>0</c:v>
                </c:pt>
                <c:pt idx="6298">
                  <c:v>0</c:v>
                </c:pt>
                <c:pt idx="6299">
                  <c:v>0</c:v>
                </c:pt>
                <c:pt idx="6300">
                  <c:v>100</c:v>
                </c:pt>
                <c:pt idx="6301">
                  <c:v>100</c:v>
                </c:pt>
                <c:pt idx="6302">
                  <c:v>100</c:v>
                </c:pt>
                <c:pt idx="6303">
                  <c:v>100</c:v>
                </c:pt>
                <c:pt idx="6304">
                  <c:v>100</c:v>
                </c:pt>
                <c:pt idx="6305">
                  <c:v>100</c:v>
                </c:pt>
                <c:pt idx="6306">
                  <c:v>100</c:v>
                </c:pt>
                <c:pt idx="6307">
                  <c:v>100</c:v>
                </c:pt>
                <c:pt idx="6308">
                  <c:v>100</c:v>
                </c:pt>
                <c:pt idx="6309">
                  <c:v>100</c:v>
                </c:pt>
                <c:pt idx="6310">
                  <c:v>100</c:v>
                </c:pt>
                <c:pt idx="6311">
                  <c:v>100</c:v>
                </c:pt>
                <c:pt idx="6312">
                  <c:v>100</c:v>
                </c:pt>
                <c:pt idx="6313">
                  <c:v>98</c:v>
                </c:pt>
                <c:pt idx="6314">
                  <c:v>99</c:v>
                </c:pt>
                <c:pt idx="6315">
                  <c:v>96</c:v>
                </c:pt>
                <c:pt idx="6316">
                  <c:v>89</c:v>
                </c:pt>
                <c:pt idx="6317">
                  <c:v>85</c:v>
                </c:pt>
                <c:pt idx="6318">
                  <c:v>71</c:v>
                </c:pt>
                <c:pt idx="6319">
                  <c:v>55</c:v>
                </c:pt>
                <c:pt idx="6320">
                  <c:v>44</c:v>
                </c:pt>
                <c:pt idx="6321">
                  <c:v>32</c:v>
                </c:pt>
                <c:pt idx="6322">
                  <c:v>23</c:v>
                </c:pt>
                <c:pt idx="6323">
                  <c:v>11</c:v>
                </c:pt>
                <c:pt idx="6324">
                  <c:v>14</c:v>
                </c:pt>
                <c:pt idx="6325">
                  <c:v>3</c:v>
                </c:pt>
                <c:pt idx="6326">
                  <c:v>4</c:v>
                </c:pt>
                <c:pt idx="6327">
                  <c:v>0</c:v>
                </c:pt>
                <c:pt idx="6328">
                  <c:v>0</c:v>
                </c:pt>
                <c:pt idx="6329">
                  <c:v>0</c:v>
                </c:pt>
                <c:pt idx="6330">
                  <c:v>0</c:v>
                </c:pt>
                <c:pt idx="6331">
                  <c:v>0</c:v>
                </c:pt>
                <c:pt idx="6332">
                  <c:v>0</c:v>
                </c:pt>
                <c:pt idx="6333">
                  <c:v>0</c:v>
                </c:pt>
                <c:pt idx="6334">
                  <c:v>0</c:v>
                </c:pt>
                <c:pt idx="6335">
                  <c:v>0</c:v>
                </c:pt>
                <c:pt idx="6336">
                  <c:v>0</c:v>
                </c:pt>
                <c:pt idx="6337">
                  <c:v>0</c:v>
                </c:pt>
                <c:pt idx="6338">
                  <c:v>0</c:v>
                </c:pt>
                <c:pt idx="6339">
                  <c:v>0</c:v>
                </c:pt>
                <c:pt idx="6340">
                  <c:v>0</c:v>
                </c:pt>
                <c:pt idx="6341">
                  <c:v>0</c:v>
                </c:pt>
                <c:pt idx="6342">
                  <c:v>0</c:v>
                </c:pt>
                <c:pt idx="6343">
                  <c:v>0</c:v>
                </c:pt>
                <c:pt idx="6344">
                  <c:v>0</c:v>
                </c:pt>
                <c:pt idx="6345">
                  <c:v>0</c:v>
                </c:pt>
                <c:pt idx="6346">
                  <c:v>0</c:v>
                </c:pt>
                <c:pt idx="6347">
                  <c:v>0</c:v>
                </c:pt>
                <c:pt idx="6348">
                  <c:v>0</c:v>
                </c:pt>
                <c:pt idx="6349">
                  <c:v>0</c:v>
                </c:pt>
                <c:pt idx="6350">
                  <c:v>0</c:v>
                </c:pt>
                <c:pt idx="6351">
                  <c:v>0</c:v>
                </c:pt>
                <c:pt idx="6352">
                  <c:v>0</c:v>
                </c:pt>
                <c:pt idx="6353">
                  <c:v>0</c:v>
                </c:pt>
                <c:pt idx="6354">
                  <c:v>0</c:v>
                </c:pt>
                <c:pt idx="6355">
                  <c:v>0</c:v>
                </c:pt>
                <c:pt idx="6356">
                  <c:v>0</c:v>
                </c:pt>
                <c:pt idx="6357">
                  <c:v>0</c:v>
                </c:pt>
                <c:pt idx="6358">
                  <c:v>0</c:v>
                </c:pt>
                <c:pt idx="6359">
                  <c:v>0</c:v>
                </c:pt>
                <c:pt idx="6360">
                  <c:v>0</c:v>
                </c:pt>
                <c:pt idx="6361">
                  <c:v>0</c:v>
                </c:pt>
                <c:pt idx="6362">
                  <c:v>0</c:v>
                </c:pt>
                <c:pt idx="6363">
                  <c:v>0</c:v>
                </c:pt>
                <c:pt idx="6364">
                  <c:v>0</c:v>
                </c:pt>
                <c:pt idx="6365">
                  <c:v>0</c:v>
                </c:pt>
                <c:pt idx="6366">
                  <c:v>0</c:v>
                </c:pt>
                <c:pt idx="6367">
                  <c:v>0</c:v>
                </c:pt>
                <c:pt idx="6368">
                  <c:v>0</c:v>
                </c:pt>
                <c:pt idx="6369">
                  <c:v>0</c:v>
                </c:pt>
                <c:pt idx="6370">
                  <c:v>0</c:v>
                </c:pt>
                <c:pt idx="6371">
                  <c:v>0</c:v>
                </c:pt>
                <c:pt idx="6372">
                  <c:v>0</c:v>
                </c:pt>
                <c:pt idx="6373">
                  <c:v>0</c:v>
                </c:pt>
                <c:pt idx="6374">
                  <c:v>0</c:v>
                </c:pt>
                <c:pt idx="6375">
                  <c:v>0</c:v>
                </c:pt>
                <c:pt idx="6376">
                  <c:v>0</c:v>
                </c:pt>
                <c:pt idx="6377">
                  <c:v>0</c:v>
                </c:pt>
                <c:pt idx="6378">
                  <c:v>0</c:v>
                </c:pt>
                <c:pt idx="6379">
                  <c:v>0</c:v>
                </c:pt>
                <c:pt idx="6380">
                  <c:v>0</c:v>
                </c:pt>
                <c:pt idx="6381">
                  <c:v>0</c:v>
                </c:pt>
                <c:pt idx="6382">
                  <c:v>0</c:v>
                </c:pt>
                <c:pt idx="6383">
                  <c:v>0</c:v>
                </c:pt>
                <c:pt idx="6384">
                  <c:v>0</c:v>
                </c:pt>
                <c:pt idx="6385">
                  <c:v>0</c:v>
                </c:pt>
                <c:pt idx="6386">
                  <c:v>0</c:v>
                </c:pt>
                <c:pt idx="6387">
                  <c:v>0</c:v>
                </c:pt>
                <c:pt idx="6388">
                  <c:v>0</c:v>
                </c:pt>
                <c:pt idx="6389">
                  <c:v>0</c:v>
                </c:pt>
                <c:pt idx="6390">
                  <c:v>0</c:v>
                </c:pt>
                <c:pt idx="6391">
                  <c:v>0</c:v>
                </c:pt>
                <c:pt idx="6392">
                  <c:v>0</c:v>
                </c:pt>
                <c:pt idx="6393">
                  <c:v>0</c:v>
                </c:pt>
                <c:pt idx="6394">
                  <c:v>0</c:v>
                </c:pt>
                <c:pt idx="6395">
                  <c:v>0</c:v>
                </c:pt>
                <c:pt idx="6396">
                  <c:v>0</c:v>
                </c:pt>
                <c:pt idx="6397">
                  <c:v>0</c:v>
                </c:pt>
                <c:pt idx="6398">
                  <c:v>0</c:v>
                </c:pt>
                <c:pt idx="6399">
                  <c:v>0</c:v>
                </c:pt>
                <c:pt idx="6400">
                  <c:v>100</c:v>
                </c:pt>
                <c:pt idx="6401">
                  <c:v>100</c:v>
                </c:pt>
                <c:pt idx="6402">
                  <c:v>100</c:v>
                </c:pt>
                <c:pt idx="6403">
                  <c:v>100</c:v>
                </c:pt>
                <c:pt idx="6404">
                  <c:v>100</c:v>
                </c:pt>
                <c:pt idx="6405">
                  <c:v>100</c:v>
                </c:pt>
                <c:pt idx="6406">
                  <c:v>100</c:v>
                </c:pt>
                <c:pt idx="6407">
                  <c:v>100</c:v>
                </c:pt>
                <c:pt idx="6408">
                  <c:v>100</c:v>
                </c:pt>
                <c:pt idx="6409">
                  <c:v>100</c:v>
                </c:pt>
                <c:pt idx="6410">
                  <c:v>100</c:v>
                </c:pt>
                <c:pt idx="6411">
                  <c:v>100</c:v>
                </c:pt>
                <c:pt idx="6412">
                  <c:v>100</c:v>
                </c:pt>
                <c:pt idx="6413">
                  <c:v>100</c:v>
                </c:pt>
                <c:pt idx="6414">
                  <c:v>100</c:v>
                </c:pt>
                <c:pt idx="6415">
                  <c:v>96</c:v>
                </c:pt>
                <c:pt idx="6416">
                  <c:v>94</c:v>
                </c:pt>
                <c:pt idx="6417">
                  <c:v>81</c:v>
                </c:pt>
                <c:pt idx="6418">
                  <c:v>68</c:v>
                </c:pt>
                <c:pt idx="6419">
                  <c:v>67</c:v>
                </c:pt>
                <c:pt idx="6420">
                  <c:v>48</c:v>
                </c:pt>
                <c:pt idx="6421">
                  <c:v>36</c:v>
                </c:pt>
                <c:pt idx="6422">
                  <c:v>31</c:v>
                </c:pt>
                <c:pt idx="6423">
                  <c:v>13</c:v>
                </c:pt>
                <c:pt idx="6424">
                  <c:v>8</c:v>
                </c:pt>
                <c:pt idx="6425">
                  <c:v>4</c:v>
                </c:pt>
                <c:pt idx="6426">
                  <c:v>5</c:v>
                </c:pt>
                <c:pt idx="6427">
                  <c:v>0</c:v>
                </c:pt>
                <c:pt idx="6428">
                  <c:v>0</c:v>
                </c:pt>
                <c:pt idx="6429">
                  <c:v>0</c:v>
                </c:pt>
                <c:pt idx="6430">
                  <c:v>1</c:v>
                </c:pt>
                <c:pt idx="6431">
                  <c:v>0</c:v>
                </c:pt>
                <c:pt idx="6432">
                  <c:v>0</c:v>
                </c:pt>
                <c:pt idx="6433">
                  <c:v>0</c:v>
                </c:pt>
                <c:pt idx="6434">
                  <c:v>0</c:v>
                </c:pt>
                <c:pt idx="6435">
                  <c:v>0</c:v>
                </c:pt>
                <c:pt idx="6436">
                  <c:v>0</c:v>
                </c:pt>
                <c:pt idx="6437">
                  <c:v>0</c:v>
                </c:pt>
                <c:pt idx="6438">
                  <c:v>0</c:v>
                </c:pt>
                <c:pt idx="6439">
                  <c:v>0</c:v>
                </c:pt>
                <c:pt idx="6440">
                  <c:v>0</c:v>
                </c:pt>
                <c:pt idx="6441">
                  <c:v>0</c:v>
                </c:pt>
                <c:pt idx="6442">
                  <c:v>0</c:v>
                </c:pt>
                <c:pt idx="6443">
                  <c:v>0</c:v>
                </c:pt>
                <c:pt idx="6444">
                  <c:v>0</c:v>
                </c:pt>
                <c:pt idx="6445">
                  <c:v>0</c:v>
                </c:pt>
                <c:pt idx="6446">
                  <c:v>0</c:v>
                </c:pt>
                <c:pt idx="6447">
                  <c:v>0</c:v>
                </c:pt>
                <c:pt idx="6448">
                  <c:v>0</c:v>
                </c:pt>
                <c:pt idx="6449">
                  <c:v>0</c:v>
                </c:pt>
                <c:pt idx="6450">
                  <c:v>0</c:v>
                </c:pt>
                <c:pt idx="6451">
                  <c:v>0</c:v>
                </c:pt>
                <c:pt idx="6452">
                  <c:v>0</c:v>
                </c:pt>
                <c:pt idx="6453">
                  <c:v>0</c:v>
                </c:pt>
                <c:pt idx="6454">
                  <c:v>0</c:v>
                </c:pt>
                <c:pt idx="6455">
                  <c:v>0</c:v>
                </c:pt>
                <c:pt idx="6456">
                  <c:v>0</c:v>
                </c:pt>
                <c:pt idx="6457">
                  <c:v>0</c:v>
                </c:pt>
                <c:pt idx="6458">
                  <c:v>0</c:v>
                </c:pt>
                <c:pt idx="6459">
                  <c:v>0</c:v>
                </c:pt>
                <c:pt idx="6460">
                  <c:v>0</c:v>
                </c:pt>
                <c:pt idx="6461">
                  <c:v>0</c:v>
                </c:pt>
                <c:pt idx="6462">
                  <c:v>0</c:v>
                </c:pt>
                <c:pt idx="6463">
                  <c:v>0</c:v>
                </c:pt>
                <c:pt idx="6464">
                  <c:v>0</c:v>
                </c:pt>
                <c:pt idx="6465">
                  <c:v>0</c:v>
                </c:pt>
                <c:pt idx="6466">
                  <c:v>0</c:v>
                </c:pt>
                <c:pt idx="6467">
                  <c:v>0</c:v>
                </c:pt>
                <c:pt idx="6468">
                  <c:v>0</c:v>
                </c:pt>
                <c:pt idx="6469">
                  <c:v>0</c:v>
                </c:pt>
                <c:pt idx="6470">
                  <c:v>0</c:v>
                </c:pt>
                <c:pt idx="6471">
                  <c:v>0</c:v>
                </c:pt>
                <c:pt idx="6472">
                  <c:v>0</c:v>
                </c:pt>
                <c:pt idx="6473">
                  <c:v>0</c:v>
                </c:pt>
                <c:pt idx="6474">
                  <c:v>0</c:v>
                </c:pt>
                <c:pt idx="6475">
                  <c:v>0</c:v>
                </c:pt>
                <c:pt idx="6476">
                  <c:v>0</c:v>
                </c:pt>
                <c:pt idx="6477">
                  <c:v>0</c:v>
                </c:pt>
                <c:pt idx="6478">
                  <c:v>0</c:v>
                </c:pt>
                <c:pt idx="6479">
                  <c:v>0</c:v>
                </c:pt>
                <c:pt idx="6480">
                  <c:v>0</c:v>
                </c:pt>
                <c:pt idx="6481">
                  <c:v>0</c:v>
                </c:pt>
                <c:pt idx="6482">
                  <c:v>0</c:v>
                </c:pt>
                <c:pt idx="6483">
                  <c:v>0</c:v>
                </c:pt>
                <c:pt idx="6484">
                  <c:v>0</c:v>
                </c:pt>
                <c:pt idx="6485">
                  <c:v>0</c:v>
                </c:pt>
                <c:pt idx="6486">
                  <c:v>0</c:v>
                </c:pt>
                <c:pt idx="6487">
                  <c:v>0</c:v>
                </c:pt>
                <c:pt idx="6488">
                  <c:v>0</c:v>
                </c:pt>
                <c:pt idx="6489">
                  <c:v>0</c:v>
                </c:pt>
                <c:pt idx="6490">
                  <c:v>0</c:v>
                </c:pt>
                <c:pt idx="6491">
                  <c:v>0</c:v>
                </c:pt>
                <c:pt idx="6492">
                  <c:v>0</c:v>
                </c:pt>
                <c:pt idx="6493">
                  <c:v>0</c:v>
                </c:pt>
                <c:pt idx="6494">
                  <c:v>0</c:v>
                </c:pt>
                <c:pt idx="6495">
                  <c:v>0</c:v>
                </c:pt>
                <c:pt idx="6496">
                  <c:v>0</c:v>
                </c:pt>
                <c:pt idx="6497">
                  <c:v>0</c:v>
                </c:pt>
                <c:pt idx="6498">
                  <c:v>0</c:v>
                </c:pt>
                <c:pt idx="6499">
                  <c:v>0</c:v>
                </c:pt>
                <c:pt idx="6500">
                  <c:v>100</c:v>
                </c:pt>
                <c:pt idx="6501">
                  <c:v>100</c:v>
                </c:pt>
                <c:pt idx="6502">
                  <c:v>100</c:v>
                </c:pt>
                <c:pt idx="6503">
                  <c:v>100</c:v>
                </c:pt>
                <c:pt idx="6504">
                  <c:v>100</c:v>
                </c:pt>
                <c:pt idx="6505">
                  <c:v>100</c:v>
                </c:pt>
                <c:pt idx="6506">
                  <c:v>100</c:v>
                </c:pt>
                <c:pt idx="6507">
                  <c:v>100</c:v>
                </c:pt>
                <c:pt idx="6508">
                  <c:v>100</c:v>
                </c:pt>
                <c:pt idx="6509">
                  <c:v>100</c:v>
                </c:pt>
                <c:pt idx="6510">
                  <c:v>100</c:v>
                </c:pt>
                <c:pt idx="6511">
                  <c:v>100</c:v>
                </c:pt>
                <c:pt idx="6512">
                  <c:v>100</c:v>
                </c:pt>
                <c:pt idx="6513">
                  <c:v>100</c:v>
                </c:pt>
                <c:pt idx="6514">
                  <c:v>99</c:v>
                </c:pt>
                <c:pt idx="6515">
                  <c:v>96</c:v>
                </c:pt>
                <c:pt idx="6516">
                  <c:v>90</c:v>
                </c:pt>
                <c:pt idx="6517">
                  <c:v>81</c:v>
                </c:pt>
                <c:pt idx="6518">
                  <c:v>84</c:v>
                </c:pt>
                <c:pt idx="6519">
                  <c:v>70</c:v>
                </c:pt>
                <c:pt idx="6520">
                  <c:v>56</c:v>
                </c:pt>
                <c:pt idx="6521">
                  <c:v>41</c:v>
                </c:pt>
                <c:pt idx="6522">
                  <c:v>28</c:v>
                </c:pt>
                <c:pt idx="6523">
                  <c:v>19</c:v>
                </c:pt>
                <c:pt idx="6524">
                  <c:v>8</c:v>
                </c:pt>
                <c:pt idx="6525">
                  <c:v>2</c:v>
                </c:pt>
                <c:pt idx="6526">
                  <c:v>2</c:v>
                </c:pt>
                <c:pt idx="6527">
                  <c:v>1</c:v>
                </c:pt>
                <c:pt idx="6528">
                  <c:v>0</c:v>
                </c:pt>
                <c:pt idx="6529">
                  <c:v>0</c:v>
                </c:pt>
                <c:pt idx="6530">
                  <c:v>0</c:v>
                </c:pt>
                <c:pt idx="6531">
                  <c:v>0</c:v>
                </c:pt>
                <c:pt idx="6532">
                  <c:v>0</c:v>
                </c:pt>
                <c:pt idx="6533">
                  <c:v>1</c:v>
                </c:pt>
                <c:pt idx="6534">
                  <c:v>0</c:v>
                </c:pt>
                <c:pt idx="6535">
                  <c:v>0</c:v>
                </c:pt>
                <c:pt idx="6536">
                  <c:v>0</c:v>
                </c:pt>
                <c:pt idx="6537">
                  <c:v>0</c:v>
                </c:pt>
                <c:pt idx="6538">
                  <c:v>0</c:v>
                </c:pt>
                <c:pt idx="6539">
                  <c:v>0</c:v>
                </c:pt>
                <c:pt idx="6540">
                  <c:v>0</c:v>
                </c:pt>
                <c:pt idx="6541">
                  <c:v>0</c:v>
                </c:pt>
                <c:pt idx="6542">
                  <c:v>0</c:v>
                </c:pt>
                <c:pt idx="6543">
                  <c:v>0</c:v>
                </c:pt>
                <c:pt idx="6544">
                  <c:v>0</c:v>
                </c:pt>
                <c:pt idx="6545">
                  <c:v>0</c:v>
                </c:pt>
                <c:pt idx="6546">
                  <c:v>0</c:v>
                </c:pt>
                <c:pt idx="6547">
                  <c:v>0</c:v>
                </c:pt>
                <c:pt idx="6548">
                  <c:v>0</c:v>
                </c:pt>
                <c:pt idx="6549">
                  <c:v>0</c:v>
                </c:pt>
                <c:pt idx="6550">
                  <c:v>0</c:v>
                </c:pt>
                <c:pt idx="6551">
                  <c:v>0</c:v>
                </c:pt>
                <c:pt idx="6552">
                  <c:v>0</c:v>
                </c:pt>
                <c:pt idx="6553">
                  <c:v>0</c:v>
                </c:pt>
                <c:pt idx="6554">
                  <c:v>0</c:v>
                </c:pt>
                <c:pt idx="6555">
                  <c:v>0</c:v>
                </c:pt>
                <c:pt idx="6556">
                  <c:v>0</c:v>
                </c:pt>
                <c:pt idx="6557">
                  <c:v>0</c:v>
                </c:pt>
                <c:pt idx="6558">
                  <c:v>0</c:v>
                </c:pt>
                <c:pt idx="6559">
                  <c:v>0</c:v>
                </c:pt>
                <c:pt idx="6560">
                  <c:v>0</c:v>
                </c:pt>
                <c:pt idx="6561">
                  <c:v>0</c:v>
                </c:pt>
                <c:pt idx="6562">
                  <c:v>0</c:v>
                </c:pt>
                <c:pt idx="6563">
                  <c:v>0</c:v>
                </c:pt>
                <c:pt idx="6564">
                  <c:v>0</c:v>
                </c:pt>
                <c:pt idx="6565">
                  <c:v>0</c:v>
                </c:pt>
                <c:pt idx="6566">
                  <c:v>0</c:v>
                </c:pt>
                <c:pt idx="6567">
                  <c:v>0</c:v>
                </c:pt>
                <c:pt idx="6568">
                  <c:v>0</c:v>
                </c:pt>
                <c:pt idx="6569">
                  <c:v>0</c:v>
                </c:pt>
                <c:pt idx="6570">
                  <c:v>0</c:v>
                </c:pt>
                <c:pt idx="6571">
                  <c:v>0</c:v>
                </c:pt>
                <c:pt idx="6572">
                  <c:v>0</c:v>
                </c:pt>
                <c:pt idx="6573">
                  <c:v>0</c:v>
                </c:pt>
                <c:pt idx="6574">
                  <c:v>0</c:v>
                </c:pt>
                <c:pt idx="6575">
                  <c:v>0</c:v>
                </c:pt>
                <c:pt idx="6576">
                  <c:v>0</c:v>
                </c:pt>
                <c:pt idx="6577">
                  <c:v>0</c:v>
                </c:pt>
                <c:pt idx="6578">
                  <c:v>0</c:v>
                </c:pt>
                <c:pt idx="6579">
                  <c:v>0</c:v>
                </c:pt>
                <c:pt idx="6580">
                  <c:v>0</c:v>
                </c:pt>
                <c:pt idx="6581">
                  <c:v>0</c:v>
                </c:pt>
                <c:pt idx="6582">
                  <c:v>0</c:v>
                </c:pt>
                <c:pt idx="6583">
                  <c:v>0</c:v>
                </c:pt>
                <c:pt idx="6584">
                  <c:v>0</c:v>
                </c:pt>
                <c:pt idx="6585">
                  <c:v>0</c:v>
                </c:pt>
                <c:pt idx="6586">
                  <c:v>0</c:v>
                </c:pt>
                <c:pt idx="6587">
                  <c:v>0</c:v>
                </c:pt>
                <c:pt idx="6588">
                  <c:v>0</c:v>
                </c:pt>
                <c:pt idx="6589">
                  <c:v>0</c:v>
                </c:pt>
                <c:pt idx="6590">
                  <c:v>0</c:v>
                </c:pt>
                <c:pt idx="6591">
                  <c:v>0</c:v>
                </c:pt>
                <c:pt idx="6592">
                  <c:v>0</c:v>
                </c:pt>
                <c:pt idx="6593">
                  <c:v>0</c:v>
                </c:pt>
                <c:pt idx="6594">
                  <c:v>0</c:v>
                </c:pt>
                <c:pt idx="6595">
                  <c:v>0</c:v>
                </c:pt>
                <c:pt idx="6596">
                  <c:v>0</c:v>
                </c:pt>
                <c:pt idx="6597">
                  <c:v>0</c:v>
                </c:pt>
                <c:pt idx="6598">
                  <c:v>0</c:v>
                </c:pt>
                <c:pt idx="6599">
                  <c:v>0</c:v>
                </c:pt>
                <c:pt idx="6600">
                  <c:v>100</c:v>
                </c:pt>
                <c:pt idx="6601">
                  <c:v>100</c:v>
                </c:pt>
                <c:pt idx="6602">
                  <c:v>100</c:v>
                </c:pt>
                <c:pt idx="6603">
                  <c:v>100</c:v>
                </c:pt>
                <c:pt idx="6604">
                  <c:v>100</c:v>
                </c:pt>
                <c:pt idx="6605">
                  <c:v>100</c:v>
                </c:pt>
                <c:pt idx="6606">
                  <c:v>100</c:v>
                </c:pt>
                <c:pt idx="6607">
                  <c:v>100</c:v>
                </c:pt>
                <c:pt idx="6608">
                  <c:v>100</c:v>
                </c:pt>
                <c:pt idx="6609">
                  <c:v>100</c:v>
                </c:pt>
                <c:pt idx="6610">
                  <c:v>100</c:v>
                </c:pt>
                <c:pt idx="6611">
                  <c:v>100</c:v>
                </c:pt>
                <c:pt idx="6612">
                  <c:v>100</c:v>
                </c:pt>
                <c:pt idx="6613">
                  <c:v>100</c:v>
                </c:pt>
                <c:pt idx="6614">
                  <c:v>98</c:v>
                </c:pt>
                <c:pt idx="6615">
                  <c:v>98</c:v>
                </c:pt>
                <c:pt idx="6616">
                  <c:v>94</c:v>
                </c:pt>
                <c:pt idx="6617">
                  <c:v>89</c:v>
                </c:pt>
                <c:pt idx="6618">
                  <c:v>76</c:v>
                </c:pt>
                <c:pt idx="6619">
                  <c:v>66</c:v>
                </c:pt>
                <c:pt idx="6620">
                  <c:v>65</c:v>
                </c:pt>
                <c:pt idx="6621">
                  <c:v>46</c:v>
                </c:pt>
                <c:pt idx="6622">
                  <c:v>36</c:v>
                </c:pt>
                <c:pt idx="6623">
                  <c:v>25</c:v>
                </c:pt>
                <c:pt idx="6624">
                  <c:v>10</c:v>
                </c:pt>
                <c:pt idx="6625">
                  <c:v>7</c:v>
                </c:pt>
                <c:pt idx="6626">
                  <c:v>3</c:v>
                </c:pt>
                <c:pt idx="6627">
                  <c:v>2</c:v>
                </c:pt>
                <c:pt idx="6628">
                  <c:v>0</c:v>
                </c:pt>
                <c:pt idx="6629">
                  <c:v>1</c:v>
                </c:pt>
                <c:pt idx="6630">
                  <c:v>0</c:v>
                </c:pt>
                <c:pt idx="6631">
                  <c:v>0</c:v>
                </c:pt>
                <c:pt idx="6632">
                  <c:v>0</c:v>
                </c:pt>
                <c:pt idx="6633">
                  <c:v>0</c:v>
                </c:pt>
                <c:pt idx="6634">
                  <c:v>0</c:v>
                </c:pt>
                <c:pt idx="6635">
                  <c:v>0</c:v>
                </c:pt>
                <c:pt idx="6636">
                  <c:v>0</c:v>
                </c:pt>
                <c:pt idx="6637">
                  <c:v>0</c:v>
                </c:pt>
                <c:pt idx="6638">
                  <c:v>0</c:v>
                </c:pt>
                <c:pt idx="6639">
                  <c:v>0</c:v>
                </c:pt>
                <c:pt idx="6640">
                  <c:v>0</c:v>
                </c:pt>
                <c:pt idx="6641">
                  <c:v>0</c:v>
                </c:pt>
                <c:pt idx="6642">
                  <c:v>0</c:v>
                </c:pt>
                <c:pt idx="6643">
                  <c:v>0</c:v>
                </c:pt>
                <c:pt idx="6644">
                  <c:v>0</c:v>
                </c:pt>
                <c:pt idx="6645">
                  <c:v>0</c:v>
                </c:pt>
                <c:pt idx="6646">
                  <c:v>0</c:v>
                </c:pt>
                <c:pt idx="6647">
                  <c:v>0</c:v>
                </c:pt>
                <c:pt idx="6648">
                  <c:v>0</c:v>
                </c:pt>
                <c:pt idx="6649">
                  <c:v>0</c:v>
                </c:pt>
                <c:pt idx="6650">
                  <c:v>0</c:v>
                </c:pt>
                <c:pt idx="6651">
                  <c:v>0</c:v>
                </c:pt>
                <c:pt idx="6652">
                  <c:v>0</c:v>
                </c:pt>
                <c:pt idx="6653">
                  <c:v>0</c:v>
                </c:pt>
                <c:pt idx="6654">
                  <c:v>0</c:v>
                </c:pt>
                <c:pt idx="6655">
                  <c:v>0</c:v>
                </c:pt>
                <c:pt idx="6656">
                  <c:v>0</c:v>
                </c:pt>
                <c:pt idx="6657">
                  <c:v>0</c:v>
                </c:pt>
                <c:pt idx="6658">
                  <c:v>0</c:v>
                </c:pt>
                <c:pt idx="6659">
                  <c:v>0</c:v>
                </c:pt>
                <c:pt idx="6660">
                  <c:v>0</c:v>
                </c:pt>
                <c:pt idx="6661">
                  <c:v>0</c:v>
                </c:pt>
                <c:pt idx="6662">
                  <c:v>0</c:v>
                </c:pt>
                <c:pt idx="6663">
                  <c:v>0</c:v>
                </c:pt>
                <c:pt idx="6664">
                  <c:v>0</c:v>
                </c:pt>
                <c:pt idx="6665">
                  <c:v>0</c:v>
                </c:pt>
                <c:pt idx="6666">
                  <c:v>0</c:v>
                </c:pt>
                <c:pt idx="6667">
                  <c:v>0</c:v>
                </c:pt>
                <c:pt idx="6668">
                  <c:v>0</c:v>
                </c:pt>
                <c:pt idx="6669">
                  <c:v>0</c:v>
                </c:pt>
                <c:pt idx="6670">
                  <c:v>0</c:v>
                </c:pt>
                <c:pt idx="6671">
                  <c:v>0</c:v>
                </c:pt>
                <c:pt idx="6672">
                  <c:v>0</c:v>
                </c:pt>
                <c:pt idx="6673">
                  <c:v>0</c:v>
                </c:pt>
                <c:pt idx="6674">
                  <c:v>0</c:v>
                </c:pt>
                <c:pt idx="6675">
                  <c:v>0</c:v>
                </c:pt>
                <c:pt idx="6676">
                  <c:v>0</c:v>
                </c:pt>
                <c:pt idx="6677">
                  <c:v>0</c:v>
                </c:pt>
                <c:pt idx="6678">
                  <c:v>0</c:v>
                </c:pt>
                <c:pt idx="6679">
                  <c:v>0</c:v>
                </c:pt>
                <c:pt idx="6680">
                  <c:v>0</c:v>
                </c:pt>
                <c:pt idx="6681">
                  <c:v>0</c:v>
                </c:pt>
                <c:pt idx="6682">
                  <c:v>0</c:v>
                </c:pt>
                <c:pt idx="6683">
                  <c:v>0</c:v>
                </c:pt>
                <c:pt idx="6684">
                  <c:v>0</c:v>
                </c:pt>
                <c:pt idx="6685">
                  <c:v>0</c:v>
                </c:pt>
                <c:pt idx="6686">
                  <c:v>0</c:v>
                </c:pt>
                <c:pt idx="6687">
                  <c:v>0</c:v>
                </c:pt>
                <c:pt idx="6688">
                  <c:v>0</c:v>
                </c:pt>
                <c:pt idx="6689">
                  <c:v>0</c:v>
                </c:pt>
                <c:pt idx="6690">
                  <c:v>0</c:v>
                </c:pt>
                <c:pt idx="6691">
                  <c:v>0</c:v>
                </c:pt>
                <c:pt idx="6692">
                  <c:v>0</c:v>
                </c:pt>
                <c:pt idx="6693">
                  <c:v>0</c:v>
                </c:pt>
                <c:pt idx="6694">
                  <c:v>0</c:v>
                </c:pt>
                <c:pt idx="6695">
                  <c:v>0</c:v>
                </c:pt>
                <c:pt idx="6696">
                  <c:v>0</c:v>
                </c:pt>
                <c:pt idx="6697">
                  <c:v>0</c:v>
                </c:pt>
                <c:pt idx="6698">
                  <c:v>0</c:v>
                </c:pt>
                <c:pt idx="6699">
                  <c:v>0</c:v>
                </c:pt>
                <c:pt idx="6700">
                  <c:v>100</c:v>
                </c:pt>
                <c:pt idx="6701">
                  <c:v>100</c:v>
                </c:pt>
                <c:pt idx="6702">
                  <c:v>100</c:v>
                </c:pt>
                <c:pt idx="6703">
                  <c:v>100</c:v>
                </c:pt>
                <c:pt idx="6704">
                  <c:v>100</c:v>
                </c:pt>
                <c:pt idx="6705">
                  <c:v>100</c:v>
                </c:pt>
                <c:pt idx="6706">
                  <c:v>100</c:v>
                </c:pt>
                <c:pt idx="6707">
                  <c:v>100</c:v>
                </c:pt>
                <c:pt idx="6708">
                  <c:v>100</c:v>
                </c:pt>
                <c:pt idx="6709">
                  <c:v>100</c:v>
                </c:pt>
                <c:pt idx="6710">
                  <c:v>100</c:v>
                </c:pt>
                <c:pt idx="6711">
                  <c:v>100</c:v>
                </c:pt>
                <c:pt idx="6712">
                  <c:v>100</c:v>
                </c:pt>
                <c:pt idx="6713">
                  <c:v>100</c:v>
                </c:pt>
                <c:pt idx="6714">
                  <c:v>99</c:v>
                </c:pt>
                <c:pt idx="6715">
                  <c:v>99</c:v>
                </c:pt>
                <c:pt idx="6716">
                  <c:v>96</c:v>
                </c:pt>
                <c:pt idx="6717">
                  <c:v>94</c:v>
                </c:pt>
                <c:pt idx="6718">
                  <c:v>81</c:v>
                </c:pt>
                <c:pt idx="6719">
                  <c:v>76</c:v>
                </c:pt>
                <c:pt idx="6720">
                  <c:v>67</c:v>
                </c:pt>
                <c:pt idx="6721">
                  <c:v>46</c:v>
                </c:pt>
                <c:pt idx="6722">
                  <c:v>41</c:v>
                </c:pt>
                <c:pt idx="6723">
                  <c:v>26</c:v>
                </c:pt>
                <c:pt idx="6724">
                  <c:v>21</c:v>
                </c:pt>
                <c:pt idx="6725">
                  <c:v>17</c:v>
                </c:pt>
                <c:pt idx="6726">
                  <c:v>6</c:v>
                </c:pt>
                <c:pt idx="6727">
                  <c:v>4</c:v>
                </c:pt>
                <c:pt idx="6728">
                  <c:v>3</c:v>
                </c:pt>
                <c:pt idx="6729">
                  <c:v>0</c:v>
                </c:pt>
                <c:pt idx="6730">
                  <c:v>1</c:v>
                </c:pt>
                <c:pt idx="6731">
                  <c:v>1</c:v>
                </c:pt>
                <c:pt idx="6732">
                  <c:v>0</c:v>
                </c:pt>
                <c:pt idx="6733">
                  <c:v>0</c:v>
                </c:pt>
                <c:pt idx="6734">
                  <c:v>0</c:v>
                </c:pt>
                <c:pt idx="6735">
                  <c:v>0</c:v>
                </c:pt>
                <c:pt idx="6736">
                  <c:v>0</c:v>
                </c:pt>
                <c:pt idx="6737">
                  <c:v>0</c:v>
                </c:pt>
                <c:pt idx="6738">
                  <c:v>0</c:v>
                </c:pt>
                <c:pt idx="6739">
                  <c:v>0</c:v>
                </c:pt>
                <c:pt idx="6740">
                  <c:v>0</c:v>
                </c:pt>
                <c:pt idx="6741">
                  <c:v>0</c:v>
                </c:pt>
                <c:pt idx="6742">
                  <c:v>0</c:v>
                </c:pt>
                <c:pt idx="6743">
                  <c:v>0</c:v>
                </c:pt>
                <c:pt idx="6744">
                  <c:v>0</c:v>
                </c:pt>
                <c:pt idx="6745">
                  <c:v>0</c:v>
                </c:pt>
                <c:pt idx="6746">
                  <c:v>0</c:v>
                </c:pt>
                <c:pt idx="6747">
                  <c:v>0</c:v>
                </c:pt>
                <c:pt idx="6748">
                  <c:v>0</c:v>
                </c:pt>
                <c:pt idx="6749">
                  <c:v>0</c:v>
                </c:pt>
                <c:pt idx="6750">
                  <c:v>0</c:v>
                </c:pt>
                <c:pt idx="6751">
                  <c:v>0</c:v>
                </c:pt>
                <c:pt idx="6752">
                  <c:v>0</c:v>
                </c:pt>
                <c:pt idx="6753">
                  <c:v>0</c:v>
                </c:pt>
                <c:pt idx="6754">
                  <c:v>0</c:v>
                </c:pt>
                <c:pt idx="6755">
                  <c:v>0</c:v>
                </c:pt>
                <c:pt idx="6756">
                  <c:v>0</c:v>
                </c:pt>
                <c:pt idx="6757">
                  <c:v>0</c:v>
                </c:pt>
                <c:pt idx="6758">
                  <c:v>0</c:v>
                </c:pt>
                <c:pt idx="6759">
                  <c:v>0</c:v>
                </c:pt>
                <c:pt idx="6760">
                  <c:v>0</c:v>
                </c:pt>
                <c:pt idx="6761">
                  <c:v>0</c:v>
                </c:pt>
                <c:pt idx="6762">
                  <c:v>0</c:v>
                </c:pt>
                <c:pt idx="6763">
                  <c:v>0</c:v>
                </c:pt>
                <c:pt idx="6764">
                  <c:v>0</c:v>
                </c:pt>
                <c:pt idx="6765">
                  <c:v>0</c:v>
                </c:pt>
                <c:pt idx="6766">
                  <c:v>0</c:v>
                </c:pt>
                <c:pt idx="6767">
                  <c:v>0</c:v>
                </c:pt>
                <c:pt idx="6768">
                  <c:v>0</c:v>
                </c:pt>
                <c:pt idx="6769">
                  <c:v>0</c:v>
                </c:pt>
                <c:pt idx="6770">
                  <c:v>0</c:v>
                </c:pt>
                <c:pt idx="6771">
                  <c:v>0</c:v>
                </c:pt>
                <c:pt idx="6772">
                  <c:v>0</c:v>
                </c:pt>
                <c:pt idx="6773">
                  <c:v>0</c:v>
                </c:pt>
                <c:pt idx="6774">
                  <c:v>0</c:v>
                </c:pt>
                <c:pt idx="6775">
                  <c:v>0</c:v>
                </c:pt>
                <c:pt idx="6776">
                  <c:v>0</c:v>
                </c:pt>
                <c:pt idx="6777">
                  <c:v>0</c:v>
                </c:pt>
                <c:pt idx="6778">
                  <c:v>0</c:v>
                </c:pt>
                <c:pt idx="6779">
                  <c:v>0</c:v>
                </c:pt>
                <c:pt idx="6780">
                  <c:v>0</c:v>
                </c:pt>
                <c:pt idx="6781">
                  <c:v>0</c:v>
                </c:pt>
                <c:pt idx="6782">
                  <c:v>0</c:v>
                </c:pt>
                <c:pt idx="6783">
                  <c:v>0</c:v>
                </c:pt>
                <c:pt idx="6784">
                  <c:v>0</c:v>
                </c:pt>
                <c:pt idx="6785">
                  <c:v>0</c:v>
                </c:pt>
                <c:pt idx="6786">
                  <c:v>0</c:v>
                </c:pt>
                <c:pt idx="6787">
                  <c:v>0</c:v>
                </c:pt>
                <c:pt idx="6788">
                  <c:v>0</c:v>
                </c:pt>
                <c:pt idx="6789">
                  <c:v>0</c:v>
                </c:pt>
                <c:pt idx="6790">
                  <c:v>0</c:v>
                </c:pt>
                <c:pt idx="6791">
                  <c:v>0</c:v>
                </c:pt>
                <c:pt idx="6792">
                  <c:v>0</c:v>
                </c:pt>
                <c:pt idx="6793">
                  <c:v>0</c:v>
                </c:pt>
                <c:pt idx="6794">
                  <c:v>0</c:v>
                </c:pt>
                <c:pt idx="6795">
                  <c:v>0</c:v>
                </c:pt>
                <c:pt idx="6796">
                  <c:v>0</c:v>
                </c:pt>
                <c:pt idx="6797">
                  <c:v>0</c:v>
                </c:pt>
                <c:pt idx="6798">
                  <c:v>0</c:v>
                </c:pt>
                <c:pt idx="6799">
                  <c:v>0</c:v>
                </c:pt>
                <c:pt idx="6800">
                  <c:v>100</c:v>
                </c:pt>
                <c:pt idx="6801">
                  <c:v>100</c:v>
                </c:pt>
                <c:pt idx="6802">
                  <c:v>100</c:v>
                </c:pt>
                <c:pt idx="6803">
                  <c:v>100</c:v>
                </c:pt>
                <c:pt idx="6804">
                  <c:v>100</c:v>
                </c:pt>
                <c:pt idx="6805">
                  <c:v>100</c:v>
                </c:pt>
                <c:pt idx="6806">
                  <c:v>100</c:v>
                </c:pt>
                <c:pt idx="6807">
                  <c:v>100</c:v>
                </c:pt>
                <c:pt idx="6808">
                  <c:v>100</c:v>
                </c:pt>
                <c:pt idx="6809">
                  <c:v>100</c:v>
                </c:pt>
                <c:pt idx="6810">
                  <c:v>100</c:v>
                </c:pt>
                <c:pt idx="6811">
                  <c:v>100</c:v>
                </c:pt>
                <c:pt idx="6812">
                  <c:v>100</c:v>
                </c:pt>
                <c:pt idx="6813">
                  <c:v>100</c:v>
                </c:pt>
                <c:pt idx="6814">
                  <c:v>100</c:v>
                </c:pt>
                <c:pt idx="6815">
                  <c:v>99</c:v>
                </c:pt>
                <c:pt idx="6816">
                  <c:v>97</c:v>
                </c:pt>
                <c:pt idx="6817">
                  <c:v>95</c:v>
                </c:pt>
                <c:pt idx="6818">
                  <c:v>86</c:v>
                </c:pt>
                <c:pt idx="6819">
                  <c:v>76</c:v>
                </c:pt>
                <c:pt idx="6820">
                  <c:v>71</c:v>
                </c:pt>
                <c:pt idx="6821">
                  <c:v>63</c:v>
                </c:pt>
                <c:pt idx="6822">
                  <c:v>40</c:v>
                </c:pt>
                <c:pt idx="6823">
                  <c:v>26</c:v>
                </c:pt>
                <c:pt idx="6824">
                  <c:v>22</c:v>
                </c:pt>
                <c:pt idx="6825">
                  <c:v>15</c:v>
                </c:pt>
                <c:pt idx="6826">
                  <c:v>17</c:v>
                </c:pt>
                <c:pt idx="6827">
                  <c:v>1</c:v>
                </c:pt>
                <c:pt idx="6828">
                  <c:v>1</c:v>
                </c:pt>
                <c:pt idx="6829">
                  <c:v>1</c:v>
                </c:pt>
                <c:pt idx="6830">
                  <c:v>0</c:v>
                </c:pt>
                <c:pt idx="6831">
                  <c:v>0</c:v>
                </c:pt>
                <c:pt idx="6832">
                  <c:v>0</c:v>
                </c:pt>
                <c:pt idx="6833">
                  <c:v>0</c:v>
                </c:pt>
                <c:pt idx="6834">
                  <c:v>0</c:v>
                </c:pt>
                <c:pt idx="6835">
                  <c:v>0</c:v>
                </c:pt>
                <c:pt idx="6836">
                  <c:v>0</c:v>
                </c:pt>
                <c:pt idx="6837">
                  <c:v>0</c:v>
                </c:pt>
                <c:pt idx="6838">
                  <c:v>0</c:v>
                </c:pt>
                <c:pt idx="6839">
                  <c:v>0</c:v>
                </c:pt>
                <c:pt idx="6840">
                  <c:v>0</c:v>
                </c:pt>
                <c:pt idx="6841">
                  <c:v>0</c:v>
                </c:pt>
                <c:pt idx="6842">
                  <c:v>0</c:v>
                </c:pt>
                <c:pt idx="6843">
                  <c:v>0</c:v>
                </c:pt>
                <c:pt idx="6844">
                  <c:v>0</c:v>
                </c:pt>
                <c:pt idx="6845">
                  <c:v>0</c:v>
                </c:pt>
                <c:pt idx="6846">
                  <c:v>0</c:v>
                </c:pt>
                <c:pt idx="6847">
                  <c:v>0</c:v>
                </c:pt>
                <c:pt idx="6848">
                  <c:v>0</c:v>
                </c:pt>
                <c:pt idx="6849">
                  <c:v>0</c:v>
                </c:pt>
                <c:pt idx="6850">
                  <c:v>0</c:v>
                </c:pt>
                <c:pt idx="6851">
                  <c:v>0</c:v>
                </c:pt>
                <c:pt idx="6852">
                  <c:v>0</c:v>
                </c:pt>
                <c:pt idx="6853">
                  <c:v>0</c:v>
                </c:pt>
                <c:pt idx="6854">
                  <c:v>0</c:v>
                </c:pt>
                <c:pt idx="6855">
                  <c:v>0</c:v>
                </c:pt>
                <c:pt idx="6856">
                  <c:v>0</c:v>
                </c:pt>
                <c:pt idx="6857">
                  <c:v>0</c:v>
                </c:pt>
                <c:pt idx="6858">
                  <c:v>0</c:v>
                </c:pt>
                <c:pt idx="6859">
                  <c:v>0</c:v>
                </c:pt>
                <c:pt idx="6860">
                  <c:v>0</c:v>
                </c:pt>
                <c:pt idx="6861">
                  <c:v>0</c:v>
                </c:pt>
                <c:pt idx="6862">
                  <c:v>0</c:v>
                </c:pt>
                <c:pt idx="6863">
                  <c:v>0</c:v>
                </c:pt>
                <c:pt idx="6864">
                  <c:v>0</c:v>
                </c:pt>
                <c:pt idx="6865">
                  <c:v>0</c:v>
                </c:pt>
                <c:pt idx="6866">
                  <c:v>0</c:v>
                </c:pt>
                <c:pt idx="6867">
                  <c:v>0</c:v>
                </c:pt>
                <c:pt idx="6868">
                  <c:v>0</c:v>
                </c:pt>
                <c:pt idx="6869">
                  <c:v>0</c:v>
                </c:pt>
                <c:pt idx="6870">
                  <c:v>0</c:v>
                </c:pt>
                <c:pt idx="6871">
                  <c:v>0</c:v>
                </c:pt>
                <c:pt idx="6872">
                  <c:v>0</c:v>
                </c:pt>
                <c:pt idx="6873">
                  <c:v>0</c:v>
                </c:pt>
                <c:pt idx="6874">
                  <c:v>0</c:v>
                </c:pt>
                <c:pt idx="6875">
                  <c:v>0</c:v>
                </c:pt>
                <c:pt idx="6876">
                  <c:v>0</c:v>
                </c:pt>
                <c:pt idx="6877">
                  <c:v>0</c:v>
                </c:pt>
                <c:pt idx="6878">
                  <c:v>0</c:v>
                </c:pt>
                <c:pt idx="6879">
                  <c:v>0</c:v>
                </c:pt>
                <c:pt idx="6880">
                  <c:v>0</c:v>
                </c:pt>
                <c:pt idx="6881">
                  <c:v>0</c:v>
                </c:pt>
                <c:pt idx="6882">
                  <c:v>0</c:v>
                </c:pt>
                <c:pt idx="6883">
                  <c:v>0</c:v>
                </c:pt>
                <c:pt idx="6884">
                  <c:v>0</c:v>
                </c:pt>
                <c:pt idx="6885">
                  <c:v>0</c:v>
                </c:pt>
                <c:pt idx="6886">
                  <c:v>0</c:v>
                </c:pt>
                <c:pt idx="6887">
                  <c:v>0</c:v>
                </c:pt>
                <c:pt idx="6888">
                  <c:v>0</c:v>
                </c:pt>
                <c:pt idx="6889">
                  <c:v>0</c:v>
                </c:pt>
                <c:pt idx="6890">
                  <c:v>0</c:v>
                </c:pt>
                <c:pt idx="6891">
                  <c:v>0</c:v>
                </c:pt>
                <c:pt idx="6892">
                  <c:v>0</c:v>
                </c:pt>
                <c:pt idx="6893">
                  <c:v>0</c:v>
                </c:pt>
                <c:pt idx="6894">
                  <c:v>0</c:v>
                </c:pt>
                <c:pt idx="6895">
                  <c:v>0</c:v>
                </c:pt>
                <c:pt idx="6896">
                  <c:v>0</c:v>
                </c:pt>
                <c:pt idx="6897">
                  <c:v>0</c:v>
                </c:pt>
                <c:pt idx="6898">
                  <c:v>0</c:v>
                </c:pt>
                <c:pt idx="6899">
                  <c:v>0</c:v>
                </c:pt>
                <c:pt idx="6900">
                  <c:v>100</c:v>
                </c:pt>
                <c:pt idx="6901">
                  <c:v>100</c:v>
                </c:pt>
                <c:pt idx="6902">
                  <c:v>100</c:v>
                </c:pt>
                <c:pt idx="6903">
                  <c:v>100</c:v>
                </c:pt>
                <c:pt idx="6904">
                  <c:v>100</c:v>
                </c:pt>
                <c:pt idx="6905">
                  <c:v>100</c:v>
                </c:pt>
                <c:pt idx="6906">
                  <c:v>100</c:v>
                </c:pt>
                <c:pt idx="6907">
                  <c:v>100</c:v>
                </c:pt>
                <c:pt idx="6908">
                  <c:v>100</c:v>
                </c:pt>
                <c:pt idx="6909">
                  <c:v>100</c:v>
                </c:pt>
                <c:pt idx="6910">
                  <c:v>100</c:v>
                </c:pt>
                <c:pt idx="6911">
                  <c:v>100</c:v>
                </c:pt>
                <c:pt idx="6912">
                  <c:v>100</c:v>
                </c:pt>
                <c:pt idx="6913">
                  <c:v>100</c:v>
                </c:pt>
                <c:pt idx="6914">
                  <c:v>100</c:v>
                </c:pt>
                <c:pt idx="6915">
                  <c:v>100</c:v>
                </c:pt>
                <c:pt idx="6916">
                  <c:v>98</c:v>
                </c:pt>
                <c:pt idx="6917">
                  <c:v>97</c:v>
                </c:pt>
                <c:pt idx="6918">
                  <c:v>91</c:v>
                </c:pt>
                <c:pt idx="6919">
                  <c:v>85</c:v>
                </c:pt>
                <c:pt idx="6920">
                  <c:v>76</c:v>
                </c:pt>
                <c:pt idx="6921">
                  <c:v>63</c:v>
                </c:pt>
                <c:pt idx="6922">
                  <c:v>47</c:v>
                </c:pt>
                <c:pt idx="6923">
                  <c:v>36</c:v>
                </c:pt>
                <c:pt idx="6924">
                  <c:v>25</c:v>
                </c:pt>
                <c:pt idx="6925">
                  <c:v>10</c:v>
                </c:pt>
                <c:pt idx="6926">
                  <c:v>6</c:v>
                </c:pt>
                <c:pt idx="6927">
                  <c:v>4</c:v>
                </c:pt>
                <c:pt idx="6928">
                  <c:v>1</c:v>
                </c:pt>
                <c:pt idx="6929">
                  <c:v>1</c:v>
                </c:pt>
                <c:pt idx="6930">
                  <c:v>0</c:v>
                </c:pt>
                <c:pt idx="6931">
                  <c:v>0</c:v>
                </c:pt>
                <c:pt idx="6932">
                  <c:v>0</c:v>
                </c:pt>
                <c:pt idx="6933">
                  <c:v>0</c:v>
                </c:pt>
                <c:pt idx="6934">
                  <c:v>0</c:v>
                </c:pt>
                <c:pt idx="6935">
                  <c:v>0</c:v>
                </c:pt>
                <c:pt idx="6936">
                  <c:v>0</c:v>
                </c:pt>
                <c:pt idx="6937">
                  <c:v>0</c:v>
                </c:pt>
                <c:pt idx="6938">
                  <c:v>0</c:v>
                </c:pt>
                <c:pt idx="6939">
                  <c:v>0</c:v>
                </c:pt>
                <c:pt idx="6940">
                  <c:v>0</c:v>
                </c:pt>
                <c:pt idx="6941">
                  <c:v>0</c:v>
                </c:pt>
                <c:pt idx="6942">
                  <c:v>0</c:v>
                </c:pt>
                <c:pt idx="6943">
                  <c:v>0</c:v>
                </c:pt>
                <c:pt idx="6944">
                  <c:v>0</c:v>
                </c:pt>
                <c:pt idx="6945">
                  <c:v>0</c:v>
                </c:pt>
                <c:pt idx="6946">
                  <c:v>0</c:v>
                </c:pt>
                <c:pt idx="6947">
                  <c:v>0</c:v>
                </c:pt>
                <c:pt idx="6948">
                  <c:v>0</c:v>
                </c:pt>
                <c:pt idx="6949">
                  <c:v>0</c:v>
                </c:pt>
                <c:pt idx="6950">
                  <c:v>0</c:v>
                </c:pt>
                <c:pt idx="6951">
                  <c:v>0</c:v>
                </c:pt>
                <c:pt idx="6952">
                  <c:v>0</c:v>
                </c:pt>
                <c:pt idx="6953">
                  <c:v>0</c:v>
                </c:pt>
                <c:pt idx="6954">
                  <c:v>0</c:v>
                </c:pt>
                <c:pt idx="6955">
                  <c:v>0</c:v>
                </c:pt>
                <c:pt idx="6956">
                  <c:v>0</c:v>
                </c:pt>
                <c:pt idx="6957">
                  <c:v>0</c:v>
                </c:pt>
                <c:pt idx="6958">
                  <c:v>0</c:v>
                </c:pt>
                <c:pt idx="6959">
                  <c:v>0</c:v>
                </c:pt>
                <c:pt idx="6960">
                  <c:v>0</c:v>
                </c:pt>
                <c:pt idx="6961">
                  <c:v>0</c:v>
                </c:pt>
                <c:pt idx="6962">
                  <c:v>0</c:v>
                </c:pt>
                <c:pt idx="6963">
                  <c:v>0</c:v>
                </c:pt>
                <c:pt idx="6964">
                  <c:v>0</c:v>
                </c:pt>
                <c:pt idx="6965">
                  <c:v>0</c:v>
                </c:pt>
                <c:pt idx="6966">
                  <c:v>0</c:v>
                </c:pt>
                <c:pt idx="6967">
                  <c:v>0</c:v>
                </c:pt>
                <c:pt idx="6968">
                  <c:v>0</c:v>
                </c:pt>
                <c:pt idx="6969">
                  <c:v>0</c:v>
                </c:pt>
                <c:pt idx="6970">
                  <c:v>0</c:v>
                </c:pt>
                <c:pt idx="6971">
                  <c:v>0</c:v>
                </c:pt>
                <c:pt idx="6972">
                  <c:v>0</c:v>
                </c:pt>
                <c:pt idx="6973">
                  <c:v>0</c:v>
                </c:pt>
                <c:pt idx="6974">
                  <c:v>0</c:v>
                </c:pt>
                <c:pt idx="6975">
                  <c:v>0</c:v>
                </c:pt>
                <c:pt idx="6976">
                  <c:v>0</c:v>
                </c:pt>
                <c:pt idx="6977">
                  <c:v>0</c:v>
                </c:pt>
                <c:pt idx="6978">
                  <c:v>0</c:v>
                </c:pt>
                <c:pt idx="6979">
                  <c:v>0</c:v>
                </c:pt>
                <c:pt idx="6980">
                  <c:v>0</c:v>
                </c:pt>
                <c:pt idx="6981">
                  <c:v>0</c:v>
                </c:pt>
                <c:pt idx="6982">
                  <c:v>0</c:v>
                </c:pt>
                <c:pt idx="6983">
                  <c:v>0</c:v>
                </c:pt>
                <c:pt idx="6984">
                  <c:v>0</c:v>
                </c:pt>
                <c:pt idx="6985">
                  <c:v>0</c:v>
                </c:pt>
                <c:pt idx="6986">
                  <c:v>0</c:v>
                </c:pt>
                <c:pt idx="6987">
                  <c:v>0</c:v>
                </c:pt>
                <c:pt idx="6988">
                  <c:v>0</c:v>
                </c:pt>
                <c:pt idx="6989">
                  <c:v>0</c:v>
                </c:pt>
                <c:pt idx="6990">
                  <c:v>0</c:v>
                </c:pt>
                <c:pt idx="6991">
                  <c:v>0</c:v>
                </c:pt>
                <c:pt idx="6992">
                  <c:v>0</c:v>
                </c:pt>
                <c:pt idx="6993">
                  <c:v>0</c:v>
                </c:pt>
                <c:pt idx="6994">
                  <c:v>0</c:v>
                </c:pt>
                <c:pt idx="6995">
                  <c:v>0</c:v>
                </c:pt>
                <c:pt idx="6996">
                  <c:v>0</c:v>
                </c:pt>
                <c:pt idx="6997">
                  <c:v>0</c:v>
                </c:pt>
                <c:pt idx="6998">
                  <c:v>0</c:v>
                </c:pt>
                <c:pt idx="6999">
                  <c:v>0</c:v>
                </c:pt>
                <c:pt idx="7000">
                  <c:v>100</c:v>
                </c:pt>
                <c:pt idx="7001">
                  <c:v>100</c:v>
                </c:pt>
                <c:pt idx="7002">
                  <c:v>100</c:v>
                </c:pt>
                <c:pt idx="7003">
                  <c:v>100</c:v>
                </c:pt>
                <c:pt idx="7004">
                  <c:v>100</c:v>
                </c:pt>
                <c:pt idx="7005">
                  <c:v>100</c:v>
                </c:pt>
                <c:pt idx="7006">
                  <c:v>100</c:v>
                </c:pt>
                <c:pt idx="7007">
                  <c:v>100</c:v>
                </c:pt>
                <c:pt idx="7008">
                  <c:v>100</c:v>
                </c:pt>
                <c:pt idx="7009">
                  <c:v>100</c:v>
                </c:pt>
                <c:pt idx="7010">
                  <c:v>100</c:v>
                </c:pt>
                <c:pt idx="7011">
                  <c:v>100</c:v>
                </c:pt>
                <c:pt idx="7012">
                  <c:v>100</c:v>
                </c:pt>
                <c:pt idx="7013">
                  <c:v>100</c:v>
                </c:pt>
                <c:pt idx="7014">
                  <c:v>100</c:v>
                </c:pt>
                <c:pt idx="7015">
                  <c:v>98</c:v>
                </c:pt>
                <c:pt idx="7016">
                  <c:v>99</c:v>
                </c:pt>
                <c:pt idx="7017">
                  <c:v>97</c:v>
                </c:pt>
                <c:pt idx="7018">
                  <c:v>91</c:v>
                </c:pt>
                <c:pt idx="7019">
                  <c:v>87</c:v>
                </c:pt>
                <c:pt idx="7020">
                  <c:v>78</c:v>
                </c:pt>
                <c:pt idx="7021">
                  <c:v>65</c:v>
                </c:pt>
                <c:pt idx="7022">
                  <c:v>46</c:v>
                </c:pt>
                <c:pt idx="7023">
                  <c:v>42</c:v>
                </c:pt>
                <c:pt idx="7024">
                  <c:v>32</c:v>
                </c:pt>
                <c:pt idx="7025">
                  <c:v>20</c:v>
                </c:pt>
                <c:pt idx="7026">
                  <c:v>10</c:v>
                </c:pt>
                <c:pt idx="7027">
                  <c:v>6</c:v>
                </c:pt>
                <c:pt idx="7028">
                  <c:v>3</c:v>
                </c:pt>
                <c:pt idx="7029">
                  <c:v>1</c:v>
                </c:pt>
                <c:pt idx="7030">
                  <c:v>0</c:v>
                </c:pt>
                <c:pt idx="7031">
                  <c:v>0</c:v>
                </c:pt>
                <c:pt idx="7032">
                  <c:v>0</c:v>
                </c:pt>
                <c:pt idx="7033">
                  <c:v>0</c:v>
                </c:pt>
                <c:pt idx="7034">
                  <c:v>0</c:v>
                </c:pt>
                <c:pt idx="7035">
                  <c:v>0</c:v>
                </c:pt>
                <c:pt idx="7036">
                  <c:v>0</c:v>
                </c:pt>
                <c:pt idx="7037">
                  <c:v>0</c:v>
                </c:pt>
                <c:pt idx="7038">
                  <c:v>0</c:v>
                </c:pt>
                <c:pt idx="7039">
                  <c:v>0</c:v>
                </c:pt>
                <c:pt idx="7040">
                  <c:v>0</c:v>
                </c:pt>
                <c:pt idx="7041">
                  <c:v>0</c:v>
                </c:pt>
                <c:pt idx="7042">
                  <c:v>0</c:v>
                </c:pt>
                <c:pt idx="7043">
                  <c:v>0</c:v>
                </c:pt>
                <c:pt idx="7044">
                  <c:v>0</c:v>
                </c:pt>
                <c:pt idx="7045">
                  <c:v>0</c:v>
                </c:pt>
                <c:pt idx="7046">
                  <c:v>0</c:v>
                </c:pt>
                <c:pt idx="7047">
                  <c:v>0</c:v>
                </c:pt>
                <c:pt idx="7048">
                  <c:v>0</c:v>
                </c:pt>
                <c:pt idx="7049">
                  <c:v>0</c:v>
                </c:pt>
                <c:pt idx="7050">
                  <c:v>0</c:v>
                </c:pt>
                <c:pt idx="7051">
                  <c:v>0</c:v>
                </c:pt>
                <c:pt idx="7052">
                  <c:v>0</c:v>
                </c:pt>
                <c:pt idx="7053">
                  <c:v>0</c:v>
                </c:pt>
                <c:pt idx="7054">
                  <c:v>0</c:v>
                </c:pt>
                <c:pt idx="7055">
                  <c:v>0</c:v>
                </c:pt>
                <c:pt idx="7056">
                  <c:v>0</c:v>
                </c:pt>
                <c:pt idx="7057">
                  <c:v>0</c:v>
                </c:pt>
                <c:pt idx="7058">
                  <c:v>0</c:v>
                </c:pt>
                <c:pt idx="7059">
                  <c:v>0</c:v>
                </c:pt>
                <c:pt idx="7060">
                  <c:v>0</c:v>
                </c:pt>
                <c:pt idx="7061">
                  <c:v>0</c:v>
                </c:pt>
                <c:pt idx="7062">
                  <c:v>0</c:v>
                </c:pt>
                <c:pt idx="7063">
                  <c:v>0</c:v>
                </c:pt>
                <c:pt idx="7064">
                  <c:v>0</c:v>
                </c:pt>
                <c:pt idx="7065">
                  <c:v>0</c:v>
                </c:pt>
                <c:pt idx="7066">
                  <c:v>0</c:v>
                </c:pt>
                <c:pt idx="7067">
                  <c:v>0</c:v>
                </c:pt>
                <c:pt idx="7068">
                  <c:v>0</c:v>
                </c:pt>
                <c:pt idx="7069">
                  <c:v>0</c:v>
                </c:pt>
                <c:pt idx="7070">
                  <c:v>0</c:v>
                </c:pt>
                <c:pt idx="7071">
                  <c:v>0</c:v>
                </c:pt>
                <c:pt idx="7072">
                  <c:v>0</c:v>
                </c:pt>
                <c:pt idx="7073">
                  <c:v>0</c:v>
                </c:pt>
                <c:pt idx="7074">
                  <c:v>0</c:v>
                </c:pt>
                <c:pt idx="7075">
                  <c:v>0</c:v>
                </c:pt>
                <c:pt idx="7076">
                  <c:v>0</c:v>
                </c:pt>
                <c:pt idx="7077">
                  <c:v>0</c:v>
                </c:pt>
                <c:pt idx="7078">
                  <c:v>0</c:v>
                </c:pt>
                <c:pt idx="7079">
                  <c:v>0</c:v>
                </c:pt>
                <c:pt idx="7080">
                  <c:v>0</c:v>
                </c:pt>
                <c:pt idx="7081">
                  <c:v>0</c:v>
                </c:pt>
                <c:pt idx="7082">
                  <c:v>0</c:v>
                </c:pt>
                <c:pt idx="7083">
                  <c:v>0</c:v>
                </c:pt>
                <c:pt idx="7084">
                  <c:v>0</c:v>
                </c:pt>
                <c:pt idx="7085">
                  <c:v>0</c:v>
                </c:pt>
                <c:pt idx="7086">
                  <c:v>0</c:v>
                </c:pt>
                <c:pt idx="7087">
                  <c:v>0</c:v>
                </c:pt>
                <c:pt idx="7088">
                  <c:v>0</c:v>
                </c:pt>
                <c:pt idx="7089">
                  <c:v>0</c:v>
                </c:pt>
                <c:pt idx="7090">
                  <c:v>0</c:v>
                </c:pt>
                <c:pt idx="7091">
                  <c:v>0</c:v>
                </c:pt>
                <c:pt idx="7092">
                  <c:v>0</c:v>
                </c:pt>
                <c:pt idx="7093">
                  <c:v>0</c:v>
                </c:pt>
                <c:pt idx="7094">
                  <c:v>0</c:v>
                </c:pt>
                <c:pt idx="7095">
                  <c:v>0</c:v>
                </c:pt>
                <c:pt idx="7096">
                  <c:v>0</c:v>
                </c:pt>
                <c:pt idx="7097">
                  <c:v>0</c:v>
                </c:pt>
                <c:pt idx="7098">
                  <c:v>0</c:v>
                </c:pt>
                <c:pt idx="7099">
                  <c:v>0</c:v>
                </c:pt>
                <c:pt idx="7100">
                  <c:v>100</c:v>
                </c:pt>
                <c:pt idx="7101">
                  <c:v>100</c:v>
                </c:pt>
                <c:pt idx="7102">
                  <c:v>100</c:v>
                </c:pt>
                <c:pt idx="7103">
                  <c:v>100</c:v>
                </c:pt>
                <c:pt idx="7104">
                  <c:v>100</c:v>
                </c:pt>
                <c:pt idx="7105">
                  <c:v>100</c:v>
                </c:pt>
                <c:pt idx="7106">
                  <c:v>100</c:v>
                </c:pt>
                <c:pt idx="7107">
                  <c:v>100</c:v>
                </c:pt>
                <c:pt idx="7108">
                  <c:v>100</c:v>
                </c:pt>
                <c:pt idx="7109">
                  <c:v>100</c:v>
                </c:pt>
                <c:pt idx="7110">
                  <c:v>100</c:v>
                </c:pt>
                <c:pt idx="7111">
                  <c:v>100</c:v>
                </c:pt>
                <c:pt idx="7112">
                  <c:v>100</c:v>
                </c:pt>
                <c:pt idx="7113">
                  <c:v>100</c:v>
                </c:pt>
                <c:pt idx="7114">
                  <c:v>100</c:v>
                </c:pt>
                <c:pt idx="7115">
                  <c:v>100</c:v>
                </c:pt>
                <c:pt idx="7116">
                  <c:v>99</c:v>
                </c:pt>
                <c:pt idx="7117">
                  <c:v>97</c:v>
                </c:pt>
                <c:pt idx="7118">
                  <c:v>93</c:v>
                </c:pt>
                <c:pt idx="7119">
                  <c:v>88</c:v>
                </c:pt>
                <c:pt idx="7120">
                  <c:v>80</c:v>
                </c:pt>
                <c:pt idx="7121">
                  <c:v>75</c:v>
                </c:pt>
                <c:pt idx="7122">
                  <c:v>53</c:v>
                </c:pt>
                <c:pt idx="7123">
                  <c:v>44</c:v>
                </c:pt>
                <c:pt idx="7124">
                  <c:v>30</c:v>
                </c:pt>
                <c:pt idx="7125">
                  <c:v>21</c:v>
                </c:pt>
                <c:pt idx="7126">
                  <c:v>17</c:v>
                </c:pt>
                <c:pt idx="7127">
                  <c:v>5</c:v>
                </c:pt>
                <c:pt idx="7128">
                  <c:v>2</c:v>
                </c:pt>
                <c:pt idx="7129">
                  <c:v>6</c:v>
                </c:pt>
                <c:pt idx="7130">
                  <c:v>0</c:v>
                </c:pt>
                <c:pt idx="7131">
                  <c:v>0</c:v>
                </c:pt>
                <c:pt idx="7132">
                  <c:v>0</c:v>
                </c:pt>
                <c:pt idx="7133">
                  <c:v>0</c:v>
                </c:pt>
                <c:pt idx="7134">
                  <c:v>0</c:v>
                </c:pt>
                <c:pt idx="7135">
                  <c:v>0</c:v>
                </c:pt>
                <c:pt idx="7136">
                  <c:v>0</c:v>
                </c:pt>
                <c:pt idx="7137">
                  <c:v>0</c:v>
                </c:pt>
                <c:pt idx="7138">
                  <c:v>0</c:v>
                </c:pt>
                <c:pt idx="7139">
                  <c:v>0</c:v>
                </c:pt>
                <c:pt idx="7140">
                  <c:v>0</c:v>
                </c:pt>
                <c:pt idx="7141">
                  <c:v>0</c:v>
                </c:pt>
                <c:pt idx="7142">
                  <c:v>0</c:v>
                </c:pt>
                <c:pt idx="7143">
                  <c:v>0</c:v>
                </c:pt>
                <c:pt idx="7144">
                  <c:v>0</c:v>
                </c:pt>
                <c:pt idx="7145">
                  <c:v>0</c:v>
                </c:pt>
                <c:pt idx="7146">
                  <c:v>0</c:v>
                </c:pt>
                <c:pt idx="7147">
                  <c:v>0</c:v>
                </c:pt>
                <c:pt idx="7148">
                  <c:v>0</c:v>
                </c:pt>
                <c:pt idx="7149">
                  <c:v>0</c:v>
                </c:pt>
                <c:pt idx="7150">
                  <c:v>0</c:v>
                </c:pt>
                <c:pt idx="7151">
                  <c:v>0</c:v>
                </c:pt>
                <c:pt idx="7152">
                  <c:v>0</c:v>
                </c:pt>
                <c:pt idx="7153">
                  <c:v>0</c:v>
                </c:pt>
                <c:pt idx="7154">
                  <c:v>0</c:v>
                </c:pt>
                <c:pt idx="7155">
                  <c:v>0</c:v>
                </c:pt>
                <c:pt idx="7156">
                  <c:v>0</c:v>
                </c:pt>
                <c:pt idx="7157">
                  <c:v>0</c:v>
                </c:pt>
                <c:pt idx="7158">
                  <c:v>0</c:v>
                </c:pt>
                <c:pt idx="7159">
                  <c:v>0</c:v>
                </c:pt>
                <c:pt idx="7160">
                  <c:v>0</c:v>
                </c:pt>
                <c:pt idx="7161">
                  <c:v>0</c:v>
                </c:pt>
                <c:pt idx="7162">
                  <c:v>0</c:v>
                </c:pt>
                <c:pt idx="7163">
                  <c:v>0</c:v>
                </c:pt>
                <c:pt idx="7164">
                  <c:v>0</c:v>
                </c:pt>
                <c:pt idx="7165">
                  <c:v>0</c:v>
                </c:pt>
                <c:pt idx="7166">
                  <c:v>0</c:v>
                </c:pt>
                <c:pt idx="7167">
                  <c:v>0</c:v>
                </c:pt>
                <c:pt idx="7168">
                  <c:v>0</c:v>
                </c:pt>
                <c:pt idx="7169">
                  <c:v>0</c:v>
                </c:pt>
                <c:pt idx="7170">
                  <c:v>0</c:v>
                </c:pt>
                <c:pt idx="7171">
                  <c:v>0</c:v>
                </c:pt>
                <c:pt idx="7172">
                  <c:v>0</c:v>
                </c:pt>
                <c:pt idx="7173">
                  <c:v>0</c:v>
                </c:pt>
                <c:pt idx="7174">
                  <c:v>0</c:v>
                </c:pt>
                <c:pt idx="7175">
                  <c:v>0</c:v>
                </c:pt>
                <c:pt idx="7176">
                  <c:v>0</c:v>
                </c:pt>
                <c:pt idx="7177">
                  <c:v>0</c:v>
                </c:pt>
                <c:pt idx="7178">
                  <c:v>0</c:v>
                </c:pt>
                <c:pt idx="7179">
                  <c:v>0</c:v>
                </c:pt>
                <c:pt idx="7180">
                  <c:v>0</c:v>
                </c:pt>
                <c:pt idx="7181">
                  <c:v>0</c:v>
                </c:pt>
                <c:pt idx="7182">
                  <c:v>0</c:v>
                </c:pt>
                <c:pt idx="7183">
                  <c:v>0</c:v>
                </c:pt>
                <c:pt idx="7184">
                  <c:v>0</c:v>
                </c:pt>
                <c:pt idx="7185">
                  <c:v>0</c:v>
                </c:pt>
                <c:pt idx="7186">
                  <c:v>0</c:v>
                </c:pt>
                <c:pt idx="7187">
                  <c:v>0</c:v>
                </c:pt>
                <c:pt idx="7188">
                  <c:v>0</c:v>
                </c:pt>
                <c:pt idx="7189">
                  <c:v>0</c:v>
                </c:pt>
                <c:pt idx="7190">
                  <c:v>0</c:v>
                </c:pt>
                <c:pt idx="7191">
                  <c:v>0</c:v>
                </c:pt>
                <c:pt idx="7192">
                  <c:v>0</c:v>
                </c:pt>
                <c:pt idx="7193">
                  <c:v>0</c:v>
                </c:pt>
                <c:pt idx="7194">
                  <c:v>0</c:v>
                </c:pt>
                <c:pt idx="7195">
                  <c:v>0</c:v>
                </c:pt>
                <c:pt idx="7196">
                  <c:v>0</c:v>
                </c:pt>
                <c:pt idx="7197">
                  <c:v>0</c:v>
                </c:pt>
                <c:pt idx="7198">
                  <c:v>0</c:v>
                </c:pt>
                <c:pt idx="7199">
                  <c:v>0</c:v>
                </c:pt>
                <c:pt idx="7200">
                  <c:v>100</c:v>
                </c:pt>
                <c:pt idx="7201">
                  <c:v>100</c:v>
                </c:pt>
                <c:pt idx="7202">
                  <c:v>100</c:v>
                </c:pt>
                <c:pt idx="7203">
                  <c:v>100</c:v>
                </c:pt>
                <c:pt idx="7204">
                  <c:v>100</c:v>
                </c:pt>
                <c:pt idx="7205">
                  <c:v>100</c:v>
                </c:pt>
                <c:pt idx="7206">
                  <c:v>100</c:v>
                </c:pt>
                <c:pt idx="7207">
                  <c:v>100</c:v>
                </c:pt>
                <c:pt idx="7208">
                  <c:v>100</c:v>
                </c:pt>
                <c:pt idx="7209">
                  <c:v>100</c:v>
                </c:pt>
                <c:pt idx="7210">
                  <c:v>100</c:v>
                </c:pt>
                <c:pt idx="7211">
                  <c:v>100</c:v>
                </c:pt>
                <c:pt idx="7212">
                  <c:v>100</c:v>
                </c:pt>
                <c:pt idx="7213">
                  <c:v>100</c:v>
                </c:pt>
                <c:pt idx="7214">
                  <c:v>100</c:v>
                </c:pt>
                <c:pt idx="7215">
                  <c:v>100</c:v>
                </c:pt>
                <c:pt idx="7216">
                  <c:v>98</c:v>
                </c:pt>
                <c:pt idx="7217">
                  <c:v>99</c:v>
                </c:pt>
                <c:pt idx="7218">
                  <c:v>96</c:v>
                </c:pt>
                <c:pt idx="7219">
                  <c:v>93</c:v>
                </c:pt>
                <c:pt idx="7220">
                  <c:v>89</c:v>
                </c:pt>
                <c:pt idx="7221">
                  <c:v>77</c:v>
                </c:pt>
                <c:pt idx="7222">
                  <c:v>66</c:v>
                </c:pt>
                <c:pt idx="7223">
                  <c:v>53</c:v>
                </c:pt>
                <c:pt idx="7224">
                  <c:v>36</c:v>
                </c:pt>
                <c:pt idx="7225">
                  <c:v>21</c:v>
                </c:pt>
                <c:pt idx="7226">
                  <c:v>18</c:v>
                </c:pt>
                <c:pt idx="7227">
                  <c:v>14</c:v>
                </c:pt>
                <c:pt idx="7228">
                  <c:v>3</c:v>
                </c:pt>
                <c:pt idx="7229">
                  <c:v>5</c:v>
                </c:pt>
                <c:pt idx="7230">
                  <c:v>2</c:v>
                </c:pt>
                <c:pt idx="7231">
                  <c:v>1</c:v>
                </c:pt>
                <c:pt idx="7232">
                  <c:v>1</c:v>
                </c:pt>
                <c:pt idx="7233">
                  <c:v>0</c:v>
                </c:pt>
                <c:pt idx="7234">
                  <c:v>0</c:v>
                </c:pt>
                <c:pt idx="7235">
                  <c:v>0</c:v>
                </c:pt>
                <c:pt idx="7236">
                  <c:v>0</c:v>
                </c:pt>
                <c:pt idx="7237">
                  <c:v>0</c:v>
                </c:pt>
                <c:pt idx="7238">
                  <c:v>0</c:v>
                </c:pt>
                <c:pt idx="7239">
                  <c:v>0</c:v>
                </c:pt>
                <c:pt idx="7240">
                  <c:v>0</c:v>
                </c:pt>
                <c:pt idx="7241">
                  <c:v>0</c:v>
                </c:pt>
                <c:pt idx="7242">
                  <c:v>0</c:v>
                </c:pt>
                <c:pt idx="7243">
                  <c:v>0</c:v>
                </c:pt>
                <c:pt idx="7244">
                  <c:v>0</c:v>
                </c:pt>
                <c:pt idx="7245">
                  <c:v>0</c:v>
                </c:pt>
                <c:pt idx="7246">
                  <c:v>0</c:v>
                </c:pt>
                <c:pt idx="7247">
                  <c:v>0</c:v>
                </c:pt>
                <c:pt idx="7248">
                  <c:v>0</c:v>
                </c:pt>
                <c:pt idx="7249">
                  <c:v>0</c:v>
                </c:pt>
                <c:pt idx="7250">
                  <c:v>0</c:v>
                </c:pt>
                <c:pt idx="7251">
                  <c:v>0</c:v>
                </c:pt>
                <c:pt idx="7252">
                  <c:v>0</c:v>
                </c:pt>
                <c:pt idx="7253">
                  <c:v>0</c:v>
                </c:pt>
                <c:pt idx="7254">
                  <c:v>0</c:v>
                </c:pt>
                <c:pt idx="7255">
                  <c:v>0</c:v>
                </c:pt>
                <c:pt idx="7256">
                  <c:v>0</c:v>
                </c:pt>
                <c:pt idx="7257">
                  <c:v>0</c:v>
                </c:pt>
                <c:pt idx="7258">
                  <c:v>0</c:v>
                </c:pt>
                <c:pt idx="7259">
                  <c:v>0</c:v>
                </c:pt>
                <c:pt idx="7260">
                  <c:v>0</c:v>
                </c:pt>
                <c:pt idx="7261">
                  <c:v>0</c:v>
                </c:pt>
                <c:pt idx="7262">
                  <c:v>0</c:v>
                </c:pt>
                <c:pt idx="7263">
                  <c:v>0</c:v>
                </c:pt>
                <c:pt idx="7264">
                  <c:v>0</c:v>
                </c:pt>
                <c:pt idx="7265">
                  <c:v>0</c:v>
                </c:pt>
                <c:pt idx="7266">
                  <c:v>0</c:v>
                </c:pt>
                <c:pt idx="7267">
                  <c:v>0</c:v>
                </c:pt>
                <c:pt idx="7268">
                  <c:v>0</c:v>
                </c:pt>
                <c:pt idx="7269">
                  <c:v>0</c:v>
                </c:pt>
                <c:pt idx="7270">
                  <c:v>0</c:v>
                </c:pt>
                <c:pt idx="7271">
                  <c:v>0</c:v>
                </c:pt>
                <c:pt idx="7272">
                  <c:v>0</c:v>
                </c:pt>
                <c:pt idx="7273">
                  <c:v>0</c:v>
                </c:pt>
                <c:pt idx="7274">
                  <c:v>0</c:v>
                </c:pt>
                <c:pt idx="7275">
                  <c:v>0</c:v>
                </c:pt>
                <c:pt idx="7276">
                  <c:v>0</c:v>
                </c:pt>
                <c:pt idx="7277">
                  <c:v>0</c:v>
                </c:pt>
                <c:pt idx="7278">
                  <c:v>0</c:v>
                </c:pt>
                <c:pt idx="7279">
                  <c:v>0</c:v>
                </c:pt>
                <c:pt idx="7280">
                  <c:v>0</c:v>
                </c:pt>
                <c:pt idx="7281">
                  <c:v>0</c:v>
                </c:pt>
                <c:pt idx="7282">
                  <c:v>0</c:v>
                </c:pt>
                <c:pt idx="7283">
                  <c:v>0</c:v>
                </c:pt>
                <c:pt idx="7284">
                  <c:v>0</c:v>
                </c:pt>
                <c:pt idx="7285">
                  <c:v>0</c:v>
                </c:pt>
                <c:pt idx="7286">
                  <c:v>0</c:v>
                </c:pt>
                <c:pt idx="7287">
                  <c:v>0</c:v>
                </c:pt>
                <c:pt idx="7288">
                  <c:v>0</c:v>
                </c:pt>
                <c:pt idx="7289">
                  <c:v>0</c:v>
                </c:pt>
                <c:pt idx="7290">
                  <c:v>0</c:v>
                </c:pt>
                <c:pt idx="7291">
                  <c:v>0</c:v>
                </c:pt>
                <c:pt idx="7292">
                  <c:v>0</c:v>
                </c:pt>
                <c:pt idx="7293">
                  <c:v>0</c:v>
                </c:pt>
                <c:pt idx="7294">
                  <c:v>0</c:v>
                </c:pt>
                <c:pt idx="7295">
                  <c:v>0</c:v>
                </c:pt>
                <c:pt idx="7296">
                  <c:v>0</c:v>
                </c:pt>
                <c:pt idx="7297">
                  <c:v>0</c:v>
                </c:pt>
                <c:pt idx="7298">
                  <c:v>0</c:v>
                </c:pt>
                <c:pt idx="7299">
                  <c:v>0</c:v>
                </c:pt>
                <c:pt idx="7300">
                  <c:v>100</c:v>
                </c:pt>
                <c:pt idx="7301">
                  <c:v>100</c:v>
                </c:pt>
                <c:pt idx="7302">
                  <c:v>100</c:v>
                </c:pt>
                <c:pt idx="7303">
                  <c:v>100</c:v>
                </c:pt>
                <c:pt idx="7304">
                  <c:v>100</c:v>
                </c:pt>
                <c:pt idx="7305">
                  <c:v>100</c:v>
                </c:pt>
                <c:pt idx="7306">
                  <c:v>100</c:v>
                </c:pt>
                <c:pt idx="7307">
                  <c:v>100</c:v>
                </c:pt>
                <c:pt idx="7308">
                  <c:v>100</c:v>
                </c:pt>
                <c:pt idx="7309">
                  <c:v>100</c:v>
                </c:pt>
                <c:pt idx="7310">
                  <c:v>100</c:v>
                </c:pt>
                <c:pt idx="7311">
                  <c:v>100</c:v>
                </c:pt>
                <c:pt idx="7312">
                  <c:v>100</c:v>
                </c:pt>
                <c:pt idx="7313">
                  <c:v>100</c:v>
                </c:pt>
                <c:pt idx="7314">
                  <c:v>100</c:v>
                </c:pt>
                <c:pt idx="7315">
                  <c:v>99</c:v>
                </c:pt>
                <c:pt idx="7316">
                  <c:v>99</c:v>
                </c:pt>
                <c:pt idx="7317">
                  <c:v>98</c:v>
                </c:pt>
                <c:pt idx="7318">
                  <c:v>98</c:v>
                </c:pt>
                <c:pt idx="7319">
                  <c:v>94</c:v>
                </c:pt>
                <c:pt idx="7320">
                  <c:v>85</c:v>
                </c:pt>
                <c:pt idx="7321">
                  <c:v>82</c:v>
                </c:pt>
                <c:pt idx="7322">
                  <c:v>64</c:v>
                </c:pt>
                <c:pt idx="7323">
                  <c:v>46</c:v>
                </c:pt>
                <c:pt idx="7324">
                  <c:v>44</c:v>
                </c:pt>
                <c:pt idx="7325">
                  <c:v>40</c:v>
                </c:pt>
                <c:pt idx="7326">
                  <c:v>17</c:v>
                </c:pt>
                <c:pt idx="7327">
                  <c:v>13</c:v>
                </c:pt>
                <c:pt idx="7328">
                  <c:v>6</c:v>
                </c:pt>
                <c:pt idx="7329">
                  <c:v>3</c:v>
                </c:pt>
                <c:pt idx="7330">
                  <c:v>4</c:v>
                </c:pt>
                <c:pt idx="7331">
                  <c:v>1</c:v>
                </c:pt>
                <c:pt idx="7332">
                  <c:v>2</c:v>
                </c:pt>
                <c:pt idx="7333">
                  <c:v>0</c:v>
                </c:pt>
                <c:pt idx="7334">
                  <c:v>0</c:v>
                </c:pt>
                <c:pt idx="7335">
                  <c:v>0</c:v>
                </c:pt>
                <c:pt idx="7336">
                  <c:v>0</c:v>
                </c:pt>
                <c:pt idx="7337">
                  <c:v>0</c:v>
                </c:pt>
                <c:pt idx="7338">
                  <c:v>0</c:v>
                </c:pt>
                <c:pt idx="7339">
                  <c:v>0</c:v>
                </c:pt>
                <c:pt idx="7340">
                  <c:v>0</c:v>
                </c:pt>
                <c:pt idx="7341">
                  <c:v>0</c:v>
                </c:pt>
                <c:pt idx="7342">
                  <c:v>0</c:v>
                </c:pt>
                <c:pt idx="7343">
                  <c:v>0</c:v>
                </c:pt>
                <c:pt idx="7344">
                  <c:v>0</c:v>
                </c:pt>
                <c:pt idx="7345">
                  <c:v>0</c:v>
                </c:pt>
                <c:pt idx="7346">
                  <c:v>0</c:v>
                </c:pt>
                <c:pt idx="7347">
                  <c:v>0</c:v>
                </c:pt>
                <c:pt idx="7348">
                  <c:v>0</c:v>
                </c:pt>
                <c:pt idx="7349">
                  <c:v>0</c:v>
                </c:pt>
                <c:pt idx="7350">
                  <c:v>0</c:v>
                </c:pt>
                <c:pt idx="7351">
                  <c:v>0</c:v>
                </c:pt>
                <c:pt idx="7352">
                  <c:v>0</c:v>
                </c:pt>
                <c:pt idx="7353">
                  <c:v>0</c:v>
                </c:pt>
                <c:pt idx="7354">
                  <c:v>0</c:v>
                </c:pt>
                <c:pt idx="7355">
                  <c:v>0</c:v>
                </c:pt>
                <c:pt idx="7356">
                  <c:v>0</c:v>
                </c:pt>
                <c:pt idx="7357">
                  <c:v>0</c:v>
                </c:pt>
                <c:pt idx="7358">
                  <c:v>0</c:v>
                </c:pt>
                <c:pt idx="7359">
                  <c:v>0</c:v>
                </c:pt>
                <c:pt idx="7360">
                  <c:v>0</c:v>
                </c:pt>
                <c:pt idx="7361">
                  <c:v>0</c:v>
                </c:pt>
                <c:pt idx="7362">
                  <c:v>0</c:v>
                </c:pt>
                <c:pt idx="7363">
                  <c:v>0</c:v>
                </c:pt>
                <c:pt idx="7364">
                  <c:v>0</c:v>
                </c:pt>
                <c:pt idx="7365">
                  <c:v>0</c:v>
                </c:pt>
                <c:pt idx="7366">
                  <c:v>0</c:v>
                </c:pt>
                <c:pt idx="7367">
                  <c:v>0</c:v>
                </c:pt>
                <c:pt idx="7368">
                  <c:v>0</c:v>
                </c:pt>
                <c:pt idx="7369">
                  <c:v>0</c:v>
                </c:pt>
                <c:pt idx="7370">
                  <c:v>0</c:v>
                </c:pt>
                <c:pt idx="7371">
                  <c:v>0</c:v>
                </c:pt>
                <c:pt idx="7372">
                  <c:v>0</c:v>
                </c:pt>
                <c:pt idx="7373">
                  <c:v>0</c:v>
                </c:pt>
                <c:pt idx="7374">
                  <c:v>0</c:v>
                </c:pt>
                <c:pt idx="7375">
                  <c:v>0</c:v>
                </c:pt>
                <c:pt idx="7376">
                  <c:v>0</c:v>
                </c:pt>
                <c:pt idx="7377">
                  <c:v>0</c:v>
                </c:pt>
                <c:pt idx="7378">
                  <c:v>0</c:v>
                </c:pt>
                <c:pt idx="7379">
                  <c:v>0</c:v>
                </c:pt>
                <c:pt idx="7380">
                  <c:v>0</c:v>
                </c:pt>
                <c:pt idx="7381">
                  <c:v>0</c:v>
                </c:pt>
                <c:pt idx="7382">
                  <c:v>0</c:v>
                </c:pt>
                <c:pt idx="7383">
                  <c:v>0</c:v>
                </c:pt>
                <c:pt idx="7384">
                  <c:v>0</c:v>
                </c:pt>
                <c:pt idx="7385">
                  <c:v>0</c:v>
                </c:pt>
                <c:pt idx="7386">
                  <c:v>0</c:v>
                </c:pt>
                <c:pt idx="7387">
                  <c:v>0</c:v>
                </c:pt>
                <c:pt idx="7388">
                  <c:v>0</c:v>
                </c:pt>
                <c:pt idx="7389">
                  <c:v>0</c:v>
                </c:pt>
                <c:pt idx="7390">
                  <c:v>0</c:v>
                </c:pt>
                <c:pt idx="7391">
                  <c:v>0</c:v>
                </c:pt>
                <c:pt idx="7392">
                  <c:v>0</c:v>
                </c:pt>
                <c:pt idx="7393">
                  <c:v>0</c:v>
                </c:pt>
                <c:pt idx="7394">
                  <c:v>0</c:v>
                </c:pt>
                <c:pt idx="7395">
                  <c:v>0</c:v>
                </c:pt>
                <c:pt idx="7396">
                  <c:v>0</c:v>
                </c:pt>
                <c:pt idx="7397">
                  <c:v>0</c:v>
                </c:pt>
                <c:pt idx="7398">
                  <c:v>0</c:v>
                </c:pt>
                <c:pt idx="7399">
                  <c:v>0</c:v>
                </c:pt>
                <c:pt idx="7400">
                  <c:v>100</c:v>
                </c:pt>
                <c:pt idx="7401">
                  <c:v>100</c:v>
                </c:pt>
                <c:pt idx="7402">
                  <c:v>100</c:v>
                </c:pt>
                <c:pt idx="7403">
                  <c:v>100</c:v>
                </c:pt>
                <c:pt idx="7404">
                  <c:v>100</c:v>
                </c:pt>
                <c:pt idx="7405">
                  <c:v>100</c:v>
                </c:pt>
                <c:pt idx="7406">
                  <c:v>100</c:v>
                </c:pt>
                <c:pt idx="7407">
                  <c:v>100</c:v>
                </c:pt>
                <c:pt idx="7408">
                  <c:v>100</c:v>
                </c:pt>
                <c:pt idx="7409">
                  <c:v>100</c:v>
                </c:pt>
                <c:pt idx="7410">
                  <c:v>100</c:v>
                </c:pt>
                <c:pt idx="7411">
                  <c:v>100</c:v>
                </c:pt>
                <c:pt idx="7412">
                  <c:v>100</c:v>
                </c:pt>
                <c:pt idx="7413">
                  <c:v>100</c:v>
                </c:pt>
                <c:pt idx="7414">
                  <c:v>100</c:v>
                </c:pt>
                <c:pt idx="7415">
                  <c:v>100</c:v>
                </c:pt>
                <c:pt idx="7416">
                  <c:v>99</c:v>
                </c:pt>
                <c:pt idx="7417">
                  <c:v>99</c:v>
                </c:pt>
                <c:pt idx="7418">
                  <c:v>98</c:v>
                </c:pt>
                <c:pt idx="7419">
                  <c:v>93</c:v>
                </c:pt>
                <c:pt idx="7420">
                  <c:v>93</c:v>
                </c:pt>
                <c:pt idx="7421">
                  <c:v>86</c:v>
                </c:pt>
                <c:pt idx="7422">
                  <c:v>74</c:v>
                </c:pt>
                <c:pt idx="7423">
                  <c:v>56</c:v>
                </c:pt>
                <c:pt idx="7424">
                  <c:v>53</c:v>
                </c:pt>
                <c:pt idx="7425">
                  <c:v>39</c:v>
                </c:pt>
                <c:pt idx="7426">
                  <c:v>30</c:v>
                </c:pt>
                <c:pt idx="7427">
                  <c:v>13</c:v>
                </c:pt>
                <c:pt idx="7428">
                  <c:v>7</c:v>
                </c:pt>
                <c:pt idx="7429">
                  <c:v>6</c:v>
                </c:pt>
                <c:pt idx="7430">
                  <c:v>1</c:v>
                </c:pt>
                <c:pt idx="7431">
                  <c:v>2</c:v>
                </c:pt>
                <c:pt idx="7432">
                  <c:v>1</c:v>
                </c:pt>
                <c:pt idx="7433">
                  <c:v>0</c:v>
                </c:pt>
                <c:pt idx="7434">
                  <c:v>0</c:v>
                </c:pt>
                <c:pt idx="7435">
                  <c:v>0</c:v>
                </c:pt>
                <c:pt idx="7436">
                  <c:v>0</c:v>
                </c:pt>
                <c:pt idx="7437">
                  <c:v>0</c:v>
                </c:pt>
                <c:pt idx="7438">
                  <c:v>0</c:v>
                </c:pt>
                <c:pt idx="7439">
                  <c:v>0</c:v>
                </c:pt>
                <c:pt idx="7440">
                  <c:v>0</c:v>
                </c:pt>
                <c:pt idx="7441">
                  <c:v>0</c:v>
                </c:pt>
                <c:pt idx="7442">
                  <c:v>0</c:v>
                </c:pt>
                <c:pt idx="7443">
                  <c:v>0</c:v>
                </c:pt>
                <c:pt idx="7444">
                  <c:v>0</c:v>
                </c:pt>
                <c:pt idx="7445">
                  <c:v>0</c:v>
                </c:pt>
                <c:pt idx="7446">
                  <c:v>0</c:v>
                </c:pt>
                <c:pt idx="7447">
                  <c:v>0</c:v>
                </c:pt>
                <c:pt idx="7448">
                  <c:v>0</c:v>
                </c:pt>
                <c:pt idx="7449">
                  <c:v>0</c:v>
                </c:pt>
                <c:pt idx="7450">
                  <c:v>0</c:v>
                </c:pt>
                <c:pt idx="7451">
                  <c:v>0</c:v>
                </c:pt>
                <c:pt idx="7452">
                  <c:v>0</c:v>
                </c:pt>
                <c:pt idx="7453">
                  <c:v>0</c:v>
                </c:pt>
                <c:pt idx="7454">
                  <c:v>0</c:v>
                </c:pt>
                <c:pt idx="7455">
                  <c:v>0</c:v>
                </c:pt>
                <c:pt idx="7456">
                  <c:v>0</c:v>
                </c:pt>
                <c:pt idx="7457">
                  <c:v>0</c:v>
                </c:pt>
                <c:pt idx="7458">
                  <c:v>0</c:v>
                </c:pt>
                <c:pt idx="7459">
                  <c:v>0</c:v>
                </c:pt>
                <c:pt idx="7460">
                  <c:v>0</c:v>
                </c:pt>
                <c:pt idx="7461">
                  <c:v>0</c:v>
                </c:pt>
                <c:pt idx="7462">
                  <c:v>0</c:v>
                </c:pt>
                <c:pt idx="7463">
                  <c:v>0</c:v>
                </c:pt>
                <c:pt idx="7464">
                  <c:v>0</c:v>
                </c:pt>
                <c:pt idx="7465">
                  <c:v>0</c:v>
                </c:pt>
                <c:pt idx="7466">
                  <c:v>0</c:v>
                </c:pt>
                <c:pt idx="7467">
                  <c:v>0</c:v>
                </c:pt>
                <c:pt idx="7468">
                  <c:v>0</c:v>
                </c:pt>
                <c:pt idx="7469">
                  <c:v>0</c:v>
                </c:pt>
                <c:pt idx="7470">
                  <c:v>0</c:v>
                </c:pt>
                <c:pt idx="7471">
                  <c:v>0</c:v>
                </c:pt>
                <c:pt idx="7472">
                  <c:v>0</c:v>
                </c:pt>
                <c:pt idx="7473">
                  <c:v>0</c:v>
                </c:pt>
                <c:pt idx="7474">
                  <c:v>0</c:v>
                </c:pt>
                <c:pt idx="7475">
                  <c:v>0</c:v>
                </c:pt>
                <c:pt idx="7476">
                  <c:v>0</c:v>
                </c:pt>
                <c:pt idx="7477">
                  <c:v>0</c:v>
                </c:pt>
                <c:pt idx="7478">
                  <c:v>0</c:v>
                </c:pt>
                <c:pt idx="7479">
                  <c:v>0</c:v>
                </c:pt>
                <c:pt idx="7480">
                  <c:v>0</c:v>
                </c:pt>
                <c:pt idx="7481">
                  <c:v>0</c:v>
                </c:pt>
                <c:pt idx="7482">
                  <c:v>0</c:v>
                </c:pt>
                <c:pt idx="7483">
                  <c:v>0</c:v>
                </c:pt>
                <c:pt idx="7484">
                  <c:v>0</c:v>
                </c:pt>
                <c:pt idx="7485">
                  <c:v>0</c:v>
                </c:pt>
                <c:pt idx="7486">
                  <c:v>0</c:v>
                </c:pt>
                <c:pt idx="7487">
                  <c:v>0</c:v>
                </c:pt>
                <c:pt idx="7488">
                  <c:v>0</c:v>
                </c:pt>
                <c:pt idx="7489">
                  <c:v>0</c:v>
                </c:pt>
                <c:pt idx="7490">
                  <c:v>0</c:v>
                </c:pt>
                <c:pt idx="7491">
                  <c:v>0</c:v>
                </c:pt>
                <c:pt idx="7492">
                  <c:v>0</c:v>
                </c:pt>
                <c:pt idx="7493">
                  <c:v>0</c:v>
                </c:pt>
                <c:pt idx="7494">
                  <c:v>0</c:v>
                </c:pt>
                <c:pt idx="7495">
                  <c:v>0</c:v>
                </c:pt>
                <c:pt idx="7496">
                  <c:v>0</c:v>
                </c:pt>
                <c:pt idx="7497">
                  <c:v>0</c:v>
                </c:pt>
                <c:pt idx="7498">
                  <c:v>0</c:v>
                </c:pt>
                <c:pt idx="7499">
                  <c:v>0</c:v>
                </c:pt>
                <c:pt idx="7500">
                  <c:v>100</c:v>
                </c:pt>
                <c:pt idx="7501">
                  <c:v>100</c:v>
                </c:pt>
                <c:pt idx="7502">
                  <c:v>100</c:v>
                </c:pt>
                <c:pt idx="7503">
                  <c:v>100</c:v>
                </c:pt>
                <c:pt idx="7504">
                  <c:v>100</c:v>
                </c:pt>
                <c:pt idx="7505">
                  <c:v>100</c:v>
                </c:pt>
                <c:pt idx="7506">
                  <c:v>100</c:v>
                </c:pt>
                <c:pt idx="7507">
                  <c:v>100</c:v>
                </c:pt>
                <c:pt idx="7508">
                  <c:v>100</c:v>
                </c:pt>
                <c:pt idx="7509">
                  <c:v>100</c:v>
                </c:pt>
                <c:pt idx="7510">
                  <c:v>100</c:v>
                </c:pt>
                <c:pt idx="7511">
                  <c:v>100</c:v>
                </c:pt>
                <c:pt idx="7512">
                  <c:v>100</c:v>
                </c:pt>
                <c:pt idx="7513">
                  <c:v>100</c:v>
                </c:pt>
                <c:pt idx="7514">
                  <c:v>100</c:v>
                </c:pt>
                <c:pt idx="7515">
                  <c:v>100</c:v>
                </c:pt>
                <c:pt idx="7516">
                  <c:v>99</c:v>
                </c:pt>
                <c:pt idx="7517">
                  <c:v>100</c:v>
                </c:pt>
                <c:pt idx="7518">
                  <c:v>99</c:v>
                </c:pt>
                <c:pt idx="7519">
                  <c:v>97</c:v>
                </c:pt>
                <c:pt idx="7520">
                  <c:v>89</c:v>
                </c:pt>
                <c:pt idx="7521">
                  <c:v>84</c:v>
                </c:pt>
                <c:pt idx="7522">
                  <c:v>76</c:v>
                </c:pt>
                <c:pt idx="7523">
                  <c:v>58</c:v>
                </c:pt>
                <c:pt idx="7524">
                  <c:v>54</c:v>
                </c:pt>
                <c:pt idx="7525">
                  <c:v>44</c:v>
                </c:pt>
                <c:pt idx="7526">
                  <c:v>28</c:v>
                </c:pt>
                <c:pt idx="7527">
                  <c:v>12</c:v>
                </c:pt>
                <c:pt idx="7528">
                  <c:v>12</c:v>
                </c:pt>
                <c:pt idx="7529">
                  <c:v>6</c:v>
                </c:pt>
                <c:pt idx="7530">
                  <c:v>5</c:v>
                </c:pt>
                <c:pt idx="7531">
                  <c:v>1</c:v>
                </c:pt>
                <c:pt idx="7532">
                  <c:v>2</c:v>
                </c:pt>
                <c:pt idx="7533">
                  <c:v>2</c:v>
                </c:pt>
                <c:pt idx="7534">
                  <c:v>1</c:v>
                </c:pt>
                <c:pt idx="7535">
                  <c:v>0</c:v>
                </c:pt>
                <c:pt idx="7536">
                  <c:v>0</c:v>
                </c:pt>
                <c:pt idx="7537">
                  <c:v>0</c:v>
                </c:pt>
                <c:pt idx="7538">
                  <c:v>0</c:v>
                </c:pt>
                <c:pt idx="7539">
                  <c:v>0</c:v>
                </c:pt>
                <c:pt idx="7540">
                  <c:v>0</c:v>
                </c:pt>
                <c:pt idx="7541">
                  <c:v>0</c:v>
                </c:pt>
                <c:pt idx="7542">
                  <c:v>0</c:v>
                </c:pt>
                <c:pt idx="7543">
                  <c:v>0</c:v>
                </c:pt>
                <c:pt idx="7544">
                  <c:v>0</c:v>
                </c:pt>
                <c:pt idx="7545">
                  <c:v>0</c:v>
                </c:pt>
                <c:pt idx="7546">
                  <c:v>0</c:v>
                </c:pt>
                <c:pt idx="7547">
                  <c:v>0</c:v>
                </c:pt>
                <c:pt idx="7548">
                  <c:v>0</c:v>
                </c:pt>
                <c:pt idx="7549">
                  <c:v>0</c:v>
                </c:pt>
                <c:pt idx="7550">
                  <c:v>0</c:v>
                </c:pt>
                <c:pt idx="7551">
                  <c:v>0</c:v>
                </c:pt>
                <c:pt idx="7552">
                  <c:v>0</c:v>
                </c:pt>
                <c:pt idx="7553">
                  <c:v>0</c:v>
                </c:pt>
                <c:pt idx="7554">
                  <c:v>0</c:v>
                </c:pt>
                <c:pt idx="7555">
                  <c:v>0</c:v>
                </c:pt>
                <c:pt idx="7556">
                  <c:v>0</c:v>
                </c:pt>
                <c:pt idx="7557">
                  <c:v>0</c:v>
                </c:pt>
                <c:pt idx="7558">
                  <c:v>0</c:v>
                </c:pt>
                <c:pt idx="7559">
                  <c:v>0</c:v>
                </c:pt>
                <c:pt idx="7560">
                  <c:v>0</c:v>
                </c:pt>
                <c:pt idx="7561">
                  <c:v>0</c:v>
                </c:pt>
                <c:pt idx="7562">
                  <c:v>0</c:v>
                </c:pt>
                <c:pt idx="7563">
                  <c:v>0</c:v>
                </c:pt>
                <c:pt idx="7564">
                  <c:v>0</c:v>
                </c:pt>
                <c:pt idx="7565">
                  <c:v>0</c:v>
                </c:pt>
                <c:pt idx="7566">
                  <c:v>0</c:v>
                </c:pt>
                <c:pt idx="7567">
                  <c:v>0</c:v>
                </c:pt>
                <c:pt idx="7568">
                  <c:v>0</c:v>
                </c:pt>
                <c:pt idx="7569">
                  <c:v>0</c:v>
                </c:pt>
                <c:pt idx="7570">
                  <c:v>0</c:v>
                </c:pt>
                <c:pt idx="7571">
                  <c:v>0</c:v>
                </c:pt>
                <c:pt idx="7572">
                  <c:v>0</c:v>
                </c:pt>
                <c:pt idx="7573">
                  <c:v>0</c:v>
                </c:pt>
                <c:pt idx="7574">
                  <c:v>0</c:v>
                </c:pt>
                <c:pt idx="7575">
                  <c:v>0</c:v>
                </c:pt>
                <c:pt idx="7576">
                  <c:v>0</c:v>
                </c:pt>
                <c:pt idx="7577">
                  <c:v>0</c:v>
                </c:pt>
                <c:pt idx="7578">
                  <c:v>0</c:v>
                </c:pt>
                <c:pt idx="7579">
                  <c:v>0</c:v>
                </c:pt>
                <c:pt idx="7580">
                  <c:v>0</c:v>
                </c:pt>
                <c:pt idx="7581">
                  <c:v>0</c:v>
                </c:pt>
                <c:pt idx="7582">
                  <c:v>0</c:v>
                </c:pt>
                <c:pt idx="7583">
                  <c:v>0</c:v>
                </c:pt>
                <c:pt idx="7584">
                  <c:v>0</c:v>
                </c:pt>
                <c:pt idx="7585">
                  <c:v>0</c:v>
                </c:pt>
                <c:pt idx="7586">
                  <c:v>0</c:v>
                </c:pt>
                <c:pt idx="7587">
                  <c:v>0</c:v>
                </c:pt>
                <c:pt idx="7588">
                  <c:v>0</c:v>
                </c:pt>
                <c:pt idx="7589">
                  <c:v>0</c:v>
                </c:pt>
                <c:pt idx="7590">
                  <c:v>0</c:v>
                </c:pt>
                <c:pt idx="7591">
                  <c:v>0</c:v>
                </c:pt>
                <c:pt idx="7592">
                  <c:v>0</c:v>
                </c:pt>
                <c:pt idx="7593">
                  <c:v>0</c:v>
                </c:pt>
                <c:pt idx="7594">
                  <c:v>0</c:v>
                </c:pt>
                <c:pt idx="7595">
                  <c:v>0</c:v>
                </c:pt>
                <c:pt idx="7596">
                  <c:v>0</c:v>
                </c:pt>
                <c:pt idx="7597">
                  <c:v>0</c:v>
                </c:pt>
                <c:pt idx="7598">
                  <c:v>0</c:v>
                </c:pt>
                <c:pt idx="7599">
                  <c:v>0</c:v>
                </c:pt>
                <c:pt idx="7600">
                  <c:v>100</c:v>
                </c:pt>
                <c:pt idx="7601">
                  <c:v>100</c:v>
                </c:pt>
                <c:pt idx="7602">
                  <c:v>100</c:v>
                </c:pt>
                <c:pt idx="7603">
                  <c:v>100</c:v>
                </c:pt>
                <c:pt idx="7604">
                  <c:v>100</c:v>
                </c:pt>
                <c:pt idx="7605">
                  <c:v>100</c:v>
                </c:pt>
                <c:pt idx="7606">
                  <c:v>100</c:v>
                </c:pt>
                <c:pt idx="7607">
                  <c:v>100</c:v>
                </c:pt>
                <c:pt idx="7608">
                  <c:v>100</c:v>
                </c:pt>
                <c:pt idx="7609">
                  <c:v>100</c:v>
                </c:pt>
                <c:pt idx="7610">
                  <c:v>100</c:v>
                </c:pt>
                <c:pt idx="7611">
                  <c:v>100</c:v>
                </c:pt>
                <c:pt idx="7612">
                  <c:v>100</c:v>
                </c:pt>
                <c:pt idx="7613">
                  <c:v>100</c:v>
                </c:pt>
                <c:pt idx="7614">
                  <c:v>100</c:v>
                </c:pt>
                <c:pt idx="7615">
                  <c:v>100</c:v>
                </c:pt>
                <c:pt idx="7616">
                  <c:v>99</c:v>
                </c:pt>
                <c:pt idx="7617">
                  <c:v>100</c:v>
                </c:pt>
                <c:pt idx="7618">
                  <c:v>98</c:v>
                </c:pt>
                <c:pt idx="7619">
                  <c:v>98</c:v>
                </c:pt>
                <c:pt idx="7620">
                  <c:v>86</c:v>
                </c:pt>
                <c:pt idx="7621">
                  <c:v>90</c:v>
                </c:pt>
                <c:pt idx="7622">
                  <c:v>77</c:v>
                </c:pt>
                <c:pt idx="7623">
                  <c:v>71</c:v>
                </c:pt>
                <c:pt idx="7624">
                  <c:v>50</c:v>
                </c:pt>
                <c:pt idx="7625">
                  <c:v>49</c:v>
                </c:pt>
                <c:pt idx="7626">
                  <c:v>26</c:v>
                </c:pt>
                <c:pt idx="7627">
                  <c:v>9</c:v>
                </c:pt>
                <c:pt idx="7628">
                  <c:v>18</c:v>
                </c:pt>
                <c:pt idx="7629">
                  <c:v>10</c:v>
                </c:pt>
                <c:pt idx="7630">
                  <c:v>6</c:v>
                </c:pt>
                <c:pt idx="7631">
                  <c:v>3</c:v>
                </c:pt>
                <c:pt idx="7632">
                  <c:v>4</c:v>
                </c:pt>
                <c:pt idx="7633">
                  <c:v>1</c:v>
                </c:pt>
                <c:pt idx="7634">
                  <c:v>1</c:v>
                </c:pt>
                <c:pt idx="7635">
                  <c:v>0</c:v>
                </c:pt>
                <c:pt idx="7636">
                  <c:v>0</c:v>
                </c:pt>
                <c:pt idx="7637">
                  <c:v>0</c:v>
                </c:pt>
                <c:pt idx="7638">
                  <c:v>0</c:v>
                </c:pt>
                <c:pt idx="7639">
                  <c:v>0</c:v>
                </c:pt>
                <c:pt idx="7640">
                  <c:v>0</c:v>
                </c:pt>
                <c:pt idx="7641">
                  <c:v>0</c:v>
                </c:pt>
                <c:pt idx="7642">
                  <c:v>0</c:v>
                </c:pt>
                <c:pt idx="7643">
                  <c:v>0</c:v>
                </c:pt>
                <c:pt idx="7644">
                  <c:v>0</c:v>
                </c:pt>
                <c:pt idx="7645">
                  <c:v>0</c:v>
                </c:pt>
                <c:pt idx="7646">
                  <c:v>0</c:v>
                </c:pt>
                <c:pt idx="7647">
                  <c:v>0</c:v>
                </c:pt>
                <c:pt idx="7648">
                  <c:v>0</c:v>
                </c:pt>
                <c:pt idx="7649">
                  <c:v>0</c:v>
                </c:pt>
                <c:pt idx="7650">
                  <c:v>0</c:v>
                </c:pt>
                <c:pt idx="7651">
                  <c:v>0</c:v>
                </c:pt>
                <c:pt idx="7652">
                  <c:v>0</c:v>
                </c:pt>
                <c:pt idx="7653">
                  <c:v>0</c:v>
                </c:pt>
                <c:pt idx="7654">
                  <c:v>0</c:v>
                </c:pt>
                <c:pt idx="7655">
                  <c:v>0</c:v>
                </c:pt>
                <c:pt idx="7656">
                  <c:v>0</c:v>
                </c:pt>
                <c:pt idx="7657">
                  <c:v>0</c:v>
                </c:pt>
                <c:pt idx="7658">
                  <c:v>0</c:v>
                </c:pt>
                <c:pt idx="7659">
                  <c:v>0</c:v>
                </c:pt>
                <c:pt idx="7660">
                  <c:v>0</c:v>
                </c:pt>
                <c:pt idx="7661">
                  <c:v>0</c:v>
                </c:pt>
                <c:pt idx="7662">
                  <c:v>0</c:v>
                </c:pt>
                <c:pt idx="7663">
                  <c:v>0</c:v>
                </c:pt>
                <c:pt idx="7664">
                  <c:v>0</c:v>
                </c:pt>
                <c:pt idx="7665">
                  <c:v>0</c:v>
                </c:pt>
                <c:pt idx="7666">
                  <c:v>0</c:v>
                </c:pt>
                <c:pt idx="7667">
                  <c:v>0</c:v>
                </c:pt>
                <c:pt idx="7668">
                  <c:v>0</c:v>
                </c:pt>
                <c:pt idx="7669">
                  <c:v>0</c:v>
                </c:pt>
                <c:pt idx="7670">
                  <c:v>0</c:v>
                </c:pt>
                <c:pt idx="7671">
                  <c:v>0</c:v>
                </c:pt>
                <c:pt idx="7672">
                  <c:v>0</c:v>
                </c:pt>
                <c:pt idx="7673">
                  <c:v>0</c:v>
                </c:pt>
                <c:pt idx="7674">
                  <c:v>0</c:v>
                </c:pt>
                <c:pt idx="7675">
                  <c:v>0</c:v>
                </c:pt>
                <c:pt idx="7676">
                  <c:v>0</c:v>
                </c:pt>
                <c:pt idx="7677">
                  <c:v>0</c:v>
                </c:pt>
                <c:pt idx="7678">
                  <c:v>0</c:v>
                </c:pt>
                <c:pt idx="7679">
                  <c:v>0</c:v>
                </c:pt>
                <c:pt idx="7680">
                  <c:v>0</c:v>
                </c:pt>
                <c:pt idx="7681">
                  <c:v>0</c:v>
                </c:pt>
                <c:pt idx="7682">
                  <c:v>0</c:v>
                </c:pt>
                <c:pt idx="7683">
                  <c:v>0</c:v>
                </c:pt>
                <c:pt idx="7684">
                  <c:v>0</c:v>
                </c:pt>
                <c:pt idx="7685">
                  <c:v>0</c:v>
                </c:pt>
                <c:pt idx="7686">
                  <c:v>0</c:v>
                </c:pt>
                <c:pt idx="7687">
                  <c:v>0</c:v>
                </c:pt>
                <c:pt idx="7688">
                  <c:v>0</c:v>
                </c:pt>
                <c:pt idx="7689">
                  <c:v>0</c:v>
                </c:pt>
                <c:pt idx="7690">
                  <c:v>0</c:v>
                </c:pt>
                <c:pt idx="7691">
                  <c:v>0</c:v>
                </c:pt>
                <c:pt idx="7692">
                  <c:v>0</c:v>
                </c:pt>
                <c:pt idx="7693">
                  <c:v>0</c:v>
                </c:pt>
                <c:pt idx="7694">
                  <c:v>0</c:v>
                </c:pt>
                <c:pt idx="7695">
                  <c:v>0</c:v>
                </c:pt>
                <c:pt idx="7696">
                  <c:v>0</c:v>
                </c:pt>
                <c:pt idx="7697">
                  <c:v>0</c:v>
                </c:pt>
                <c:pt idx="7698">
                  <c:v>0</c:v>
                </c:pt>
                <c:pt idx="7699">
                  <c:v>0</c:v>
                </c:pt>
                <c:pt idx="7700">
                  <c:v>100</c:v>
                </c:pt>
                <c:pt idx="7701">
                  <c:v>100</c:v>
                </c:pt>
                <c:pt idx="7702">
                  <c:v>100</c:v>
                </c:pt>
                <c:pt idx="7703">
                  <c:v>100</c:v>
                </c:pt>
                <c:pt idx="7704">
                  <c:v>100</c:v>
                </c:pt>
                <c:pt idx="7705">
                  <c:v>100</c:v>
                </c:pt>
                <c:pt idx="7706">
                  <c:v>100</c:v>
                </c:pt>
                <c:pt idx="7707">
                  <c:v>100</c:v>
                </c:pt>
                <c:pt idx="7708">
                  <c:v>100</c:v>
                </c:pt>
                <c:pt idx="7709">
                  <c:v>100</c:v>
                </c:pt>
                <c:pt idx="7710">
                  <c:v>100</c:v>
                </c:pt>
                <c:pt idx="7711">
                  <c:v>100</c:v>
                </c:pt>
                <c:pt idx="7712">
                  <c:v>100</c:v>
                </c:pt>
                <c:pt idx="7713">
                  <c:v>100</c:v>
                </c:pt>
                <c:pt idx="7714">
                  <c:v>100</c:v>
                </c:pt>
                <c:pt idx="7715">
                  <c:v>100</c:v>
                </c:pt>
                <c:pt idx="7716">
                  <c:v>100</c:v>
                </c:pt>
                <c:pt idx="7717">
                  <c:v>100</c:v>
                </c:pt>
                <c:pt idx="7718">
                  <c:v>100</c:v>
                </c:pt>
                <c:pt idx="7719">
                  <c:v>100</c:v>
                </c:pt>
                <c:pt idx="7720">
                  <c:v>94</c:v>
                </c:pt>
                <c:pt idx="7721">
                  <c:v>89</c:v>
                </c:pt>
                <c:pt idx="7722">
                  <c:v>82</c:v>
                </c:pt>
                <c:pt idx="7723">
                  <c:v>77</c:v>
                </c:pt>
                <c:pt idx="7724">
                  <c:v>75</c:v>
                </c:pt>
                <c:pt idx="7725">
                  <c:v>51</c:v>
                </c:pt>
                <c:pt idx="7726">
                  <c:v>35</c:v>
                </c:pt>
                <c:pt idx="7727">
                  <c:v>33</c:v>
                </c:pt>
                <c:pt idx="7728">
                  <c:v>22</c:v>
                </c:pt>
                <c:pt idx="7729">
                  <c:v>15</c:v>
                </c:pt>
                <c:pt idx="7730">
                  <c:v>8</c:v>
                </c:pt>
                <c:pt idx="7731">
                  <c:v>3</c:v>
                </c:pt>
                <c:pt idx="7732">
                  <c:v>3</c:v>
                </c:pt>
                <c:pt idx="7733">
                  <c:v>2</c:v>
                </c:pt>
                <c:pt idx="7734">
                  <c:v>1</c:v>
                </c:pt>
                <c:pt idx="7735">
                  <c:v>0</c:v>
                </c:pt>
                <c:pt idx="7736">
                  <c:v>0</c:v>
                </c:pt>
                <c:pt idx="7737">
                  <c:v>0</c:v>
                </c:pt>
                <c:pt idx="7738">
                  <c:v>0</c:v>
                </c:pt>
                <c:pt idx="7739">
                  <c:v>0</c:v>
                </c:pt>
                <c:pt idx="7740">
                  <c:v>0</c:v>
                </c:pt>
                <c:pt idx="7741">
                  <c:v>0</c:v>
                </c:pt>
                <c:pt idx="7742">
                  <c:v>0</c:v>
                </c:pt>
                <c:pt idx="7743">
                  <c:v>0</c:v>
                </c:pt>
                <c:pt idx="7744">
                  <c:v>0</c:v>
                </c:pt>
                <c:pt idx="7745">
                  <c:v>0</c:v>
                </c:pt>
                <c:pt idx="7746">
                  <c:v>0</c:v>
                </c:pt>
                <c:pt idx="7747">
                  <c:v>0</c:v>
                </c:pt>
                <c:pt idx="7748">
                  <c:v>0</c:v>
                </c:pt>
                <c:pt idx="7749">
                  <c:v>0</c:v>
                </c:pt>
                <c:pt idx="7750">
                  <c:v>0</c:v>
                </c:pt>
                <c:pt idx="7751">
                  <c:v>0</c:v>
                </c:pt>
                <c:pt idx="7752">
                  <c:v>0</c:v>
                </c:pt>
                <c:pt idx="7753">
                  <c:v>0</c:v>
                </c:pt>
                <c:pt idx="7754">
                  <c:v>0</c:v>
                </c:pt>
                <c:pt idx="7755">
                  <c:v>0</c:v>
                </c:pt>
                <c:pt idx="7756">
                  <c:v>0</c:v>
                </c:pt>
                <c:pt idx="7757">
                  <c:v>0</c:v>
                </c:pt>
                <c:pt idx="7758">
                  <c:v>0</c:v>
                </c:pt>
                <c:pt idx="7759">
                  <c:v>0</c:v>
                </c:pt>
                <c:pt idx="7760">
                  <c:v>0</c:v>
                </c:pt>
                <c:pt idx="7761">
                  <c:v>0</c:v>
                </c:pt>
                <c:pt idx="7762">
                  <c:v>0</c:v>
                </c:pt>
                <c:pt idx="7763">
                  <c:v>0</c:v>
                </c:pt>
                <c:pt idx="7764">
                  <c:v>0</c:v>
                </c:pt>
                <c:pt idx="7765">
                  <c:v>0</c:v>
                </c:pt>
                <c:pt idx="7766">
                  <c:v>0</c:v>
                </c:pt>
                <c:pt idx="7767">
                  <c:v>0</c:v>
                </c:pt>
                <c:pt idx="7768">
                  <c:v>0</c:v>
                </c:pt>
                <c:pt idx="7769">
                  <c:v>0</c:v>
                </c:pt>
                <c:pt idx="7770">
                  <c:v>0</c:v>
                </c:pt>
                <c:pt idx="7771">
                  <c:v>0</c:v>
                </c:pt>
                <c:pt idx="7772">
                  <c:v>0</c:v>
                </c:pt>
                <c:pt idx="7773">
                  <c:v>0</c:v>
                </c:pt>
                <c:pt idx="7774">
                  <c:v>0</c:v>
                </c:pt>
                <c:pt idx="7775">
                  <c:v>0</c:v>
                </c:pt>
                <c:pt idx="7776">
                  <c:v>0</c:v>
                </c:pt>
                <c:pt idx="7777">
                  <c:v>0</c:v>
                </c:pt>
                <c:pt idx="7778">
                  <c:v>0</c:v>
                </c:pt>
                <c:pt idx="7779">
                  <c:v>0</c:v>
                </c:pt>
                <c:pt idx="7780">
                  <c:v>0</c:v>
                </c:pt>
                <c:pt idx="7781">
                  <c:v>0</c:v>
                </c:pt>
                <c:pt idx="7782">
                  <c:v>0</c:v>
                </c:pt>
                <c:pt idx="7783">
                  <c:v>0</c:v>
                </c:pt>
                <c:pt idx="7784">
                  <c:v>0</c:v>
                </c:pt>
                <c:pt idx="7785">
                  <c:v>0</c:v>
                </c:pt>
                <c:pt idx="7786">
                  <c:v>0</c:v>
                </c:pt>
                <c:pt idx="7787">
                  <c:v>0</c:v>
                </c:pt>
                <c:pt idx="7788">
                  <c:v>0</c:v>
                </c:pt>
                <c:pt idx="7789">
                  <c:v>0</c:v>
                </c:pt>
                <c:pt idx="7790">
                  <c:v>0</c:v>
                </c:pt>
                <c:pt idx="7791">
                  <c:v>0</c:v>
                </c:pt>
                <c:pt idx="7792">
                  <c:v>0</c:v>
                </c:pt>
                <c:pt idx="7793">
                  <c:v>0</c:v>
                </c:pt>
                <c:pt idx="7794">
                  <c:v>0</c:v>
                </c:pt>
                <c:pt idx="7795">
                  <c:v>0</c:v>
                </c:pt>
                <c:pt idx="7796">
                  <c:v>0</c:v>
                </c:pt>
                <c:pt idx="7797">
                  <c:v>0</c:v>
                </c:pt>
                <c:pt idx="7798">
                  <c:v>0</c:v>
                </c:pt>
                <c:pt idx="7799">
                  <c:v>0</c:v>
                </c:pt>
                <c:pt idx="7800">
                  <c:v>100</c:v>
                </c:pt>
                <c:pt idx="7801">
                  <c:v>100</c:v>
                </c:pt>
                <c:pt idx="7802">
                  <c:v>100</c:v>
                </c:pt>
                <c:pt idx="7803">
                  <c:v>100</c:v>
                </c:pt>
                <c:pt idx="7804">
                  <c:v>100</c:v>
                </c:pt>
                <c:pt idx="7805">
                  <c:v>100</c:v>
                </c:pt>
                <c:pt idx="7806">
                  <c:v>100</c:v>
                </c:pt>
                <c:pt idx="7807">
                  <c:v>100</c:v>
                </c:pt>
                <c:pt idx="7808">
                  <c:v>100</c:v>
                </c:pt>
                <c:pt idx="7809">
                  <c:v>100</c:v>
                </c:pt>
                <c:pt idx="7810">
                  <c:v>100</c:v>
                </c:pt>
                <c:pt idx="7811">
                  <c:v>100</c:v>
                </c:pt>
                <c:pt idx="7812">
                  <c:v>100</c:v>
                </c:pt>
                <c:pt idx="7813">
                  <c:v>100</c:v>
                </c:pt>
                <c:pt idx="7814">
                  <c:v>100</c:v>
                </c:pt>
                <c:pt idx="7815">
                  <c:v>100</c:v>
                </c:pt>
                <c:pt idx="7816">
                  <c:v>100</c:v>
                </c:pt>
                <c:pt idx="7817">
                  <c:v>100</c:v>
                </c:pt>
                <c:pt idx="7818">
                  <c:v>100</c:v>
                </c:pt>
                <c:pt idx="7819">
                  <c:v>100</c:v>
                </c:pt>
                <c:pt idx="7820">
                  <c:v>98</c:v>
                </c:pt>
                <c:pt idx="7821">
                  <c:v>95</c:v>
                </c:pt>
                <c:pt idx="7822">
                  <c:v>82</c:v>
                </c:pt>
                <c:pt idx="7823">
                  <c:v>82</c:v>
                </c:pt>
                <c:pt idx="7824">
                  <c:v>62</c:v>
                </c:pt>
                <c:pt idx="7825">
                  <c:v>50</c:v>
                </c:pt>
                <c:pt idx="7826">
                  <c:v>47</c:v>
                </c:pt>
                <c:pt idx="7827">
                  <c:v>36</c:v>
                </c:pt>
                <c:pt idx="7828">
                  <c:v>15</c:v>
                </c:pt>
                <c:pt idx="7829">
                  <c:v>14</c:v>
                </c:pt>
                <c:pt idx="7830">
                  <c:v>11</c:v>
                </c:pt>
                <c:pt idx="7831">
                  <c:v>5</c:v>
                </c:pt>
                <c:pt idx="7832">
                  <c:v>5</c:v>
                </c:pt>
                <c:pt idx="7833">
                  <c:v>3</c:v>
                </c:pt>
                <c:pt idx="7834">
                  <c:v>1</c:v>
                </c:pt>
                <c:pt idx="7835">
                  <c:v>0</c:v>
                </c:pt>
                <c:pt idx="7836">
                  <c:v>0</c:v>
                </c:pt>
                <c:pt idx="7837">
                  <c:v>0</c:v>
                </c:pt>
                <c:pt idx="7838">
                  <c:v>0</c:v>
                </c:pt>
                <c:pt idx="7839">
                  <c:v>0</c:v>
                </c:pt>
                <c:pt idx="7840">
                  <c:v>0</c:v>
                </c:pt>
                <c:pt idx="7841">
                  <c:v>0</c:v>
                </c:pt>
                <c:pt idx="7842">
                  <c:v>0</c:v>
                </c:pt>
                <c:pt idx="7843">
                  <c:v>0</c:v>
                </c:pt>
                <c:pt idx="7844">
                  <c:v>0</c:v>
                </c:pt>
                <c:pt idx="7845">
                  <c:v>0</c:v>
                </c:pt>
                <c:pt idx="7846">
                  <c:v>0</c:v>
                </c:pt>
                <c:pt idx="7847">
                  <c:v>0</c:v>
                </c:pt>
                <c:pt idx="7848">
                  <c:v>0</c:v>
                </c:pt>
                <c:pt idx="7849">
                  <c:v>0</c:v>
                </c:pt>
                <c:pt idx="7850">
                  <c:v>0</c:v>
                </c:pt>
                <c:pt idx="7851">
                  <c:v>0</c:v>
                </c:pt>
                <c:pt idx="7852">
                  <c:v>0</c:v>
                </c:pt>
                <c:pt idx="7853">
                  <c:v>0</c:v>
                </c:pt>
                <c:pt idx="7854">
                  <c:v>0</c:v>
                </c:pt>
                <c:pt idx="7855">
                  <c:v>0</c:v>
                </c:pt>
                <c:pt idx="7856">
                  <c:v>0</c:v>
                </c:pt>
                <c:pt idx="7857">
                  <c:v>0</c:v>
                </c:pt>
                <c:pt idx="7858">
                  <c:v>0</c:v>
                </c:pt>
                <c:pt idx="7859">
                  <c:v>0</c:v>
                </c:pt>
                <c:pt idx="7860">
                  <c:v>0</c:v>
                </c:pt>
                <c:pt idx="7861">
                  <c:v>0</c:v>
                </c:pt>
                <c:pt idx="7862">
                  <c:v>0</c:v>
                </c:pt>
                <c:pt idx="7863">
                  <c:v>0</c:v>
                </c:pt>
                <c:pt idx="7864">
                  <c:v>0</c:v>
                </c:pt>
                <c:pt idx="7865">
                  <c:v>0</c:v>
                </c:pt>
                <c:pt idx="7866">
                  <c:v>0</c:v>
                </c:pt>
                <c:pt idx="7867">
                  <c:v>0</c:v>
                </c:pt>
                <c:pt idx="7868">
                  <c:v>0</c:v>
                </c:pt>
                <c:pt idx="7869">
                  <c:v>0</c:v>
                </c:pt>
                <c:pt idx="7870">
                  <c:v>0</c:v>
                </c:pt>
                <c:pt idx="7871">
                  <c:v>0</c:v>
                </c:pt>
                <c:pt idx="7872">
                  <c:v>0</c:v>
                </c:pt>
                <c:pt idx="7873">
                  <c:v>0</c:v>
                </c:pt>
                <c:pt idx="7874">
                  <c:v>0</c:v>
                </c:pt>
                <c:pt idx="7875">
                  <c:v>0</c:v>
                </c:pt>
                <c:pt idx="7876">
                  <c:v>0</c:v>
                </c:pt>
                <c:pt idx="7877">
                  <c:v>0</c:v>
                </c:pt>
                <c:pt idx="7878">
                  <c:v>0</c:v>
                </c:pt>
                <c:pt idx="7879">
                  <c:v>0</c:v>
                </c:pt>
                <c:pt idx="7880">
                  <c:v>0</c:v>
                </c:pt>
                <c:pt idx="7881">
                  <c:v>0</c:v>
                </c:pt>
                <c:pt idx="7882">
                  <c:v>0</c:v>
                </c:pt>
                <c:pt idx="7883">
                  <c:v>0</c:v>
                </c:pt>
                <c:pt idx="7884">
                  <c:v>0</c:v>
                </c:pt>
                <c:pt idx="7885">
                  <c:v>0</c:v>
                </c:pt>
                <c:pt idx="7886">
                  <c:v>0</c:v>
                </c:pt>
                <c:pt idx="7887">
                  <c:v>0</c:v>
                </c:pt>
                <c:pt idx="7888">
                  <c:v>0</c:v>
                </c:pt>
                <c:pt idx="7889">
                  <c:v>0</c:v>
                </c:pt>
                <c:pt idx="7890">
                  <c:v>0</c:v>
                </c:pt>
                <c:pt idx="7891">
                  <c:v>0</c:v>
                </c:pt>
                <c:pt idx="7892">
                  <c:v>0</c:v>
                </c:pt>
                <c:pt idx="7893">
                  <c:v>0</c:v>
                </c:pt>
                <c:pt idx="7894">
                  <c:v>0</c:v>
                </c:pt>
                <c:pt idx="7895">
                  <c:v>0</c:v>
                </c:pt>
                <c:pt idx="7896">
                  <c:v>0</c:v>
                </c:pt>
                <c:pt idx="7897">
                  <c:v>0</c:v>
                </c:pt>
                <c:pt idx="7898">
                  <c:v>0</c:v>
                </c:pt>
                <c:pt idx="7899">
                  <c:v>0</c:v>
                </c:pt>
                <c:pt idx="7900">
                  <c:v>100</c:v>
                </c:pt>
                <c:pt idx="7901">
                  <c:v>100</c:v>
                </c:pt>
                <c:pt idx="7902">
                  <c:v>100</c:v>
                </c:pt>
                <c:pt idx="7903">
                  <c:v>100</c:v>
                </c:pt>
                <c:pt idx="7904">
                  <c:v>100</c:v>
                </c:pt>
                <c:pt idx="7905">
                  <c:v>100</c:v>
                </c:pt>
                <c:pt idx="7906">
                  <c:v>100</c:v>
                </c:pt>
                <c:pt idx="7907">
                  <c:v>100</c:v>
                </c:pt>
                <c:pt idx="7908">
                  <c:v>100</c:v>
                </c:pt>
                <c:pt idx="7909">
                  <c:v>100</c:v>
                </c:pt>
                <c:pt idx="7910">
                  <c:v>100</c:v>
                </c:pt>
                <c:pt idx="7911">
                  <c:v>100</c:v>
                </c:pt>
                <c:pt idx="7912">
                  <c:v>100</c:v>
                </c:pt>
                <c:pt idx="7913">
                  <c:v>100</c:v>
                </c:pt>
                <c:pt idx="7914">
                  <c:v>100</c:v>
                </c:pt>
                <c:pt idx="7915">
                  <c:v>100</c:v>
                </c:pt>
                <c:pt idx="7916">
                  <c:v>100</c:v>
                </c:pt>
                <c:pt idx="7917">
                  <c:v>100</c:v>
                </c:pt>
                <c:pt idx="7918">
                  <c:v>98</c:v>
                </c:pt>
                <c:pt idx="7919">
                  <c:v>99</c:v>
                </c:pt>
                <c:pt idx="7920">
                  <c:v>99</c:v>
                </c:pt>
                <c:pt idx="7921">
                  <c:v>91</c:v>
                </c:pt>
                <c:pt idx="7922">
                  <c:v>95</c:v>
                </c:pt>
                <c:pt idx="7923">
                  <c:v>79</c:v>
                </c:pt>
                <c:pt idx="7924">
                  <c:v>76</c:v>
                </c:pt>
                <c:pt idx="7925">
                  <c:v>59</c:v>
                </c:pt>
                <c:pt idx="7926">
                  <c:v>47</c:v>
                </c:pt>
                <c:pt idx="7927">
                  <c:v>45</c:v>
                </c:pt>
                <c:pt idx="7928">
                  <c:v>29</c:v>
                </c:pt>
                <c:pt idx="7929">
                  <c:v>16</c:v>
                </c:pt>
                <c:pt idx="7930">
                  <c:v>10</c:v>
                </c:pt>
                <c:pt idx="7931">
                  <c:v>4</c:v>
                </c:pt>
                <c:pt idx="7932">
                  <c:v>6</c:v>
                </c:pt>
                <c:pt idx="7933">
                  <c:v>4</c:v>
                </c:pt>
                <c:pt idx="7934">
                  <c:v>3</c:v>
                </c:pt>
                <c:pt idx="7935">
                  <c:v>1</c:v>
                </c:pt>
                <c:pt idx="7936">
                  <c:v>0</c:v>
                </c:pt>
                <c:pt idx="7937">
                  <c:v>0</c:v>
                </c:pt>
                <c:pt idx="7938">
                  <c:v>0</c:v>
                </c:pt>
                <c:pt idx="7939">
                  <c:v>0</c:v>
                </c:pt>
                <c:pt idx="7940">
                  <c:v>0</c:v>
                </c:pt>
                <c:pt idx="7941">
                  <c:v>0</c:v>
                </c:pt>
                <c:pt idx="7942">
                  <c:v>0</c:v>
                </c:pt>
                <c:pt idx="7943">
                  <c:v>0</c:v>
                </c:pt>
                <c:pt idx="7944">
                  <c:v>0</c:v>
                </c:pt>
                <c:pt idx="7945">
                  <c:v>0</c:v>
                </c:pt>
                <c:pt idx="7946">
                  <c:v>0</c:v>
                </c:pt>
                <c:pt idx="7947">
                  <c:v>0</c:v>
                </c:pt>
                <c:pt idx="7948">
                  <c:v>0</c:v>
                </c:pt>
                <c:pt idx="7949">
                  <c:v>0</c:v>
                </c:pt>
                <c:pt idx="7950">
                  <c:v>0</c:v>
                </c:pt>
                <c:pt idx="7951">
                  <c:v>0</c:v>
                </c:pt>
                <c:pt idx="7952">
                  <c:v>0</c:v>
                </c:pt>
                <c:pt idx="7953">
                  <c:v>0</c:v>
                </c:pt>
                <c:pt idx="7954">
                  <c:v>0</c:v>
                </c:pt>
                <c:pt idx="7955">
                  <c:v>0</c:v>
                </c:pt>
                <c:pt idx="7956">
                  <c:v>0</c:v>
                </c:pt>
                <c:pt idx="7957">
                  <c:v>0</c:v>
                </c:pt>
                <c:pt idx="7958">
                  <c:v>0</c:v>
                </c:pt>
                <c:pt idx="7959">
                  <c:v>0</c:v>
                </c:pt>
                <c:pt idx="7960">
                  <c:v>0</c:v>
                </c:pt>
                <c:pt idx="7961">
                  <c:v>0</c:v>
                </c:pt>
                <c:pt idx="7962">
                  <c:v>0</c:v>
                </c:pt>
                <c:pt idx="7963">
                  <c:v>0</c:v>
                </c:pt>
                <c:pt idx="7964">
                  <c:v>0</c:v>
                </c:pt>
                <c:pt idx="7965">
                  <c:v>0</c:v>
                </c:pt>
                <c:pt idx="7966">
                  <c:v>0</c:v>
                </c:pt>
                <c:pt idx="7967">
                  <c:v>0</c:v>
                </c:pt>
                <c:pt idx="7968">
                  <c:v>0</c:v>
                </c:pt>
                <c:pt idx="7969">
                  <c:v>0</c:v>
                </c:pt>
                <c:pt idx="7970">
                  <c:v>0</c:v>
                </c:pt>
                <c:pt idx="7971">
                  <c:v>0</c:v>
                </c:pt>
                <c:pt idx="7972">
                  <c:v>0</c:v>
                </c:pt>
                <c:pt idx="7973">
                  <c:v>0</c:v>
                </c:pt>
                <c:pt idx="7974">
                  <c:v>0</c:v>
                </c:pt>
                <c:pt idx="7975">
                  <c:v>0</c:v>
                </c:pt>
                <c:pt idx="7976">
                  <c:v>0</c:v>
                </c:pt>
                <c:pt idx="7977">
                  <c:v>0</c:v>
                </c:pt>
                <c:pt idx="7978">
                  <c:v>0</c:v>
                </c:pt>
                <c:pt idx="7979">
                  <c:v>0</c:v>
                </c:pt>
                <c:pt idx="7980">
                  <c:v>0</c:v>
                </c:pt>
                <c:pt idx="7981">
                  <c:v>0</c:v>
                </c:pt>
                <c:pt idx="7982">
                  <c:v>0</c:v>
                </c:pt>
                <c:pt idx="7983">
                  <c:v>0</c:v>
                </c:pt>
                <c:pt idx="7984">
                  <c:v>0</c:v>
                </c:pt>
                <c:pt idx="7985">
                  <c:v>0</c:v>
                </c:pt>
                <c:pt idx="7986">
                  <c:v>0</c:v>
                </c:pt>
                <c:pt idx="7987">
                  <c:v>0</c:v>
                </c:pt>
                <c:pt idx="7988">
                  <c:v>0</c:v>
                </c:pt>
                <c:pt idx="7989">
                  <c:v>0</c:v>
                </c:pt>
                <c:pt idx="7990">
                  <c:v>0</c:v>
                </c:pt>
                <c:pt idx="7991">
                  <c:v>0</c:v>
                </c:pt>
                <c:pt idx="7992">
                  <c:v>0</c:v>
                </c:pt>
                <c:pt idx="7993">
                  <c:v>0</c:v>
                </c:pt>
                <c:pt idx="7994">
                  <c:v>0</c:v>
                </c:pt>
                <c:pt idx="7995">
                  <c:v>0</c:v>
                </c:pt>
                <c:pt idx="7996">
                  <c:v>0</c:v>
                </c:pt>
                <c:pt idx="7997">
                  <c:v>0</c:v>
                </c:pt>
                <c:pt idx="7998">
                  <c:v>0</c:v>
                </c:pt>
                <c:pt idx="7999">
                  <c:v>0</c:v>
                </c:pt>
                <c:pt idx="8000">
                  <c:v>100</c:v>
                </c:pt>
                <c:pt idx="8001">
                  <c:v>100</c:v>
                </c:pt>
                <c:pt idx="8002">
                  <c:v>100</c:v>
                </c:pt>
                <c:pt idx="8003">
                  <c:v>100</c:v>
                </c:pt>
                <c:pt idx="8004">
                  <c:v>100</c:v>
                </c:pt>
                <c:pt idx="8005">
                  <c:v>100</c:v>
                </c:pt>
                <c:pt idx="8006">
                  <c:v>100</c:v>
                </c:pt>
                <c:pt idx="8007">
                  <c:v>100</c:v>
                </c:pt>
                <c:pt idx="8008">
                  <c:v>100</c:v>
                </c:pt>
                <c:pt idx="8009">
                  <c:v>100</c:v>
                </c:pt>
                <c:pt idx="8010">
                  <c:v>100</c:v>
                </c:pt>
                <c:pt idx="8011">
                  <c:v>100</c:v>
                </c:pt>
                <c:pt idx="8012">
                  <c:v>100</c:v>
                </c:pt>
                <c:pt idx="8013">
                  <c:v>100</c:v>
                </c:pt>
                <c:pt idx="8014">
                  <c:v>100</c:v>
                </c:pt>
                <c:pt idx="8015">
                  <c:v>100</c:v>
                </c:pt>
                <c:pt idx="8016">
                  <c:v>100</c:v>
                </c:pt>
                <c:pt idx="8017">
                  <c:v>100</c:v>
                </c:pt>
                <c:pt idx="8018">
                  <c:v>100</c:v>
                </c:pt>
                <c:pt idx="8019">
                  <c:v>99</c:v>
                </c:pt>
                <c:pt idx="8020">
                  <c:v>98</c:v>
                </c:pt>
                <c:pt idx="8021">
                  <c:v>94</c:v>
                </c:pt>
                <c:pt idx="8022">
                  <c:v>95</c:v>
                </c:pt>
                <c:pt idx="8023">
                  <c:v>80</c:v>
                </c:pt>
                <c:pt idx="8024">
                  <c:v>74</c:v>
                </c:pt>
                <c:pt idx="8025">
                  <c:v>70</c:v>
                </c:pt>
                <c:pt idx="8026">
                  <c:v>57</c:v>
                </c:pt>
                <c:pt idx="8027">
                  <c:v>34</c:v>
                </c:pt>
                <c:pt idx="8028">
                  <c:v>23</c:v>
                </c:pt>
                <c:pt idx="8029">
                  <c:v>24</c:v>
                </c:pt>
                <c:pt idx="8030">
                  <c:v>22</c:v>
                </c:pt>
                <c:pt idx="8031">
                  <c:v>6</c:v>
                </c:pt>
                <c:pt idx="8032">
                  <c:v>5</c:v>
                </c:pt>
                <c:pt idx="8033">
                  <c:v>1</c:v>
                </c:pt>
                <c:pt idx="8034">
                  <c:v>0</c:v>
                </c:pt>
                <c:pt idx="8035">
                  <c:v>0</c:v>
                </c:pt>
                <c:pt idx="8036">
                  <c:v>1</c:v>
                </c:pt>
                <c:pt idx="8037">
                  <c:v>0</c:v>
                </c:pt>
                <c:pt idx="8038">
                  <c:v>0</c:v>
                </c:pt>
                <c:pt idx="8039">
                  <c:v>0</c:v>
                </c:pt>
                <c:pt idx="8040">
                  <c:v>0</c:v>
                </c:pt>
                <c:pt idx="8041">
                  <c:v>0</c:v>
                </c:pt>
                <c:pt idx="8042">
                  <c:v>0</c:v>
                </c:pt>
                <c:pt idx="8043">
                  <c:v>0</c:v>
                </c:pt>
                <c:pt idx="8044">
                  <c:v>0</c:v>
                </c:pt>
                <c:pt idx="8045">
                  <c:v>0</c:v>
                </c:pt>
                <c:pt idx="8046">
                  <c:v>0</c:v>
                </c:pt>
                <c:pt idx="8047">
                  <c:v>0</c:v>
                </c:pt>
                <c:pt idx="8048">
                  <c:v>0</c:v>
                </c:pt>
                <c:pt idx="8049">
                  <c:v>0</c:v>
                </c:pt>
                <c:pt idx="8050">
                  <c:v>0</c:v>
                </c:pt>
                <c:pt idx="8051">
                  <c:v>0</c:v>
                </c:pt>
                <c:pt idx="8052">
                  <c:v>0</c:v>
                </c:pt>
                <c:pt idx="8053">
                  <c:v>0</c:v>
                </c:pt>
                <c:pt idx="8054">
                  <c:v>0</c:v>
                </c:pt>
                <c:pt idx="8055">
                  <c:v>0</c:v>
                </c:pt>
                <c:pt idx="8056">
                  <c:v>0</c:v>
                </c:pt>
                <c:pt idx="8057">
                  <c:v>0</c:v>
                </c:pt>
                <c:pt idx="8058">
                  <c:v>0</c:v>
                </c:pt>
                <c:pt idx="8059">
                  <c:v>0</c:v>
                </c:pt>
                <c:pt idx="8060">
                  <c:v>0</c:v>
                </c:pt>
                <c:pt idx="8061">
                  <c:v>0</c:v>
                </c:pt>
                <c:pt idx="8062">
                  <c:v>0</c:v>
                </c:pt>
                <c:pt idx="8063">
                  <c:v>0</c:v>
                </c:pt>
                <c:pt idx="8064">
                  <c:v>0</c:v>
                </c:pt>
                <c:pt idx="8065">
                  <c:v>0</c:v>
                </c:pt>
                <c:pt idx="8066">
                  <c:v>0</c:v>
                </c:pt>
                <c:pt idx="8067">
                  <c:v>0</c:v>
                </c:pt>
                <c:pt idx="8068">
                  <c:v>0</c:v>
                </c:pt>
                <c:pt idx="8069">
                  <c:v>0</c:v>
                </c:pt>
                <c:pt idx="8070">
                  <c:v>0</c:v>
                </c:pt>
                <c:pt idx="8071">
                  <c:v>0</c:v>
                </c:pt>
                <c:pt idx="8072">
                  <c:v>0</c:v>
                </c:pt>
                <c:pt idx="8073">
                  <c:v>0</c:v>
                </c:pt>
                <c:pt idx="8074">
                  <c:v>0</c:v>
                </c:pt>
                <c:pt idx="8075">
                  <c:v>0</c:v>
                </c:pt>
                <c:pt idx="8076">
                  <c:v>0</c:v>
                </c:pt>
                <c:pt idx="8077">
                  <c:v>0</c:v>
                </c:pt>
                <c:pt idx="8078">
                  <c:v>0</c:v>
                </c:pt>
                <c:pt idx="8079">
                  <c:v>0</c:v>
                </c:pt>
                <c:pt idx="8080">
                  <c:v>0</c:v>
                </c:pt>
                <c:pt idx="8081">
                  <c:v>0</c:v>
                </c:pt>
                <c:pt idx="8082">
                  <c:v>0</c:v>
                </c:pt>
                <c:pt idx="8083">
                  <c:v>0</c:v>
                </c:pt>
                <c:pt idx="8084">
                  <c:v>0</c:v>
                </c:pt>
                <c:pt idx="8085">
                  <c:v>0</c:v>
                </c:pt>
                <c:pt idx="8086">
                  <c:v>0</c:v>
                </c:pt>
                <c:pt idx="8087">
                  <c:v>0</c:v>
                </c:pt>
                <c:pt idx="8088">
                  <c:v>0</c:v>
                </c:pt>
                <c:pt idx="8089">
                  <c:v>0</c:v>
                </c:pt>
                <c:pt idx="8090">
                  <c:v>0</c:v>
                </c:pt>
                <c:pt idx="8091">
                  <c:v>0</c:v>
                </c:pt>
                <c:pt idx="8092">
                  <c:v>0</c:v>
                </c:pt>
                <c:pt idx="8093">
                  <c:v>0</c:v>
                </c:pt>
                <c:pt idx="8094">
                  <c:v>0</c:v>
                </c:pt>
                <c:pt idx="8095">
                  <c:v>0</c:v>
                </c:pt>
                <c:pt idx="8096">
                  <c:v>0</c:v>
                </c:pt>
                <c:pt idx="8097">
                  <c:v>0</c:v>
                </c:pt>
                <c:pt idx="8098">
                  <c:v>0</c:v>
                </c:pt>
                <c:pt idx="8099">
                  <c:v>0</c:v>
                </c:pt>
                <c:pt idx="8100">
                  <c:v>100</c:v>
                </c:pt>
                <c:pt idx="8101">
                  <c:v>100</c:v>
                </c:pt>
                <c:pt idx="8102">
                  <c:v>100</c:v>
                </c:pt>
                <c:pt idx="8103">
                  <c:v>100</c:v>
                </c:pt>
                <c:pt idx="8104">
                  <c:v>100</c:v>
                </c:pt>
                <c:pt idx="8105">
                  <c:v>100</c:v>
                </c:pt>
                <c:pt idx="8106">
                  <c:v>100</c:v>
                </c:pt>
                <c:pt idx="8107">
                  <c:v>100</c:v>
                </c:pt>
                <c:pt idx="8108">
                  <c:v>100</c:v>
                </c:pt>
                <c:pt idx="8109">
                  <c:v>100</c:v>
                </c:pt>
                <c:pt idx="8110">
                  <c:v>100</c:v>
                </c:pt>
                <c:pt idx="8111">
                  <c:v>100</c:v>
                </c:pt>
                <c:pt idx="8112">
                  <c:v>100</c:v>
                </c:pt>
                <c:pt idx="8113">
                  <c:v>100</c:v>
                </c:pt>
                <c:pt idx="8114">
                  <c:v>100</c:v>
                </c:pt>
                <c:pt idx="8115">
                  <c:v>100</c:v>
                </c:pt>
                <c:pt idx="8116">
                  <c:v>100</c:v>
                </c:pt>
                <c:pt idx="8117">
                  <c:v>100</c:v>
                </c:pt>
                <c:pt idx="8118">
                  <c:v>100</c:v>
                </c:pt>
                <c:pt idx="8119">
                  <c:v>99</c:v>
                </c:pt>
                <c:pt idx="8120">
                  <c:v>98</c:v>
                </c:pt>
                <c:pt idx="8121">
                  <c:v>98</c:v>
                </c:pt>
                <c:pt idx="8122">
                  <c:v>93</c:v>
                </c:pt>
                <c:pt idx="8123">
                  <c:v>84</c:v>
                </c:pt>
                <c:pt idx="8124">
                  <c:v>80</c:v>
                </c:pt>
                <c:pt idx="8125">
                  <c:v>72</c:v>
                </c:pt>
                <c:pt idx="8126">
                  <c:v>54</c:v>
                </c:pt>
                <c:pt idx="8127">
                  <c:v>47</c:v>
                </c:pt>
                <c:pt idx="8128">
                  <c:v>29</c:v>
                </c:pt>
                <c:pt idx="8129">
                  <c:v>24</c:v>
                </c:pt>
                <c:pt idx="8130">
                  <c:v>17</c:v>
                </c:pt>
                <c:pt idx="8131">
                  <c:v>11</c:v>
                </c:pt>
                <c:pt idx="8132">
                  <c:v>2</c:v>
                </c:pt>
                <c:pt idx="8133">
                  <c:v>1</c:v>
                </c:pt>
                <c:pt idx="8134">
                  <c:v>0</c:v>
                </c:pt>
                <c:pt idx="8135">
                  <c:v>2</c:v>
                </c:pt>
                <c:pt idx="8136">
                  <c:v>1</c:v>
                </c:pt>
                <c:pt idx="8137">
                  <c:v>0</c:v>
                </c:pt>
                <c:pt idx="8138">
                  <c:v>0</c:v>
                </c:pt>
                <c:pt idx="8139">
                  <c:v>0</c:v>
                </c:pt>
                <c:pt idx="8140">
                  <c:v>0</c:v>
                </c:pt>
                <c:pt idx="8141">
                  <c:v>0</c:v>
                </c:pt>
                <c:pt idx="8142">
                  <c:v>0</c:v>
                </c:pt>
                <c:pt idx="8143">
                  <c:v>0</c:v>
                </c:pt>
                <c:pt idx="8144">
                  <c:v>0</c:v>
                </c:pt>
                <c:pt idx="8145">
                  <c:v>0</c:v>
                </c:pt>
                <c:pt idx="8146">
                  <c:v>0</c:v>
                </c:pt>
                <c:pt idx="8147">
                  <c:v>0</c:v>
                </c:pt>
                <c:pt idx="8148">
                  <c:v>0</c:v>
                </c:pt>
                <c:pt idx="8149">
                  <c:v>0</c:v>
                </c:pt>
                <c:pt idx="8150">
                  <c:v>0</c:v>
                </c:pt>
                <c:pt idx="8151">
                  <c:v>0</c:v>
                </c:pt>
                <c:pt idx="8152">
                  <c:v>0</c:v>
                </c:pt>
                <c:pt idx="8153">
                  <c:v>0</c:v>
                </c:pt>
                <c:pt idx="8154">
                  <c:v>0</c:v>
                </c:pt>
                <c:pt idx="8155">
                  <c:v>0</c:v>
                </c:pt>
                <c:pt idx="8156">
                  <c:v>0</c:v>
                </c:pt>
                <c:pt idx="8157">
                  <c:v>0</c:v>
                </c:pt>
                <c:pt idx="8158">
                  <c:v>0</c:v>
                </c:pt>
                <c:pt idx="8159">
                  <c:v>0</c:v>
                </c:pt>
                <c:pt idx="8160">
                  <c:v>0</c:v>
                </c:pt>
                <c:pt idx="8161">
                  <c:v>0</c:v>
                </c:pt>
                <c:pt idx="8162">
                  <c:v>0</c:v>
                </c:pt>
                <c:pt idx="8163">
                  <c:v>0</c:v>
                </c:pt>
                <c:pt idx="8164">
                  <c:v>0</c:v>
                </c:pt>
                <c:pt idx="8165">
                  <c:v>0</c:v>
                </c:pt>
                <c:pt idx="8166">
                  <c:v>0</c:v>
                </c:pt>
                <c:pt idx="8167">
                  <c:v>0</c:v>
                </c:pt>
                <c:pt idx="8168">
                  <c:v>0</c:v>
                </c:pt>
                <c:pt idx="8169">
                  <c:v>0</c:v>
                </c:pt>
                <c:pt idx="8170">
                  <c:v>0</c:v>
                </c:pt>
                <c:pt idx="8171">
                  <c:v>0</c:v>
                </c:pt>
                <c:pt idx="8172">
                  <c:v>0</c:v>
                </c:pt>
                <c:pt idx="8173">
                  <c:v>0</c:v>
                </c:pt>
                <c:pt idx="8174">
                  <c:v>0</c:v>
                </c:pt>
                <c:pt idx="8175">
                  <c:v>0</c:v>
                </c:pt>
                <c:pt idx="8176">
                  <c:v>0</c:v>
                </c:pt>
                <c:pt idx="8177">
                  <c:v>0</c:v>
                </c:pt>
                <c:pt idx="8178">
                  <c:v>0</c:v>
                </c:pt>
                <c:pt idx="8179">
                  <c:v>0</c:v>
                </c:pt>
                <c:pt idx="8180">
                  <c:v>0</c:v>
                </c:pt>
                <c:pt idx="8181">
                  <c:v>0</c:v>
                </c:pt>
                <c:pt idx="8182">
                  <c:v>0</c:v>
                </c:pt>
                <c:pt idx="8183">
                  <c:v>0</c:v>
                </c:pt>
                <c:pt idx="8184">
                  <c:v>0</c:v>
                </c:pt>
                <c:pt idx="8185">
                  <c:v>0</c:v>
                </c:pt>
                <c:pt idx="8186">
                  <c:v>0</c:v>
                </c:pt>
                <c:pt idx="8187">
                  <c:v>0</c:v>
                </c:pt>
                <c:pt idx="8188">
                  <c:v>0</c:v>
                </c:pt>
                <c:pt idx="8189">
                  <c:v>0</c:v>
                </c:pt>
                <c:pt idx="8190">
                  <c:v>0</c:v>
                </c:pt>
                <c:pt idx="8191">
                  <c:v>0</c:v>
                </c:pt>
                <c:pt idx="8192">
                  <c:v>0</c:v>
                </c:pt>
                <c:pt idx="8193">
                  <c:v>0</c:v>
                </c:pt>
                <c:pt idx="8194">
                  <c:v>0</c:v>
                </c:pt>
                <c:pt idx="8195">
                  <c:v>0</c:v>
                </c:pt>
                <c:pt idx="8196">
                  <c:v>0</c:v>
                </c:pt>
                <c:pt idx="8197">
                  <c:v>0</c:v>
                </c:pt>
                <c:pt idx="8198">
                  <c:v>0</c:v>
                </c:pt>
                <c:pt idx="8199">
                  <c:v>0</c:v>
                </c:pt>
                <c:pt idx="8200">
                  <c:v>100</c:v>
                </c:pt>
                <c:pt idx="8201">
                  <c:v>100</c:v>
                </c:pt>
                <c:pt idx="8202">
                  <c:v>100</c:v>
                </c:pt>
                <c:pt idx="8203">
                  <c:v>100</c:v>
                </c:pt>
                <c:pt idx="8204">
                  <c:v>100</c:v>
                </c:pt>
                <c:pt idx="8205">
                  <c:v>100</c:v>
                </c:pt>
                <c:pt idx="8206">
                  <c:v>100</c:v>
                </c:pt>
                <c:pt idx="8207">
                  <c:v>100</c:v>
                </c:pt>
                <c:pt idx="8208">
                  <c:v>100</c:v>
                </c:pt>
                <c:pt idx="8209">
                  <c:v>100</c:v>
                </c:pt>
                <c:pt idx="8210">
                  <c:v>100</c:v>
                </c:pt>
                <c:pt idx="8211">
                  <c:v>100</c:v>
                </c:pt>
                <c:pt idx="8212">
                  <c:v>100</c:v>
                </c:pt>
                <c:pt idx="8213">
                  <c:v>100</c:v>
                </c:pt>
                <c:pt idx="8214">
                  <c:v>100</c:v>
                </c:pt>
                <c:pt idx="8215">
                  <c:v>100</c:v>
                </c:pt>
                <c:pt idx="8216">
                  <c:v>100</c:v>
                </c:pt>
                <c:pt idx="8217">
                  <c:v>99</c:v>
                </c:pt>
                <c:pt idx="8218">
                  <c:v>99</c:v>
                </c:pt>
                <c:pt idx="8219">
                  <c:v>98</c:v>
                </c:pt>
                <c:pt idx="8220">
                  <c:v>99</c:v>
                </c:pt>
                <c:pt idx="8221">
                  <c:v>97</c:v>
                </c:pt>
                <c:pt idx="8222">
                  <c:v>94</c:v>
                </c:pt>
                <c:pt idx="8223">
                  <c:v>94</c:v>
                </c:pt>
                <c:pt idx="8224">
                  <c:v>85</c:v>
                </c:pt>
                <c:pt idx="8225">
                  <c:v>71</c:v>
                </c:pt>
                <c:pt idx="8226">
                  <c:v>61</c:v>
                </c:pt>
                <c:pt idx="8227">
                  <c:v>52</c:v>
                </c:pt>
                <c:pt idx="8228">
                  <c:v>39</c:v>
                </c:pt>
                <c:pt idx="8229">
                  <c:v>26</c:v>
                </c:pt>
                <c:pt idx="8230">
                  <c:v>19</c:v>
                </c:pt>
                <c:pt idx="8231">
                  <c:v>14</c:v>
                </c:pt>
                <c:pt idx="8232">
                  <c:v>5</c:v>
                </c:pt>
                <c:pt idx="8233">
                  <c:v>6</c:v>
                </c:pt>
                <c:pt idx="8234">
                  <c:v>1</c:v>
                </c:pt>
                <c:pt idx="8235">
                  <c:v>1</c:v>
                </c:pt>
                <c:pt idx="8236">
                  <c:v>0</c:v>
                </c:pt>
                <c:pt idx="8237">
                  <c:v>1</c:v>
                </c:pt>
                <c:pt idx="8238">
                  <c:v>0</c:v>
                </c:pt>
                <c:pt idx="8239">
                  <c:v>0</c:v>
                </c:pt>
                <c:pt idx="8240">
                  <c:v>0</c:v>
                </c:pt>
                <c:pt idx="8241">
                  <c:v>0</c:v>
                </c:pt>
                <c:pt idx="8242">
                  <c:v>0</c:v>
                </c:pt>
                <c:pt idx="8243">
                  <c:v>0</c:v>
                </c:pt>
                <c:pt idx="8244">
                  <c:v>0</c:v>
                </c:pt>
                <c:pt idx="8245">
                  <c:v>0</c:v>
                </c:pt>
                <c:pt idx="8246">
                  <c:v>0</c:v>
                </c:pt>
                <c:pt idx="8247">
                  <c:v>0</c:v>
                </c:pt>
                <c:pt idx="8248">
                  <c:v>0</c:v>
                </c:pt>
                <c:pt idx="8249">
                  <c:v>0</c:v>
                </c:pt>
                <c:pt idx="8250">
                  <c:v>0</c:v>
                </c:pt>
                <c:pt idx="8251">
                  <c:v>0</c:v>
                </c:pt>
                <c:pt idx="8252">
                  <c:v>0</c:v>
                </c:pt>
                <c:pt idx="8253">
                  <c:v>0</c:v>
                </c:pt>
                <c:pt idx="8254">
                  <c:v>0</c:v>
                </c:pt>
                <c:pt idx="8255">
                  <c:v>0</c:v>
                </c:pt>
                <c:pt idx="8256">
                  <c:v>0</c:v>
                </c:pt>
                <c:pt idx="8257">
                  <c:v>0</c:v>
                </c:pt>
                <c:pt idx="8258">
                  <c:v>0</c:v>
                </c:pt>
                <c:pt idx="8259">
                  <c:v>0</c:v>
                </c:pt>
                <c:pt idx="8260">
                  <c:v>0</c:v>
                </c:pt>
                <c:pt idx="8261">
                  <c:v>0</c:v>
                </c:pt>
                <c:pt idx="8262">
                  <c:v>0</c:v>
                </c:pt>
                <c:pt idx="8263">
                  <c:v>0</c:v>
                </c:pt>
                <c:pt idx="8264">
                  <c:v>0</c:v>
                </c:pt>
                <c:pt idx="8265">
                  <c:v>0</c:v>
                </c:pt>
                <c:pt idx="8266">
                  <c:v>0</c:v>
                </c:pt>
                <c:pt idx="8267">
                  <c:v>0</c:v>
                </c:pt>
                <c:pt idx="8268">
                  <c:v>0</c:v>
                </c:pt>
                <c:pt idx="8269">
                  <c:v>0</c:v>
                </c:pt>
                <c:pt idx="8270">
                  <c:v>0</c:v>
                </c:pt>
                <c:pt idx="8271">
                  <c:v>0</c:v>
                </c:pt>
                <c:pt idx="8272">
                  <c:v>0</c:v>
                </c:pt>
                <c:pt idx="8273">
                  <c:v>0</c:v>
                </c:pt>
                <c:pt idx="8274">
                  <c:v>0</c:v>
                </c:pt>
                <c:pt idx="8275">
                  <c:v>0</c:v>
                </c:pt>
                <c:pt idx="8276">
                  <c:v>0</c:v>
                </c:pt>
                <c:pt idx="8277">
                  <c:v>0</c:v>
                </c:pt>
                <c:pt idx="8278">
                  <c:v>0</c:v>
                </c:pt>
                <c:pt idx="8279">
                  <c:v>0</c:v>
                </c:pt>
                <c:pt idx="8280">
                  <c:v>0</c:v>
                </c:pt>
                <c:pt idx="8281">
                  <c:v>0</c:v>
                </c:pt>
                <c:pt idx="8282">
                  <c:v>0</c:v>
                </c:pt>
                <c:pt idx="8283">
                  <c:v>0</c:v>
                </c:pt>
                <c:pt idx="8284">
                  <c:v>0</c:v>
                </c:pt>
                <c:pt idx="8285">
                  <c:v>0</c:v>
                </c:pt>
                <c:pt idx="8286">
                  <c:v>0</c:v>
                </c:pt>
                <c:pt idx="8287">
                  <c:v>0</c:v>
                </c:pt>
                <c:pt idx="8288">
                  <c:v>0</c:v>
                </c:pt>
                <c:pt idx="8289">
                  <c:v>0</c:v>
                </c:pt>
                <c:pt idx="8290">
                  <c:v>0</c:v>
                </c:pt>
                <c:pt idx="8291">
                  <c:v>0</c:v>
                </c:pt>
                <c:pt idx="8292">
                  <c:v>0</c:v>
                </c:pt>
                <c:pt idx="8293">
                  <c:v>0</c:v>
                </c:pt>
                <c:pt idx="8294">
                  <c:v>0</c:v>
                </c:pt>
                <c:pt idx="8295">
                  <c:v>0</c:v>
                </c:pt>
                <c:pt idx="8296">
                  <c:v>0</c:v>
                </c:pt>
                <c:pt idx="8297">
                  <c:v>0</c:v>
                </c:pt>
                <c:pt idx="8298">
                  <c:v>0</c:v>
                </c:pt>
                <c:pt idx="8299">
                  <c:v>0</c:v>
                </c:pt>
                <c:pt idx="8300">
                  <c:v>100</c:v>
                </c:pt>
                <c:pt idx="8301">
                  <c:v>100</c:v>
                </c:pt>
                <c:pt idx="8302">
                  <c:v>100</c:v>
                </c:pt>
                <c:pt idx="8303">
                  <c:v>100</c:v>
                </c:pt>
                <c:pt idx="8304">
                  <c:v>100</c:v>
                </c:pt>
                <c:pt idx="8305">
                  <c:v>100</c:v>
                </c:pt>
                <c:pt idx="8306">
                  <c:v>100</c:v>
                </c:pt>
                <c:pt idx="8307">
                  <c:v>100</c:v>
                </c:pt>
                <c:pt idx="8308">
                  <c:v>100</c:v>
                </c:pt>
                <c:pt idx="8309">
                  <c:v>100</c:v>
                </c:pt>
                <c:pt idx="8310">
                  <c:v>100</c:v>
                </c:pt>
                <c:pt idx="8311">
                  <c:v>100</c:v>
                </c:pt>
                <c:pt idx="8312">
                  <c:v>100</c:v>
                </c:pt>
                <c:pt idx="8313">
                  <c:v>100</c:v>
                </c:pt>
                <c:pt idx="8314">
                  <c:v>100</c:v>
                </c:pt>
                <c:pt idx="8315">
                  <c:v>100</c:v>
                </c:pt>
                <c:pt idx="8316">
                  <c:v>100</c:v>
                </c:pt>
                <c:pt idx="8317">
                  <c:v>100</c:v>
                </c:pt>
                <c:pt idx="8318">
                  <c:v>100</c:v>
                </c:pt>
                <c:pt idx="8319">
                  <c:v>100</c:v>
                </c:pt>
                <c:pt idx="8320">
                  <c:v>99</c:v>
                </c:pt>
                <c:pt idx="8321">
                  <c:v>95</c:v>
                </c:pt>
                <c:pt idx="8322">
                  <c:v>97</c:v>
                </c:pt>
                <c:pt idx="8323">
                  <c:v>91</c:v>
                </c:pt>
                <c:pt idx="8324">
                  <c:v>87</c:v>
                </c:pt>
                <c:pt idx="8325">
                  <c:v>75</c:v>
                </c:pt>
                <c:pt idx="8326">
                  <c:v>65</c:v>
                </c:pt>
                <c:pt idx="8327">
                  <c:v>53</c:v>
                </c:pt>
                <c:pt idx="8328">
                  <c:v>40</c:v>
                </c:pt>
                <c:pt idx="8329">
                  <c:v>28</c:v>
                </c:pt>
                <c:pt idx="8330">
                  <c:v>26</c:v>
                </c:pt>
                <c:pt idx="8331">
                  <c:v>12</c:v>
                </c:pt>
                <c:pt idx="8332">
                  <c:v>11</c:v>
                </c:pt>
                <c:pt idx="8333">
                  <c:v>8</c:v>
                </c:pt>
                <c:pt idx="8334">
                  <c:v>3</c:v>
                </c:pt>
                <c:pt idx="8335">
                  <c:v>3</c:v>
                </c:pt>
                <c:pt idx="8336">
                  <c:v>1</c:v>
                </c:pt>
                <c:pt idx="8337">
                  <c:v>0</c:v>
                </c:pt>
                <c:pt idx="8338">
                  <c:v>0</c:v>
                </c:pt>
                <c:pt idx="8339">
                  <c:v>0</c:v>
                </c:pt>
                <c:pt idx="8340">
                  <c:v>0</c:v>
                </c:pt>
                <c:pt idx="8341">
                  <c:v>0</c:v>
                </c:pt>
                <c:pt idx="8342">
                  <c:v>0</c:v>
                </c:pt>
                <c:pt idx="8343">
                  <c:v>0</c:v>
                </c:pt>
                <c:pt idx="8344">
                  <c:v>0</c:v>
                </c:pt>
                <c:pt idx="8345">
                  <c:v>0</c:v>
                </c:pt>
                <c:pt idx="8346">
                  <c:v>0</c:v>
                </c:pt>
                <c:pt idx="8347">
                  <c:v>0</c:v>
                </c:pt>
                <c:pt idx="8348">
                  <c:v>0</c:v>
                </c:pt>
                <c:pt idx="8349">
                  <c:v>0</c:v>
                </c:pt>
                <c:pt idx="8350">
                  <c:v>0</c:v>
                </c:pt>
                <c:pt idx="8351">
                  <c:v>0</c:v>
                </c:pt>
                <c:pt idx="8352">
                  <c:v>0</c:v>
                </c:pt>
                <c:pt idx="8353">
                  <c:v>0</c:v>
                </c:pt>
                <c:pt idx="8354">
                  <c:v>0</c:v>
                </c:pt>
                <c:pt idx="8355">
                  <c:v>0</c:v>
                </c:pt>
                <c:pt idx="8356">
                  <c:v>0</c:v>
                </c:pt>
                <c:pt idx="8357">
                  <c:v>0</c:v>
                </c:pt>
                <c:pt idx="8358">
                  <c:v>0</c:v>
                </c:pt>
                <c:pt idx="8359">
                  <c:v>0</c:v>
                </c:pt>
                <c:pt idx="8360">
                  <c:v>0</c:v>
                </c:pt>
                <c:pt idx="8361">
                  <c:v>0</c:v>
                </c:pt>
                <c:pt idx="8362">
                  <c:v>0</c:v>
                </c:pt>
                <c:pt idx="8363">
                  <c:v>0</c:v>
                </c:pt>
                <c:pt idx="8364">
                  <c:v>0</c:v>
                </c:pt>
                <c:pt idx="8365">
                  <c:v>0</c:v>
                </c:pt>
                <c:pt idx="8366">
                  <c:v>0</c:v>
                </c:pt>
                <c:pt idx="8367">
                  <c:v>0</c:v>
                </c:pt>
                <c:pt idx="8368">
                  <c:v>0</c:v>
                </c:pt>
                <c:pt idx="8369">
                  <c:v>0</c:v>
                </c:pt>
                <c:pt idx="8370">
                  <c:v>0</c:v>
                </c:pt>
                <c:pt idx="8371">
                  <c:v>0</c:v>
                </c:pt>
                <c:pt idx="8372">
                  <c:v>0</c:v>
                </c:pt>
                <c:pt idx="8373">
                  <c:v>0</c:v>
                </c:pt>
                <c:pt idx="8374">
                  <c:v>0</c:v>
                </c:pt>
                <c:pt idx="8375">
                  <c:v>0</c:v>
                </c:pt>
                <c:pt idx="8376">
                  <c:v>0</c:v>
                </c:pt>
                <c:pt idx="8377">
                  <c:v>0</c:v>
                </c:pt>
                <c:pt idx="8378">
                  <c:v>0</c:v>
                </c:pt>
                <c:pt idx="8379">
                  <c:v>0</c:v>
                </c:pt>
                <c:pt idx="8380">
                  <c:v>0</c:v>
                </c:pt>
                <c:pt idx="8381">
                  <c:v>0</c:v>
                </c:pt>
                <c:pt idx="8382">
                  <c:v>0</c:v>
                </c:pt>
                <c:pt idx="8383">
                  <c:v>0</c:v>
                </c:pt>
                <c:pt idx="8384">
                  <c:v>0</c:v>
                </c:pt>
                <c:pt idx="8385">
                  <c:v>0</c:v>
                </c:pt>
                <c:pt idx="8386">
                  <c:v>0</c:v>
                </c:pt>
                <c:pt idx="8387">
                  <c:v>0</c:v>
                </c:pt>
                <c:pt idx="8388">
                  <c:v>0</c:v>
                </c:pt>
                <c:pt idx="8389">
                  <c:v>0</c:v>
                </c:pt>
                <c:pt idx="8390">
                  <c:v>0</c:v>
                </c:pt>
                <c:pt idx="8391">
                  <c:v>0</c:v>
                </c:pt>
                <c:pt idx="8392">
                  <c:v>0</c:v>
                </c:pt>
                <c:pt idx="8393">
                  <c:v>0</c:v>
                </c:pt>
                <c:pt idx="8394">
                  <c:v>0</c:v>
                </c:pt>
                <c:pt idx="8395">
                  <c:v>0</c:v>
                </c:pt>
                <c:pt idx="8396">
                  <c:v>0</c:v>
                </c:pt>
                <c:pt idx="8397">
                  <c:v>0</c:v>
                </c:pt>
                <c:pt idx="8398">
                  <c:v>0</c:v>
                </c:pt>
                <c:pt idx="8399">
                  <c:v>0</c:v>
                </c:pt>
                <c:pt idx="8400">
                  <c:v>100</c:v>
                </c:pt>
                <c:pt idx="8401">
                  <c:v>100</c:v>
                </c:pt>
                <c:pt idx="8402">
                  <c:v>100</c:v>
                </c:pt>
                <c:pt idx="8403">
                  <c:v>100</c:v>
                </c:pt>
                <c:pt idx="8404">
                  <c:v>100</c:v>
                </c:pt>
                <c:pt idx="8405">
                  <c:v>100</c:v>
                </c:pt>
                <c:pt idx="8406">
                  <c:v>100</c:v>
                </c:pt>
                <c:pt idx="8407">
                  <c:v>100</c:v>
                </c:pt>
                <c:pt idx="8408">
                  <c:v>100</c:v>
                </c:pt>
                <c:pt idx="8409">
                  <c:v>100</c:v>
                </c:pt>
                <c:pt idx="8410">
                  <c:v>100</c:v>
                </c:pt>
                <c:pt idx="8411">
                  <c:v>100</c:v>
                </c:pt>
                <c:pt idx="8412">
                  <c:v>100</c:v>
                </c:pt>
                <c:pt idx="8413">
                  <c:v>100</c:v>
                </c:pt>
                <c:pt idx="8414">
                  <c:v>100</c:v>
                </c:pt>
                <c:pt idx="8415">
                  <c:v>100</c:v>
                </c:pt>
                <c:pt idx="8416">
                  <c:v>100</c:v>
                </c:pt>
                <c:pt idx="8417">
                  <c:v>100</c:v>
                </c:pt>
                <c:pt idx="8418">
                  <c:v>100</c:v>
                </c:pt>
                <c:pt idx="8419">
                  <c:v>99</c:v>
                </c:pt>
                <c:pt idx="8420">
                  <c:v>100</c:v>
                </c:pt>
                <c:pt idx="8421">
                  <c:v>99</c:v>
                </c:pt>
                <c:pt idx="8422">
                  <c:v>100</c:v>
                </c:pt>
                <c:pt idx="8423">
                  <c:v>96</c:v>
                </c:pt>
                <c:pt idx="8424">
                  <c:v>85</c:v>
                </c:pt>
                <c:pt idx="8425">
                  <c:v>80</c:v>
                </c:pt>
                <c:pt idx="8426">
                  <c:v>67</c:v>
                </c:pt>
                <c:pt idx="8427">
                  <c:v>62</c:v>
                </c:pt>
                <c:pt idx="8428">
                  <c:v>53</c:v>
                </c:pt>
                <c:pt idx="8429">
                  <c:v>40</c:v>
                </c:pt>
                <c:pt idx="8430">
                  <c:v>22</c:v>
                </c:pt>
                <c:pt idx="8431">
                  <c:v>22</c:v>
                </c:pt>
                <c:pt idx="8432">
                  <c:v>6</c:v>
                </c:pt>
                <c:pt idx="8433">
                  <c:v>6</c:v>
                </c:pt>
                <c:pt idx="8434">
                  <c:v>6</c:v>
                </c:pt>
                <c:pt idx="8435">
                  <c:v>1</c:v>
                </c:pt>
                <c:pt idx="8436">
                  <c:v>1</c:v>
                </c:pt>
                <c:pt idx="8437">
                  <c:v>0</c:v>
                </c:pt>
                <c:pt idx="8438">
                  <c:v>0</c:v>
                </c:pt>
                <c:pt idx="8439">
                  <c:v>0</c:v>
                </c:pt>
                <c:pt idx="8440">
                  <c:v>0</c:v>
                </c:pt>
                <c:pt idx="8441">
                  <c:v>0</c:v>
                </c:pt>
                <c:pt idx="8442">
                  <c:v>0</c:v>
                </c:pt>
                <c:pt idx="8443">
                  <c:v>0</c:v>
                </c:pt>
                <c:pt idx="8444">
                  <c:v>0</c:v>
                </c:pt>
                <c:pt idx="8445">
                  <c:v>0</c:v>
                </c:pt>
                <c:pt idx="8446">
                  <c:v>0</c:v>
                </c:pt>
                <c:pt idx="8447">
                  <c:v>0</c:v>
                </c:pt>
                <c:pt idx="8448">
                  <c:v>0</c:v>
                </c:pt>
                <c:pt idx="8449">
                  <c:v>0</c:v>
                </c:pt>
                <c:pt idx="8450">
                  <c:v>0</c:v>
                </c:pt>
                <c:pt idx="8451">
                  <c:v>0</c:v>
                </c:pt>
                <c:pt idx="8452">
                  <c:v>0</c:v>
                </c:pt>
                <c:pt idx="8453">
                  <c:v>0</c:v>
                </c:pt>
                <c:pt idx="8454">
                  <c:v>0</c:v>
                </c:pt>
                <c:pt idx="8455">
                  <c:v>0</c:v>
                </c:pt>
                <c:pt idx="8456">
                  <c:v>0</c:v>
                </c:pt>
                <c:pt idx="8457">
                  <c:v>0</c:v>
                </c:pt>
                <c:pt idx="8458">
                  <c:v>0</c:v>
                </c:pt>
                <c:pt idx="8459">
                  <c:v>0</c:v>
                </c:pt>
                <c:pt idx="8460">
                  <c:v>0</c:v>
                </c:pt>
                <c:pt idx="8461">
                  <c:v>0</c:v>
                </c:pt>
                <c:pt idx="8462">
                  <c:v>0</c:v>
                </c:pt>
                <c:pt idx="8463">
                  <c:v>0</c:v>
                </c:pt>
                <c:pt idx="8464">
                  <c:v>0</c:v>
                </c:pt>
                <c:pt idx="8465">
                  <c:v>0</c:v>
                </c:pt>
                <c:pt idx="8466">
                  <c:v>0</c:v>
                </c:pt>
                <c:pt idx="8467">
                  <c:v>0</c:v>
                </c:pt>
                <c:pt idx="8468">
                  <c:v>0</c:v>
                </c:pt>
                <c:pt idx="8469">
                  <c:v>0</c:v>
                </c:pt>
                <c:pt idx="8470">
                  <c:v>0</c:v>
                </c:pt>
                <c:pt idx="8471">
                  <c:v>0</c:v>
                </c:pt>
                <c:pt idx="8472">
                  <c:v>0</c:v>
                </c:pt>
                <c:pt idx="8473">
                  <c:v>0</c:v>
                </c:pt>
                <c:pt idx="8474">
                  <c:v>0</c:v>
                </c:pt>
                <c:pt idx="8475">
                  <c:v>0</c:v>
                </c:pt>
                <c:pt idx="8476">
                  <c:v>0</c:v>
                </c:pt>
                <c:pt idx="8477">
                  <c:v>0</c:v>
                </c:pt>
                <c:pt idx="8478">
                  <c:v>0</c:v>
                </c:pt>
                <c:pt idx="8479">
                  <c:v>0</c:v>
                </c:pt>
                <c:pt idx="8480">
                  <c:v>0</c:v>
                </c:pt>
                <c:pt idx="8481">
                  <c:v>0</c:v>
                </c:pt>
                <c:pt idx="8482">
                  <c:v>0</c:v>
                </c:pt>
                <c:pt idx="8483">
                  <c:v>0</c:v>
                </c:pt>
                <c:pt idx="8484">
                  <c:v>0</c:v>
                </c:pt>
                <c:pt idx="8485">
                  <c:v>0</c:v>
                </c:pt>
                <c:pt idx="8486">
                  <c:v>0</c:v>
                </c:pt>
                <c:pt idx="8487">
                  <c:v>0</c:v>
                </c:pt>
                <c:pt idx="8488">
                  <c:v>0</c:v>
                </c:pt>
                <c:pt idx="8489">
                  <c:v>0</c:v>
                </c:pt>
                <c:pt idx="8490">
                  <c:v>0</c:v>
                </c:pt>
                <c:pt idx="8491">
                  <c:v>0</c:v>
                </c:pt>
                <c:pt idx="8492">
                  <c:v>0</c:v>
                </c:pt>
                <c:pt idx="8493">
                  <c:v>0</c:v>
                </c:pt>
                <c:pt idx="8494">
                  <c:v>0</c:v>
                </c:pt>
                <c:pt idx="8495">
                  <c:v>0</c:v>
                </c:pt>
                <c:pt idx="8496">
                  <c:v>0</c:v>
                </c:pt>
                <c:pt idx="8497">
                  <c:v>0</c:v>
                </c:pt>
                <c:pt idx="8498">
                  <c:v>0</c:v>
                </c:pt>
                <c:pt idx="8499">
                  <c:v>0</c:v>
                </c:pt>
                <c:pt idx="8500">
                  <c:v>100</c:v>
                </c:pt>
                <c:pt idx="8501">
                  <c:v>100</c:v>
                </c:pt>
                <c:pt idx="8502">
                  <c:v>100</c:v>
                </c:pt>
                <c:pt idx="8503">
                  <c:v>100</c:v>
                </c:pt>
                <c:pt idx="8504">
                  <c:v>100</c:v>
                </c:pt>
                <c:pt idx="8505">
                  <c:v>100</c:v>
                </c:pt>
                <c:pt idx="8506">
                  <c:v>100</c:v>
                </c:pt>
                <c:pt idx="8507">
                  <c:v>100</c:v>
                </c:pt>
                <c:pt idx="8508">
                  <c:v>100</c:v>
                </c:pt>
                <c:pt idx="8509">
                  <c:v>100</c:v>
                </c:pt>
                <c:pt idx="8510">
                  <c:v>100</c:v>
                </c:pt>
                <c:pt idx="8511">
                  <c:v>100</c:v>
                </c:pt>
                <c:pt idx="8512">
                  <c:v>100</c:v>
                </c:pt>
                <c:pt idx="8513">
                  <c:v>100</c:v>
                </c:pt>
                <c:pt idx="8514">
                  <c:v>100</c:v>
                </c:pt>
                <c:pt idx="8515">
                  <c:v>100</c:v>
                </c:pt>
                <c:pt idx="8516">
                  <c:v>100</c:v>
                </c:pt>
                <c:pt idx="8517">
                  <c:v>100</c:v>
                </c:pt>
                <c:pt idx="8518">
                  <c:v>100</c:v>
                </c:pt>
                <c:pt idx="8519">
                  <c:v>99</c:v>
                </c:pt>
                <c:pt idx="8520">
                  <c:v>100</c:v>
                </c:pt>
                <c:pt idx="8521">
                  <c:v>100</c:v>
                </c:pt>
                <c:pt idx="8522">
                  <c:v>98</c:v>
                </c:pt>
                <c:pt idx="8523">
                  <c:v>93</c:v>
                </c:pt>
                <c:pt idx="8524">
                  <c:v>98</c:v>
                </c:pt>
                <c:pt idx="8525">
                  <c:v>82</c:v>
                </c:pt>
                <c:pt idx="8526">
                  <c:v>78</c:v>
                </c:pt>
                <c:pt idx="8527">
                  <c:v>71</c:v>
                </c:pt>
                <c:pt idx="8528">
                  <c:v>61</c:v>
                </c:pt>
                <c:pt idx="8529">
                  <c:v>39</c:v>
                </c:pt>
                <c:pt idx="8530">
                  <c:v>31</c:v>
                </c:pt>
                <c:pt idx="8531">
                  <c:v>28</c:v>
                </c:pt>
                <c:pt idx="8532">
                  <c:v>23</c:v>
                </c:pt>
                <c:pt idx="8533">
                  <c:v>12</c:v>
                </c:pt>
                <c:pt idx="8534">
                  <c:v>5</c:v>
                </c:pt>
                <c:pt idx="8535">
                  <c:v>3</c:v>
                </c:pt>
                <c:pt idx="8536">
                  <c:v>3</c:v>
                </c:pt>
                <c:pt idx="8537">
                  <c:v>0</c:v>
                </c:pt>
                <c:pt idx="8538">
                  <c:v>0</c:v>
                </c:pt>
                <c:pt idx="8539">
                  <c:v>0</c:v>
                </c:pt>
                <c:pt idx="8540">
                  <c:v>0</c:v>
                </c:pt>
                <c:pt idx="8541">
                  <c:v>0</c:v>
                </c:pt>
                <c:pt idx="8542">
                  <c:v>0</c:v>
                </c:pt>
                <c:pt idx="8543">
                  <c:v>0</c:v>
                </c:pt>
                <c:pt idx="8544">
                  <c:v>0</c:v>
                </c:pt>
                <c:pt idx="8545">
                  <c:v>0</c:v>
                </c:pt>
                <c:pt idx="8546">
                  <c:v>0</c:v>
                </c:pt>
                <c:pt idx="8547">
                  <c:v>0</c:v>
                </c:pt>
                <c:pt idx="8548">
                  <c:v>0</c:v>
                </c:pt>
                <c:pt idx="8549">
                  <c:v>0</c:v>
                </c:pt>
                <c:pt idx="8550">
                  <c:v>0</c:v>
                </c:pt>
                <c:pt idx="8551">
                  <c:v>0</c:v>
                </c:pt>
                <c:pt idx="8552">
                  <c:v>0</c:v>
                </c:pt>
                <c:pt idx="8553">
                  <c:v>0</c:v>
                </c:pt>
                <c:pt idx="8554">
                  <c:v>0</c:v>
                </c:pt>
                <c:pt idx="8555">
                  <c:v>0</c:v>
                </c:pt>
                <c:pt idx="8556">
                  <c:v>0</c:v>
                </c:pt>
                <c:pt idx="8557">
                  <c:v>0</c:v>
                </c:pt>
                <c:pt idx="8558">
                  <c:v>0</c:v>
                </c:pt>
                <c:pt idx="8559">
                  <c:v>0</c:v>
                </c:pt>
                <c:pt idx="8560">
                  <c:v>0</c:v>
                </c:pt>
                <c:pt idx="8561">
                  <c:v>0</c:v>
                </c:pt>
                <c:pt idx="8562">
                  <c:v>0</c:v>
                </c:pt>
                <c:pt idx="8563">
                  <c:v>0</c:v>
                </c:pt>
                <c:pt idx="8564">
                  <c:v>0</c:v>
                </c:pt>
                <c:pt idx="8565">
                  <c:v>0</c:v>
                </c:pt>
                <c:pt idx="8566">
                  <c:v>0</c:v>
                </c:pt>
                <c:pt idx="8567">
                  <c:v>0</c:v>
                </c:pt>
                <c:pt idx="8568">
                  <c:v>0</c:v>
                </c:pt>
                <c:pt idx="8569">
                  <c:v>0</c:v>
                </c:pt>
                <c:pt idx="8570">
                  <c:v>0</c:v>
                </c:pt>
                <c:pt idx="8571">
                  <c:v>0</c:v>
                </c:pt>
                <c:pt idx="8572">
                  <c:v>0</c:v>
                </c:pt>
                <c:pt idx="8573">
                  <c:v>0</c:v>
                </c:pt>
                <c:pt idx="8574">
                  <c:v>0</c:v>
                </c:pt>
                <c:pt idx="8575">
                  <c:v>0</c:v>
                </c:pt>
                <c:pt idx="8576">
                  <c:v>0</c:v>
                </c:pt>
                <c:pt idx="8577">
                  <c:v>0</c:v>
                </c:pt>
                <c:pt idx="8578">
                  <c:v>0</c:v>
                </c:pt>
                <c:pt idx="8579">
                  <c:v>0</c:v>
                </c:pt>
                <c:pt idx="8580">
                  <c:v>0</c:v>
                </c:pt>
                <c:pt idx="8581">
                  <c:v>0</c:v>
                </c:pt>
                <c:pt idx="8582">
                  <c:v>0</c:v>
                </c:pt>
                <c:pt idx="8583">
                  <c:v>0</c:v>
                </c:pt>
                <c:pt idx="8584">
                  <c:v>0</c:v>
                </c:pt>
                <c:pt idx="8585">
                  <c:v>0</c:v>
                </c:pt>
                <c:pt idx="8586">
                  <c:v>0</c:v>
                </c:pt>
                <c:pt idx="8587">
                  <c:v>0</c:v>
                </c:pt>
                <c:pt idx="8588">
                  <c:v>0</c:v>
                </c:pt>
                <c:pt idx="8589">
                  <c:v>0</c:v>
                </c:pt>
                <c:pt idx="8590">
                  <c:v>0</c:v>
                </c:pt>
                <c:pt idx="8591">
                  <c:v>0</c:v>
                </c:pt>
                <c:pt idx="8592">
                  <c:v>0</c:v>
                </c:pt>
                <c:pt idx="8593">
                  <c:v>0</c:v>
                </c:pt>
                <c:pt idx="8594">
                  <c:v>0</c:v>
                </c:pt>
                <c:pt idx="8595">
                  <c:v>0</c:v>
                </c:pt>
                <c:pt idx="8596">
                  <c:v>0</c:v>
                </c:pt>
                <c:pt idx="8597">
                  <c:v>0</c:v>
                </c:pt>
                <c:pt idx="8598">
                  <c:v>0</c:v>
                </c:pt>
                <c:pt idx="8599">
                  <c:v>0</c:v>
                </c:pt>
                <c:pt idx="8600">
                  <c:v>100</c:v>
                </c:pt>
                <c:pt idx="8601">
                  <c:v>100</c:v>
                </c:pt>
                <c:pt idx="8602">
                  <c:v>100</c:v>
                </c:pt>
                <c:pt idx="8603">
                  <c:v>100</c:v>
                </c:pt>
                <c:pt idx="8604">
                  <c:v>100</c:v>
                </c:pt>
                <c:pt idx="8605">
                  <c:v>100</c:v>
                </c:pt>
                <c:pt idx="8606">
                  <c:v>100</c:v>
                </c:pt>
                <c:pt idx="8607">
                  <c:v>100</c:v>
                </c:pt>
                <c:pt idx="8608">
                  <c:v>100</c:v>
                </c:pt>
                <c:pt idx="8609">
                  <c:v>100</c:v>
                </c:pt>
                <c:pt idx="8610">
                  <c:v>100</c:v>
                </c:pt>
                <c:pt idx="8611">
                  <c:v>100</c:v>
                </c:pt>
                <c:pt idx="8612">
                  <c:v>100</c:v>
                </c:pt>
                <c:pt idx="8613">
                  <c:v>100</c:v>
                </c:pt>
                <c:pt idx="8614">
                  <c:v>100</c:v>
                </c:pt>
                <c:pt idx="8615">
                  <c:v>100</c:v>
                </c:pt>
                <c:pt idx="8616">
                  <c:v>100</c:v>
                </c:pt>
                <c:pt idx="8617">
                  <c:v>100</c:v>
                </c:pt>
                <c:pt idx="8618">
                  <c:v>100</c:v>
                </c:pt>
                <c:pt idx="8619">
                  <c:v>100</c:v>
                </c:pt>
                <c:pt idx="8620">
                  <c:v>100</c:v>
                </c:pt>
                <c:pt idx="8621">
                  <c:v>100</c:v>
                </c:pt>
                <c:pt idx="8622">
                  <c:v>98</c:v>
                </c:pt>
                <c:pt idx="8623">
                  <c:v>98</c:v>
                </c:pt>
                <c:pt idx="8624">
                  <c:v>94</c:v>
                </c:pt>
                <c:pt idx="8625">
                  <c:v>83</c:v>
                </c:pt>
                <c:pt idx="8626">
                  <c:v>74</c:v>
                </c:pt>
                <c:pt idx="8627">
                  <c:v>68</c:v>
                </c:pt>
                <c:pt idx="8628">
                  <c:v>56</c:v>
                </c:pt>
                <c:pt idx="8629">
                  <c:v>48</c:v>
                </c:pt>
                <c:pt idx="8630">
                  <c:v>37</c:v>
                </c:pt>
                <c:pt idx="8631">
                  <c:v>18</c:v>
                </c:pt>
                <c:pt idx="8632">
                  <c:v>15</c:v>
                </c:pt>
                <c:pt idx="8633">
                  <c:v>12</c:v>
                </c:pt>
                <c:pt idx="8634">
                  <c:v>5</c:v>
                </c:pt>
                <c:pt idx="8635">
                  <c:v>2</c:v>
                </c:pt>
                <c:pt idx="8636">
                  <c:v>1</c:v>
                </c:pt>
                <c:pt idx="8637">
                  <c:v>1</c:v>
                </c:pt>
                <c:pt idx="8638">
                  <c:v>1</c:v>
                </c:pt>
                <c:pt idx="8639">
                  <c:v>0</c:v>
                </c:pt>
                <c:pt idx="8640">
                  <c:v>1</c:v>
                </c:pt>
                <c:pt idx="8641">
                  <c:v>0</c:v>
                </c:pt>
                <c:pt idx="8642">
                  <c:v>0</c:v>
                </c:pt>
                <c:pt idx="8643">
                  <c:v>0</c:v>
                </c:pt>
                <c:pt idx="8644">
                  <c:v>0</c:v>
                </c:pt>
                <c:pt idx="8645">
                  <c:v>0</c:v>
                </c:pt>
                <c:pt idx="8646">
                  <c:v>0</c:v>
                </c:pt>
                <c:pt idx="8647">
                  <c:v>0</c:v>
                </c:pt>
                <c:pt idx="8648">
                  <c:v>0</c:v>
                </c:pt>
                <c:pt idx="8649">
                  <c:v>0</c:v>
                </c:pt>
                <c:pt idx="8650">
                  <c:v>0</c:v>
                </c:pt>
                <c:pt idx="8651">
                  <c:v>0</c:v>
                </c:pt>
                <c:pt idx="8652">
                  <c:v>0</c:v>
                </c:pt>
                <c:pt idx="8653">
                  <c:v>0</c:v>
                </c:pt>
                <c:pt idx="8654">
                  <c:v>0</c:v>
                </c:pt>
                <c:pt idx="8655">
                  <c:v>0</c:v>
                </c:pt>
                <c:pt idx="8656">
                  <c:v>0</c:v>
                </c:pt>
                <c:pt idx="8657">
                  <c:v>0</c:v>
                </c:pt>
                <c:pt idx="8658">
                  <c:v>0</c:v>
                </c:pt>
                <c:pt idx="8659">
                  <c:v>0</c:v>
                </c:pt>
                <c:pt idx="8660">
                  <c:v>0</c:v>
                </c:pt>
                <c:pt idx="8661">
                  <c:v>0</c:v>
                </c:pt>
                <c:pt idx="8662">
                  <c:v>0</c:v>
                </c:pt>
                <c:pt idx="8663">
                  <c:v>0</c:v>
                </c:pt>
                <c:pt idx="8664">
                  <c:v>0</c:v>
                </c:pt>
                <c:pt idx="8665">
                  <c:v>0</c:v>
                </c:pt>
                <c:pt idx="8666">
                  <c:v>0</c:v>
                </c:pt>
                <c:pt idx="8667">
                  <c:v>0</c:v>
                </c:pt>
                <c:pt idx="8668">
                  <c:v>0</c:v>
                </c:pt>
                <c:pt idx="8669">
                  <c:v>0</c:v>
                </c:pt>
                <c:pt idx="8670">
                  <c:v>0</c:v>
                </c:pt>
                <c:pt idx="8671">
                  <c:v>0</c:v>
                </c:pt>
                <c:pt idx="8672">
                  <c:v>0</c:v>
                </c:pt>
                <c:pt idx="8673">
                  <c:v>0</c:v>
                </c:pt>
                <c:pt idx="8674">
                  <c:v>0</c:v>
                </c:pt>
                <c:pt idx="8675">
                  <c:v>0</c:v>
                </c:pt>
                <c:pt idx="8676">
                  <c:v>0</c:v>
                </c:pt>
                <c:pt idx="8677">
                  <c:v>0</c:v>
                </c:pt>
                <c:pt idx="8678">
                  <c:v>0</c:v>
                </c:pt>
                <c:pt idx="8679">
                  <c:v>0</c:v>
                </c:pt>
                <c:pt idx="8680">
                  <c:v>0</c:v>
                </c:pt>
                <c:pt idx="8681">
                  <c:v>0</c:v>
                </c:pt>
                <c:pt idx="8682">
                  <c:v>0</c:v>
                </c:pt>
                <c:pt idx="8683">
                  <c:v>0</c:v>
                </c:pt>
                <c:pt idx="8684">
                  <c:v>0</c:v>
                </c:pt>
                <c:pt idx="8685">
                  <c:v>0</c:v>
                </c:pt>
                <c:pt idx="8686">
                  <c:v>0</c:v>
                </c:pt>
                <c:pt idx="8687">
                  <c:v>0</c:v>
                </c:pt>
                <c:pt idx="8688">
                  <c:v>0</c:v>
                </c:pt>
                <c:pt idx="8689">
                  <c:v>0</c:v>
                </c:pt>
                <c:pt idx="8690">
                  <c:v>0</c:v>
                </c:pt>
                <c:pt idx="8691">
                  <c:v>0</c:v>
                </c:pt>
                <c:pt idx="8692">
                  <c:v>0</c:v>
                </c:pt>
                <c:pt idx="8693">
                  <c:v>0</c:v>
                </c:pt>
                <c:pt idx="8694">
                  <c:v>0</c:v>
                </c:pt>
                <c:pt idx="8695">
                  <c:v>0</c:v>
                </c:pt>
                <c:pt idx="8696">
                  <c:v>0</c:v>
                </c:pt>
                <c:pt idx="8697">
                  <c:v>0</c:v>
                </c:pt>
                <c:pt idx="8698">
                  <c:v>0</c:v>
                </c:pt>
                <c:pt idx="8699">
                  <c:v>0</c:v>
                </c:pt>
                <c:pt idx="8700">
                  <c:v>100</c:v>
                </c:pt>
                <c:pt idx="8701">
                  <c:v>100</c:v>
                </c:pt>
                <c:pt idx="8702">
                  <c:v>100</c:v>
                </c:pt>
                <c:pt idx="8703">
                  <c:v>100</c:v>
                </c:pt>
                <c:pt idx="8704">
                  <c:v>100</c:v>
                </c:pt>
                <c:pt idx="8705">
                  <c:v>100</c:v>
                </c:pt>
                <c:pt idx="8706">
                  <c:v>100</c:v>
                </c:pt>
                <c:pt idx="8707">
                  <c:v>100</c:v>
                </c:pt>
                <c:pt idx="8708">
                  <c:v>100</c:v>
                </c:pt>
                <c:pt idx="8709">
                  <c:v>100</c:v>
                </c:pt>
                <c:pt idx="8710">
                  <c:v>100</c:v>
                </c:pt>
                <c:pt idx="8711">
                  <c:v>100</c:v>
                </c:pt>
                <c:pt idx="8712">
                  <c:v>100</c:v>
                </c:pt>
                <c:pt idx="8713">
                  <c:v>100</c:v>
                </c:pt>
                <c:pt idx="8714">
                  <c:v>100</c:v>
                </c:pt>
                <c:pt idx="8715">
                  <c:v>100</c:v>
                </c:pt>
                <c:pt idx="8716">
                  <c:v>100</c:v>
                </c:pt>
                <c:pt idx="8717">
                  <c:v>100</c:v>
                </c:pt>
                <c:pt idx="8718">
                  <c:v>100</c:v>
                </c:pt>
                <c:pt idx="8719">
                  <c:v>100</c:v>
                </c:pt>
                <c:pt idx="8720">
                  <c:v>100</c:v>
                </c:pt>
                <c:pt idx="8721">
                  <c:v>100</c:v>
                </c:pt>
                <c:pt idx="8722">
                  <c:v>100</c:v>
                </c:pt>
                <c:pt idx="8723">
                  <c:v>93</c:v>
                </c:pt>
                <c:pt idx="8724">
                  <c:v>98</c:v>
                </c:pt>
                <c:pt idx="8725">
                  <c:v>92</c:v>
                </c:pt>
                <c:pt idx="8726">
                  <c:v>87</c:v>
                </c:pt>
                <c:pt idx="8727">
                  <c:v>75</c:v>
                </c:pt>
                <c:pt idx="8728">
                  <c:v>54</c:v>
                </c:pt>
                <c:pt idx="8729">
                  <c:v>51</c:v>
                </c:pt>
                <c:pt idx="8730">
                  <c:v>45</c:v>
                </c:pt>
                <c:pt idx="8731">
                  <c:v>23</c:v>
                </c:pt>
                <c:pt idx="8732">
                  <c:v>23</c:v>
                </c:pt>
                <c:pt idx="8733">
                  <c:v>10</c:v>
                </c:pt>
                <c:pt idx="8734">
                  <c:v>7</c:v>
                </c:pt>
                <c:pt idx="8735">
                  <c:v>5</c:v>
                </c:pt>
                <c:pt idx="8736">
                  <c:v>5</c:v>
                </c:pt>
                <c:pt idx="8737">
                  <c:v>1</c:v>
                </c:pt>
                <c:pt idx="8738">
                  <c:v>0</c:v>
                </c:pt>
                <c:pt idx="8739">
                  <c:v>0</c:v>
                </c:pt>
                <c:pt idx="8740">
                  <c:v>0</c:v>
                </c:pt>
                <c:pt idx="8741">
                  <c:v>0</c:v>
                </c:pt>
                <c:pt idx="8742">
                  <c:v>0</c:v>
                </c:pt>
                <c:pt idx="8743">
                  <c:v>0</c:v>
                </c:pt>
                <c:pt idx="8744">
                  <c:v>0</c:v>
                </c:pt>
                <c:pt idx="8745">
                  <c:v>0</c:v>
                </c:pt>
                <c:pt idx="8746">
                  <c:v>0</c:v>
                </c:pt>
                <c:pt idx="8747">
                  <c:v>0</c:v>
                </c:pt>
                <c:pt idx="8748">
                  <c:v>0</c:v>
                </c:pt>
                <c:pt idx="8749">
                  <c:v>0</c:v>
                </c:pt>
                <c:pt idx="8750">
                  <c:v>0</c:v>
                </c:pt>
                <c:pt idx="8751">
                  <c:v>0</c:v>
                </c:pt>
                <c:pt idx="8752">
                  <c:v>0</c:v>
                </c:pt>
                <c:pt idx="8753">
                  <c:v>0</c:v>
                </c:pt>
                <c:pt idx="8754">
                  <c:v>0</c:v>
                </c:pt>
                <c:pt idx="8755">
                  <c:v>0</c:v>
                </c:pt>
                <c:pt idx="8756">
                  <c:v>0</c:v>
                </c:pt>
                <c:pt idx="8757">
                  <c:v>0</c:v>
                </c:pt>
                <c:pt idx="8758">
                  <c:v>0</c:v>
                </c:pt>
                <c:pt idx="8759">
                  <c:v>0</c:v>
                </c:pt>
                <c:pt idx="8760">
                  <c:v>0</c:v>
                </c:pt>
                <c:pt idx="8761">
                  <c:v>0</c:v>
                </c:pt>
                <c:pt idx="8762">
                  <c:v>0</c:v>
                </c:pt>
                <c:pt idx="8763">
                  <c:v>0</c:v>
                </c:pt>
                <c:pt idx="8764">
                  <c:v>0</c:v>
                </c:pt>
                <c:pt idx="8765">
                  <c:v>0</c:v>
                </c:pt>
                <c:pt idx="8766">
                  <c:v>0</c:v>
                </c:pt>
                <c:pt idx="8767">
                  <c:v>0</c:v>
                </c:pt>
                <c:pt idx="8768">
                  <c:v>0</c:v>
                </c:pt>
                <c:pt idx="8769">
                  <c:v>0</c:v>
                </c:pt>
                <c:pt idx="8770">
                  <c:v>0</c:v>
                </c:pt>
                <c:pt idx="8771">
                  <c:v>0</c:v>
                </c:pt>
                <c:pt idx="8772">
                  <c:v>0</c:v>
                </c:pt>
                <c:pt idx="8773">
                  <c:v>0</c:v>
                </c:pt>
                <c:pt idx="8774">
                  <c:v>0</c:v>
                </c:pt>
                <c:pt idx="8775">
                  <c:v>0</c:v>
                </c:pt>
                <c:pt idx="8776">
                  <c:v>0</c:v>
                </c:pt>
                <c:pt idx="8777">
                  <c:v>0</c:v>
                </c:pt>
                <c:pt idx="8778">
                  <c:v>0</c:v>
                </c:pt>
                <c:pt idx="8779">
                  <c:v>0</c:v>
                </c:pt>
                <c:pt idx="8780">
                  <c:v>0</c:v>
                </c:pt>
                <c:pt idx="8781">
                  <c:v>0</c:v>
                </c:pt>
                <c:pt idx="8782">
                  <c:v>0</c:v>
                </c:pt>
                <c:pt idx="8783">
                  <c:v>0</c:v>
                </c:pt>
                <c:pt idx="8784">
                  <c:v>0</c:v>
                </c:pt>
                <c:pt idx="8785">
                  <c:v>0</c:v>
                </c:pt>
                <c:pt idx="8786">
                  <c:v>0</c:v>
                </c:pt>
                <c:pt idx="8787">
                  <c:v>0</c:v>
                </c:pt>
                <c:pt idx="8788">
                  <c:v>0</c:v>
                </c:pt>
                <c:pt idx="8789">
                  <c:v>0</c:v>
                </c:pt>
                <c:pt idx="8790">
                  <c:v>0</c:v>
                </c:pt>
                <c:pt idx="8791">
                  <c:v>0</c:v>
                </c:pt>
                <c:pt idx="8792">
                  <c:v>0</c:v>
                </c:pt>
                <c:pt idx="8793">
                  <c:v>0</c:v>
                </c:pt>
                <c:pt idx="8794">
                  <c:v>0</c:v>
                </c:pt>
                <c:pt idx="8795">
                  <c:v>0</c:v>
                </c:pt>
                <c:pt idx="8796">
                  <c:v>0</c:v>
                </c:pt>
                <c:pt idx="8797">
                  <c:v>0</c:v>
                </c:pt>
                <c:pt idx="8798">
                  <c:v>0</c:v>
                </c:pt>
                <c:pt idx="8799">
                  <c:v>0</c:v>
                </c:pt>
                <c:pt idx="8800">
                  <c:v>100</c:v>
                </c:pt>
                <c:pt idx="8801">
                  <c:v>100</c:v>
                </c:pt>
                <c:pt idx="8802">
                  <c:v>100</c:v>
                </c:pt>
                <c:pt idx="8803">
                  <c:v>100</c:v>
                </c:pt>
                <c:pt idx="8804">
                  <c:v>100</c:v>
                </c:pt>
                <c:pt idx="8805">
                  <c:v>100</c:v>
                </c:pt>
                <c:pt idx="8806">
                  <c:v>100</c:v>
                </c:pt>
                <c:pt idx="8807">
                  <c:v>100</c:v>
                </c:pt>
                <c:pt idx="8808">
                  <c:v>100</c:v>
                </c:pt>
                <c:pt idx="8809">
                  <c:v>100</c:v>
                </c:pt>
                <c:pt idx="8810">
                  <c:v>100</c:v>
                </c:pt>
                <c:pt idx="8811">
                  <c:v>100</c:v>
                </c:pt>
                <c:pt idx="8812">
                  <c:v>100</c:v>
                </c:pt>
                <c:pt idx="8813">
                  <c:v>100</c:v>
                </c:pt>
                <c:pt idx="8814">
                  <c:v>100</c:v>
                </c:pt>
                <c:pt idx="8815">
                  <c:v>100</c:v>
                </c:pt>
                <c:pt idx="8816">
                  <c:v>100</c:v>
                </c:pt>
                <c:pt idx="8817">
                  <c:v>100</c:v>
                </c:pt>
                <c:pt idx="8818">
                  <c:v>100</c:v>
                </c:pt>
                <c:pt idx="8819">
                  <c:v>100</c:v>
                </c:pt>
                <c:pt idx="8820">
                  <c:v>100</c:v>
                </c:pt>
                <c:pt idx="8821">
                  <c:v>100</c:v>
                </c:pt>
                <c:pt idx="8822">
                  <c:v>98</c:v>
                </c:pt>
                <c:pt idx="8823">
                  <c:v>95</c:v>
                </c:pt>
                <c:pt idx="8824">
                  <c:v>95</c:v>
                </c:pt>
                <c:pt idx="8825">
                  <c:v>90</c:v>
                </c:pt>
                <c:pt idx="8826">
                  <c:v>84</c:v>
                </c:pt>
                <c:pt idx="8827">
                  <c:v>72</c:v>
                </c:pt>
                <c:pt idx="8828">
                  <c:v>70</c:v>
                </c:pt>
                <c:pt idx="8829">
                  <c:v>52</c:v>
                </c:pt>
                <c:pt idx="8830">
                  <c:v>55</c:v>
                </c:pt>
                <c:pt idx="8831">
                  <c:v>35</c:v>
                </c:pt>
                <c:pt idx="8832">
                  <c:v>23</c:v>
                </c:pt>
                <c:pt idx="8833">
                  <c:v>19</c:v>
                </c:pt>
                <c:pt idx="8834">
                  <c:v>12</c:v>
                </c:pt>
                <c:pt idx="8835">
                  <c:v>8</c:v>
                </c:pt>
                <c:pt idx="8836">
                  <c:v>6</c:v>
                </c:pt>
                <c:pt idx="8837">
                  <c:v>1</c:v>
                </c:pt>
                <c:pt idx="8838">
                  <c:v>0</c:v>
                </c:pt>
                <c:pt idx="8839">
                  <c:v>1</c:v>
                </c:pt>
                <c:pt idx="8840">
                  <c:v>0</c:v>
                </c:pt>
                <c:pt idx="8841">
                  <c:v>0</c:v>
                </c:pt>
                <c:pt idx="8842">
                  <c:v>0</c:v>
                </c:pt>
                <c:pt idx="8843">
                  <c:v>0</c:v>
                </c:pt>
                <c:pt idx="8844">
                  <c:v>0</c:v>
                </c:pt>
                <c:pt idx="8845">
                  <c:v>0</c:v>
                </c:pt>
                <c:pt idx="8846">
                  <c:v>0</c:v>
                </c:pt>
                <c:pt idx="8847">
                  <c:v>0</c:v>
                </c:pt>
                <c:pt idx="8848">
                  <c:v>0</c:v>
                </c:pt>
                <c:pt idx="8849">
                  <c:v>0</c:v>
                </c:pt>
                <c:pt idx="8850">
                  <c:v>0</c:v>
                </c:pt>
                <c:pt idx="8851">
                  <c:v>0</c:v>
                </c:pt>
                <c:pt idx="8852">
                  <c:v>0</c:v>
                </c:pt>
                <c:pt idx="8853">
                  <c:v>0</c:v>
                </c:pt>
                <c:pt idx="8854">
                  <c:v>0</c:v>
                </c:pt>
                <c:pt idx="8855">
                  <c:v>0</c:v>
                </c:pt>
                <c:pt idx="8856">
                  <c:v>0</c:v>
                </c:pt>
                <c:pt idx="8857">
                  <c:v>0</c:v>
                </c:pt>
                <c:pt idx="8858">
                  <c:v>0</c:v>
                </c:pt>
                <c:pt idx="8859">
                  <c:v>0</c:v>
                </c:pt>
                <c:pt idx="8860">
                  <c:v>0</c:v>
                </c:pt>
                <c:pt idx="8861">
                  <c:v>0</c:v>
                </c:pt>
                <c:pt idx="8862">
                  <c:v>0</c:v>
                </c:pt>
                <c:pt idx="8863">
                  <c:v>0</c:v>
                </c:pt>
                <c:pt idx="8864">
                  <c:v>0</c:v>
                </c:pt>
                <c:pt idx="8865">
                  <c:v>0</c:v>
                </c:pt>
                <c:pt idx="8866">
                  <c:v>0</c:v>
                </c:pt>
                <c:pt idx="8867">
                  <c:v>0</c:v>
                </c:pt>
                <c:pt idx="8868">
                  <c:v>0</c:v>
                </c:pt>
                <c:pt idx="8869">
                  <c:v>0</c:v>
                </c:pt>
                <c:pt idx="8870">
                  <c:v>0</c:v>
                </c:pt>
                <c:pt idx="8871">
                  <c:v>0</c:v>
                </c:pt>
                <c:pt idx="8872">
                  <c:v>0</c:v>
                </c:pt>
                <c:pt idx="8873">
                  <c:v>0</c:v>
                </c:pt>
                <c:pt idx="8874">
                  <c:v>0</c:v>
                </c:pt>
                <c:pt idx="8875">
                  <c:v>0</c:v>
                </c:pt>
                <c:pt idx="8876">
                  <c:v>0</c:v>
                </c:pt>
                <c:pt idx="8877">
                  <c:v>0</c:v>
                </c:pt>
                <c:pt idx="8878">
                  <c:v>0</c:v>
                </c:pt>
                <c:pt idx="8879">
                  <c:v>0</c:v>
                </c:pt>
                <c:pt idx="8880">
                  <c:v>0</c:v>
                </c:pt>
                <c:pt idx="8881">
                  <c:v>0</c:v>
                </c:pt>
                <c:pt idx="8882">
                  <c:v>0</c:v>
                </c:pt>
                <c:pt idx="8883">
                  <c:v>0</c:v>
                </c:pt>
                <c:pt idx="8884">
                  <c:v>0</c:v>
                </c:pt>
                <c:pt idx="8885">
                  <c:v>0</c:v>
                </c:pt>
                <c:pt idx="8886">
                  <c:v>0</c:v>
                </c:pt>
                <c:pt idx="8887">
                  <c:v>0</c:v>
                </c:pt>
                <c:pt idx="8888">
                  <c:v>0</c:v>
                </c:pt>
                <c:pt idx="8889">
                  <c:v>0</c:v>
                </c:pt>
                <c:pt idx="8890">
                  <c:v>0</c:v>
                </c:pt>
                <c:pt idx="8891">
                  <c:v>0</c:v>
                </c:pt>
                <c:pt idx="8892">
                  <c:v>0</c:v>
                </c:pt>
                <c:pt idx="8893">
                  <c:v>0</c:v>
                </c:pt>
                <c:pt idx="8894">
                  <c:v>0</c:v>
                </c:pt>
                <c:pt idx="8895">
                  <c:v>0</c:v>
                </c:pt>
                <c:pt idx="8896">
                  <c:v>0</c:v>
                </c:pt>
                <c:pt idx="8897">
                  <c:v>0</c:v>
                </c:pt>
                <c:pt idx="8898">
                  <c:v>0</c:v>
                </c:pt>
                <c:pt idx="8899">
                  <c:v>0</c:v>
                </c:pt>
                <c:pt idx="8900">
                  <c:v>100</c:v>
                </c:pt>
                <c:pt idx="8901">
                  <c:v>100</c:v>
                </c:pt>
                <c:pt idx="8902">
                  <c:v>100</c:v>
                </c:pt>
                <c:pt idx="8903">
                  <c:v>100</c:v>
                </c:pt>
                <c:pt idx="8904">
                  <c:v>100</c:v>
                </c:pt>
                <c:pt idx="8905">
                  <c:v>100</c:v>
                </c:pt>
                <c:pt idx="8906">
                  <c:v>100</c:v>
                </c:pt>
                <c:pt idx="8907">
                  <c:v>100</c:v>
                </c:pt>
                <c:pt idx="8908">
                  <c:v>100</c:v>
                </c:pt>
                <c:pt idx="8909">
                  <c:v>100</c:v>
                </c:pt>
                <c:pt idx="8910">
                  <c:v>100</c:v>
                </c:pt>
                <c:pt idx="8911">
                  <c:v>100</c:v>
                </c:pt>
                <c:pt idx="8912">
                  <c:v>100</c:v>
                </c:pt>
                <c:pt idx="8913">
                  <c:v>100</c:v>
                </c:pt>
                <c:pt idx="8914">
                  <c:v>100</c:v>
                </c:pt>
                <c:pt idx="8915">
                  <c:v>100</c:v>
                </c:pt>
                <c:pt idx="8916">
                  <c:v>100</c:v>
                </c:pt>
                <c:pt idx="8917">
                  <c:v>100</c:v>
                </c:pt>
                <c:pt idx="8918">
                  <c:v>100</c:v>
                </c:pt>
                <c:pt idx="8919">
                  <c:v>100</c:v>
                </c:pt>
                <c:pt idx="8920">
                  <c:v>100</c:v>
                </c:pt>
                <c:pt idx="8921">
                  <c:v>100</c:v>
                </c:pt>
                <c:pt idx="8922">
                  <c:v>100</c:v>
                </c:pt>
                <c:pt idx="8923">
                  <c:v>99</c:v>
                </c:pt>
                <c:pt idx="8924">
                  <c:v>92</c:v>
                </c:pt>
                <c:pt idx="8925">
                  <c:v>90</c:v>
                </c:pt>
                <c:pt idx="8926">
                  <c:v>84</c:v>
                </c:pt>
                <c:pt idx="8927">
                  <c:v>82</c:v>
                </c:pt>
                <c:pt idx="8928">
                  <c:v>74</c:v>
                </c:pt>
                <c:pt idx="8929">
                  <c:v>58</c:v>
                </c:pt>
                <c:pt idx="8930">
                  <c:v>55</c:v>
                </c:pt>
                <c:pt idx="8931">
                  <c:v>35</c:v>
                </c:pt>
                <c:pt idx="8932">
                  <c:v>25</c:v>
                </c:pt>
                <c:pt idx="8933">
                  <c:v>15</c:v>
                </c:pt>
                <c:pt idx="8934">
                  <c:v>12</c:v>
                </c:pt>
                <c:pt idx="8935">
                  <c:v>2</c:v>
                </c:pt>
                <c:pt idx="8936">
                  <c:v>4</c:v>
                </c:pt>
                <c:pt idx="8937">
                  <c:v>2</c:v>
                </c:pt>
                <c:pt idx="8938">
                  <c:v>2</c:v>
                </c:pt>
                <c:pt idx="8939">
                  <c:v>0</c:v>
                </c:pt>
                <c:pt idx="8940">
                  <c:v>1</c:v>
                </c:pt>
                <c:pt idx="8941">
                  <c:v>0</c:v>
                </c:pt>
                <c:pt idx="8942">
                  <c:v>0</c:v>
                </c:pt>
                <c:pt idx="8943">
                  <c:v>0</c:v>
                </c:pt>
                <c:pt idx="8944">
                  <c:v>0</c:v>
                </c:pt>
                <c:pt idx="8945">
                  <c:v>0</c:v>
                </c:pt>
                <c:pt idx="8946">
                  <c:v>0</c:v>
                </c:pt>
                <c:pt idx="8947">
                  <c:v>0</c:v>
                </c:pt>
                <c:pt idx="8948">
                  <c:v>0</c:v>
                </c:pt>
                <c:pt idx="8949">
                  <c:v>0</c:v>
                </c:pt>
                <c:pt idx="8950">
                  <c:v>0</c:v>
                </c:pt>
                <c:pt idx="8951">
                  <c:v>0</c:v>
                </c:pt>
                <c:pt idx="8952">
                  <c:v>0</c:v>
                </c:pt>
                <c:pt idx="8953">
                  <c:v>0</c:v>
                </c:pt>
                <c:pt idx="8954">
                  <c:v>0</c:v>
                </c:pt>
                <c:pt idx="8955">
                  <c:v>0</c:v>
                </c:pt>
                <c:pt idx="8956">
                  <c:v>0</c:v>
                </c:pt>
                <c:pt idx="8957">
                  <c:v>0</c:v>
                </c:pt>
                <c:pt idx="8958">
                  <c:v>0</c:v>
                </c:pt>
                <c:pt idx="8959">
                  <c:v>0</c:v>
                </c:pt>
                <c:pt idx="8960">
                  <c:v>0</c:v>
                </c:pt>
                <c:pt idx="8961">
                  <c:v>0</c:v>
                </c:pt>
                <c:pt idx="8962">
                  <c:v>0</c:v>
                </c:pt>
                <c:pt idx="8963">
                  <c:v>0</c:v>
                </c:pt>
                <c:pt idx="8964">
                  <c:v>0</c:v>
                </c:pt>
                <c:pt idx="8965">
                  <c:v>0</c:v>
                </c:pt>
                <c:pt idx="8966">
                  <c:v>0</c:v>
                </c:pt>
                <c:pt idx="8967">
                  <c:v>0</c:v>
                </c:pt>
                <c:pt idx="8968">
                  <c:v>0</c:v>
                </c:pt>
                <c:pt idx="8969">
                  <c:v>0</c:v>
                </c:pt>
                <c:pt idx="8970">
                  <c:v>0</c:v>
                </c:pt>
                <c:pt idx="8971">
                  <c:v>0</c:v>
                </c:pt>
                <c:pt idx="8972">
                  <c:v>0</c:v>
                </c:pt>
                <c:pt idx="8973">
                  <c:v>0</c:v>
                </c:pt>
                <c:pt idx="8974">
                  <c:v>0</c:v>
                </c:pt>
                <c:pt idx="8975">
                  <c:v>0</c:v>
                </c:pt>
                <c:pt idx="8976">
                  <c:v>0</c:v>
                </c:pt>
                <c:pt idx="8977">
                  <c:v>0</c:v>
                </c:pt>
                <c:pt idx="8978">
                  <c:v>0</c:v>
                </c:pt>
                <c:pt idx="8979">
                  <c:v>0</c:v>
                </c:pt>
                <c:pt idx="8980">
                  <c:v>0</c:v>
                </c:pt>
                <c:pt idx="8981">
                  <c:v>0</c:v>
                </c:pt>
                <c:pt idx="8982">
                  <c:v>0</c:v>
                </c:pt>
                <c:pt idx="8983">
                  <c:v>0</c:v>
                </c:pt>
                <c:pt idx="8984">
                  <c:v>0</c:v>
                </c:pt>
                <c:pt idx="8985">
                  <c:v>0</c:v>
                </c:pt>
                <c:pt idx="8986">
                  <c:v>0</c:v>
                </c:pt>
                <c:pt idx="8987">
                  <c:v>0</c:v>
                </c:pt>
                <c:pt idx="8988">
                  <c:v>0</c:v>
                </c:pt>
                <c:pt idx="8989">
                  <c:v>0</c:v>
                </c:pt>
                <c:pt idx="8990">
                  <c:v>0</c:v>
                </c:pt>
                <c:pt idx="8991">
                  <c:v>0</c:v>
                </c:pt>
                <c:pt idx="8992">
                  <c:v>0</c:v>
                </c:pt>
                <c:pt idx="8993">
                  <c:v>0</c:v>
                </c:pt>
                <c:pt idx="8994">
                  <c:v>0</c:v>
                </c:pt>
                <c:pt idx="8995">
                  <c:v>0</c:v>
                </c:pt>
                <c:pt idx="8996">
                  <c:v>0</c:v>
                </c:pt>
                <c:pt idx="8997">
                  <c:v>0</c:v>
                </c:pt>
                <c:pt idx="8998">
                  <c:v>0</c:v>
                </c:pt>
                <c:pt idx="8999">
                  <c:v>0</c:v>
                </c:pt>
                <c:pt idx="9000">
                  <c:v>100</c:v>
                </c:pt>
                <c:pt idx="9001">
                  <c:v>100</c:v>
                </c:pt>
                <c:pt idx="9002">
                  <c:v>100</c:v>
                </c:pt>
                <c:pt idx="9003">
                  <c:v>100</c:v>
                </c:pt>
                <c:pt idx="9004">
                  <c:v>100</c:v>
                </c:pt>
                <c:pt idx="9005">
                  <c:v>100</c:v>
                </c:pt>
                <c:pt idx="9006">
                  <c:v>100</c:v>
                </c:pt>
                <c:pt idx="9007">
                  <c:v>100</c:v>
                </c:pt>
                <c:pt idx="9008">
                  <c:v>100</c:v>
                </c:pt>
                <c:pt idx="9009">
                  <c:v>100</c:v>
                </c:pt>
                <c:pt idx="9010">
                  <c:v>100</c:v>
                </c:pt>
                <c:pt idx="9011">
                  <c:v>100</c:v>
                </c:pt>
                <c:pt idx="9012">
                  <c:v>100</c:v>
                </c:pt>
                <c:pt idx="9013">
                  <c:v>100</c:v>
                </c:pt>
                <c:pt idx="9014">
                  <c:v>100</c:v>
                </c:pt>
                <c:pt idx="9015">
                  <c:v>100</c:v>
                </c:pt>
                <c:pt idx="9016">
                  <c:v>100</c:v>
                </c:pt>
                <c:pt idx="9017">
                  <c:v>100</c:v>
                </c:pt>
                <c:pt idx="9018">
                  <c:v>100</c:v>
                </c:pt>
                <c:pt idx="9019">
                  <c:v>100</c:v>
                </c:pt>
                <c:pt idx="9020">
                  <c:v>100</c:v>
                </c:pt>
                <c:pt idx="9021">
                  <c:v>100</c:v>
                </c:pt>
                <c:pt idx="9022">
                  <c:v>100</c:v>
                </c:pt>
                <c:pt idx="9023">
                  <c:v>100</c:v>
                </c:pt>
                <c:pt idx="9024">
                  <c:v>97</c:v>
                </c:pt>
                <c:pt idx="9025">
                  <c:v>95</c:v>
                </c:pt>
                <c:pt idx="9026">
                  <c:v>89</c:v>
                </c:pt>
                <c:pt idx="9027">
                  <c:v>86</c:v>
                </c:pt>
                <c:pt idx="9028">
                  <c:v>78</c:v>
                </c:pt>
                <c:pt idx="9029">
                  <c:v>61</c:v>
                </c:pt>
                <c:pt idx="9030">
                  <c:v>56</c:v>
                </c:pt>
                <c:pt idx="9031">
                  <c:v>35</c:v>
                </c:pt>
                <c:pt idx="9032">
                  <c:v>32</c:v>
                </c:pt>
                <c:pt idx="9033">
                  <c:v>24</c:v>
                </c:pt>
                <c:pt idx="9034">
                  <c:v>19</c:v>
                </c:pt>
                <c:pt idx="9035">
                  <c:v>9</c:v>
                </c:pt>
                <c:pt idx="9036">
                  <c:v>6</c:v>
                </c:pt>
                <c:pt idx="9037">
                  <c:v>4</c:v>
                </c:pt>
                <c:pt idx="9038">
                  <c:v>3</c:v>
                </c:pt>
                <c:pt idx="9039">
                  <c:v>0</c:v>
                </c:pt>
                <c:pt idx="9040">
                  <c:v>0</c:v>
                </c:pt>
                <c:pt idx="9041">
                  <c:v>0</c:v>
                </c:pt>
                <c:pt idx="9042">
                  <c:v>0</c:v>
                </c:pt>
                <c:pt idx="9043">
                  <c:v>0</c:v>
                </c:pt>
                <c:pt idx="9044">
                  <c:v>0</c:v>
                </c:pt>
                <c:pt idx="9045">
                  <c:v>0</c:v>
                </c:pt>
                <c:pt idx="9046">
                  <c:v>0</c:v>
                </c:pt>
                <c:pt idx="9047">
                  <c:v>0</c:v>
                </c:pt>
                <c:pt idx="9048">
                  <c:v>0</c:v>
                </c:pt>
                <c:pt idx="9049">
                  <c:v>0</c:v>
                </c:pt>
                <c:pt idx="9050">
                  <c:v>0</c:v>
                </c:pt>
                <c:pt idx="9051">
                  <c:v>0</c:v>
                </c:pt>
                <c:pt idx="9052">
                  <c:v>0</c:v>
                </c:pt>
                <c:pt idx="9053">
                  <c:v>0</c:v>
                </c:pt>
                <c:pt idx="9054">
                  <c:v>0</c:v>
                </c:pt>
                <c:pt idx="9055">
                  <c:v>0</c:v>
                </c:pt>
                <c:pt idx="9056">
                  <c:v>0</c:v>
                </c:pt>
                <c:pt idx="9057">
                  <c:v>0</c:v>
                </c:pt>
                <c:pt idx="9058">
                  <c:v>0</c:v>
                </c:pt>
                <c:pt idx="9059">
                  <c:v>0</c:v>
                </c:pt>
                <c:pt idx="9060">
                  <c:v>0</c:v>
                </c:pt>
                <c:pt idx="9061">
                  <c:v>0</c:v>
                </c:pt>
                <c:pt idx="9062">
                  <c:v>0</c:v>
                </c:pt>
                <c:pt idx="9063">
                  <c:v>0</c:v>
                </c:pt>
                <c:pt idx="9064">
                  <c:v>0</c:v>
                </c:pt>
                <c:pt idx="9065">
                  <c:v>0</c:v>
                </c:pt>
                <c:pt idx="9066">
                  <c:v>0</c:v>
                </c:pt>
                <c:pt idx="9067">
                  <c:v>0</c:v>
                </c:pt>
                <c:pt idx="9068">
                  <c:v>0</c:v>
                </c:pt>
                <c:pt idx="9069">
                  <c:v>0</c:v>
                </c:pt>
                <c:pt idx="9070">
                  <c:v>0</c:v>
                </c:pt>
                <c:pt idx="9071">
                  <c:v>0</c:v>
                </c:pt>
                <c:pt idx="9072">
                  <c:v>0</c:v>
                </c:pt>
                <c:pt idx="9073">
                  <c:v>0</c:v>
                </c:pt>
                <c:pt idx="9074">
                  <c:v>0</c:v>
                </c:pt>
                <c:pt idx="9075">
                  <c:v>0</c:v>
                </c:pt>
                <c:pt idx="9076">
                  <c:v>0</c:v>
                </c:pt>
                <c:pt idx="9077">
                  <c:v>0</c:v>
                </c:pt>
                <c:pt idx="9078">
                  <c:v>0</c:v>
                </c:pt>
                <c:pt idx="9079">
                  <c:v>0</c:v>
                </c:pt>
                <c:pt idx="9080">
                  <c:v>0</c:v>
                </c:pt>
                <c:pt idx="9081">
                  <c:v>0</c:v>
                </c:pt>
                <c:pt idx="9082">
                  <c:v>0</c:v>
                </c:pt>
                <c:pt idx="9083">
                  <c:v>0</c:v>
                </c:pt>
                <c:pt idx="9084">
                  <c:v>0</c:v>
                </c:pt>
                <c:pt idx="9085">
                  <c:v>0</c:v>
                </c:pt>
                <c:pt idx="9086">
                  <c:v>0</c:v>
                </c:pt>
                <c:pt idx="9087">
                  <c:v>0</c:v>
                </c:pt>
                <c:pt idx="9088">
                  <c:v>0</c:v>
                </c:pt>
                <c:pt idx="9089">
                  <c:v>0</c:v>
                </c:pt>
                <c:pt idx="9090">
                  <c:v>0</c:v>
                </c:pt>
                <c:pt idx="9091">
                  <c:v>0</c:v>
                </c:pt>
                <c:pt idx="9092">
                  <c:v>0</c:v>
                </c:pt>
                <c:pt idx="9093">
                  <c:v>0</c:v>
                </c:pt>
                <c:pt idx="9094">
                  <c:v>0</c:v>
                </c:pt>
                <c:pt idx="9095">
                  <c:v>0</c:v>
                </c:pt>
                <c:pt idx="9096">
                  <c:v>0</c:v>
                </c:pt>
                <c:pt idx="9097">
                  <c:v>0</c:v>
                </c:pt>
                <c:pt idx="9098">
                  <c:v>0</c:v>
                </c:pt>
                <c:pt idx="9099">
                  <c:v>0</c:v>
                </c:pt>
                <c:pt idx="9100">
                  <c:v>100</c:v>
                </c:pt>
                <c:pt idx="9101">
                  <c:v>100</c:v>
                </c:pt>
                <c:pt idx="9102">
                  <c:v>100</c:v>
                </c:pt>
                <c:pt idx="9103">
                  <c:v>100</c:v>
                </c:pt>
                <c:pt idx="9104">
                  <c:v>100</c:v>
                </c:pt>
                <c:pt idx="9105">
                  <c:v>100</c:v>
                </c:pt>
                <c:pt idx="9106">
                  <c:v>100</c:v>
                </c:pt>
                <c:pt idx="9107">
                  <c:v>100</c:v>
                </c:pt>
                <c:pt idx="9108">
                  <c:v>100</c:v>
                </c:pt>
                <c:pt idx="9109">
                  <c:v>100</c:v>
                </c:pt>
                <c:pt idx="9110">
                  <c:v>100</c:v>
                </c:pt>
                <c:pt idx="9111">
                  <c:v>100</c:v>
                </c:pt>
                <c:pt idx="9112">
                  <c:v>100</c:v>
                </c:pt>
                <c:pt idx="9113">
                  <c:v>100</c:v>
                </c:pt>
                <c:pt idx="9114">
                  <c:v>100</c:v>
                </c:pt>
                <c:pt idx="9115">
                  <c:v>100</c:v>
                </c:pt>
                <c:pt idx="9116">
                  <c:v>100</c:v>
                </c:pt>
                <c:pt idx="9117">
                  <c:v>100</c:v>
                </c:pt>
                <c:pt idx="9118">
                  <c:v>100</c:v>
                </c:pt>
                <c:pt idx="9119">
                  <c:v>100</c:v>
                </c:pt>
                <c:pt idx="9120">
                  <c:v>100</c:v>
                </c:pt>
                <c:pt idx="9121">
                  <c:v>100</c:v>
                </c:pt>
                <c:pt idx="9122">
                  <c:v>99</c:v>
                </c:pt>
                <c:pt idx="9123">
                  <c:v>99</c:v>
                </c:pt>
                <c:pt idx="9124">
                  <c:v>97</c:v>
                </c:pt>
                <c:pt idx="9125">
                  <c:v>96</c:v>
                </c:pt>
                <c:pt idx="9126">
                  <c:v>91</c:v>
                </c:pt>
                <c:pt idx="9127">
                  <c:v>82</c:v>
                </c:pt>
                <c:pt idx="9128">
                  <c:v>80</c:v>
                </c:pt>
                <c:pt idx="9129">
                  <c:v>70</c:v>
                </c:pt>
                <c:pt idx="9130">
                  <c:v>58</c:v>
                </c:pt>
                <c:pt idx="9131">
                  <c:v>43</c:v>
                </c:pt>
                <c:pt idx="9132">
                  <c:v>34</c:v>
                </c:pt>
                <c:pt idx="9133">
                  <c:v>27</c:v>
                </c:pt>
                <c:pt idx="9134">
                  <c:v>18</c:v>
                </c:pt>
                <c:pt idx="9135">
                  <c:v>10</c:v>
                </c:pt>
                <c:pt idx="9136">
                  <c:v>5</c:v>
                </c:pt>
                <c:pt idx="9137">
                  <c:v>3</c:v>
                </c:pt>
                <c:pt idx="9138">
                  <c:v>2</c:v>
                </c:pt>
                <c:pt idx="9139">
                  <c:v>2</c:v>
                </c:pt>
                <c:pt idx="9140">
                  <c:v>0</c:v>
                </c:pt>
                <c:pt idx="9141">
                  <c:v>0</c:v>
                </c:pt>
                <c:pt idx="9142">
                  <c:v>0</c:v>
                </c:pt>
                <c:pt idx="9143">
                  <c:v>0</c:v>
                </c:pt>
                <c:pt idx="9144">
                  <c:v>0</c:v>
                </c:pt>
                <c:pt idx="9145">
                  <c:v>0</c:v>
                </c:pt>
                <c:pt idx="9146">
                  <c:v>0</c:v>
                </c:pt>
                <c:pt idx="9147">
                  <c:v>0</c:v>
                </c:pt>
                <c:pt idx="9148">
                  <c:v>0</c:v>
                </c:pt>
                <c:pt idx="9149">
                  <c:v>0</c:v>
                </c:pt>
                <c:pt idx="9150">
                  <c:v>0</c:v>
                </c:pt>
                <c:pt idx="9151">
                  <c:v>0</c:v>
                </c:pt>
                <c:pt idx="9152">
                  <c:v>0</c:v>
                </c:pt>
                <c:pt idx="9153">
                  <c:v>0</c:v>
                </c:pt>
                <c:pt idx="9154">
                  <c:v>0</c:v>
                </c:pt>
                <c:pt idx="9155">
                  <c:v>0</c:v>
                </c:pt>
                <c:pt idx="9156">
                  <c:v>0</c:v>
                </c:pt>
                <c:pt idx="9157">
                  <c:v>0</c:v>
                </c:pt>
                <c:pt idx="9158">
                  <c:v>0</c:v>
                </c:pt>
                <c:pt idx="9159">
                  <c:v>0</c:v>
                </c:pt>
                <c:pt idx="9160">
                  <c:v>0</c:v>
                </c:pt>
                <c:pt idx="9161">
                  <c:v>0</c:v>
                </c:pt>
                <c:pt idx="9162">
                  <c:v>0</c:v>
                </c:pt>
                <c:pt idx="9163">
                  <c:v>0</c:v>
                </c:pt>
                <c:pt idx="9164">
                  <c:v>0</c:v>
                </c:pt>
                <c:pt idx="9165">
                  <c:v>0</c:v>
                </c:pt>
                <c:pt idx="9166">
                  <c:v>0</c:v>
                </c:pt>
                <c:pt idx="9167">
                  <c:v>0</c:v>
                </c:pt>
                <c:pt idx="9168">
                  <c:v>0</c:v>
                </c:pt>
                <c:pt idx="9169">
                  <c:v>0</c:v>
                </c:pt>
                <c:pt idx="9170">
                  <c:v>0</c:v>
                </c:pt>
                <c:pt idx="9171">
                  <c:v>0</c:v>
                </c:pt>
                <c:pt idx="9172">
                  <c:v>0</c:v>
                </c:pt>
                <c:pt idx="9173">
                  <c:v>0</c:v>
                </c:pt>
                <c:pt idx="9174">
                  <c:v>0</c:v>
                </c:pt>
                <c:pt idx="9175">
                  <c:v>0</c:v>
                </c:pt>
                <c:pt idx="9176">
                  <c:v>0</c:v>
                </c:pt>
                <c:pt idx="9177">
                  <c:v>0</c:v>
                </c:pt>
                <c:pt idx="9178">
                  <c:v>0</c:v>
                </c:pt>
                <c:pt idx="9179">
                  <c:v>0</c:v>
                </c:pt>
                <c:pt idx="9180">
                  <c:v>0</c:v>
                </c:pt>
                <c:pt idx="9181">
                  <c:v>0</c:v>
                </c:pt>
                <c:pt idx="9182">
                  <c:v>0</c:v>
                </c:pt>
                <c:pt idx="9183">
                  <c:v>0</c:v>
                </c:pt>
                <c:pt idx="9184">
                  <c:v>0</c:v>
                </c:pt>
                <c:pt idx="9185">
                  <c:v>0</c:v>
                </c:pt>
                <c:pt idx="9186">
                  <c:v>0</c:v>
                </c:pt>
                <c:pt idx="9187">
                  <c:v>0</c:v>
                </c:pt>
                <c:pt idx="9188">
                  <c:v>0</c:v>
                </c:pt>
                <c:pt idx="9189">
                  <c:v>0</c:v>
                </c:pt>
                <c:pt idx="9190">
                  <c:v>0</c:v>
                </c:pt>
                <c:pt idx="9191">
                  <c:v>0</c:v>
                </c:pt>
                <c:pt idx="9192">
                  <c:v>0</c:v>
                </c:pt>
                <c:pt idx="9193">
                  <c:v>0</c:v>
                </c:pt>
                <c:pt idx="9194">
                  <c:v>0</c:v>
                </c:pt>
                <c:pt idx="9195">
                  <c:v>0</c:v>
                </c:pt>
                <c:pt idx="9196">
                  <c:v>0</c:v>
                </c:pt>
                <c:pt idx="9197">
                  <c:v>0</c:v>
                </c:pt>
                <c:pt idx="9198">
                  <c:v>0</c:v>
                </c:pt>
                <c:pt idx="9199">
                  <c:v>0</c:v>
                </c:pt>
                <c:pt idx="9200">
                  <c:v>100</c:v>
                </c:pt>
                <c:pt idx="9201">
                  <c:v>100</c:v>
                </c:pt>
                <c:pt idx="9202">
                  <c:v>100</c:v>
                </c:pt>
                <c:pt idx="9203">
                  <c:v>100</c:v>
                </c:pt>
                <c:pt idx="9204">
                  <c:v>100</c:v>
                </c:pt>
                <c:pt idx="9205">
                  <c:v>100</c:v>
                </c:pt>
                <c:pt idx="9206">
                  <c:v>100</c:v>
                </c:pt>
                <c:pt idx="9207">
                  <c:v>100</c:v>
                </c:pt>
                <c:pt idx="9208">
                  <c:v>100</c:v>
                </c:pt>
                <c:pt idx="9209">
                  <c:v>100</c:v>
                </c:pt>
                <c:pt idx="9210">
                  <c:v>100</c:v>
                </c:pt>
                <c:pt idx="9211">
                  <c:v>100</c:v>
                </c:pt>
                <c:pt idx="9212">
                  <c:v>100</c:v>
                </c:pt>
                <c:pt idx="9213">
                  <c:v>100</c:v>
                </c:pt>
                <c:pt idx="9214">
                  <c:v>100</c:v>
                </c:pt>
                <c:pt idx="9215">
                  <c:v>100</c:v>
                </c:pt>
                <c:pt idx="9216">
                  <c:v>100</c:v>
                </c:pt>
                <c:pt idx="9217">
                  <c:v>100</c:v>
                </c:pt>
                <c:pt idx="9218">
                  <c:v>100</c:v>
                </c:pt>
                <c:pt idx="9219">
                  <c:v>100</c:v>
                </c:pt>
                <c:pt idx="9220">
                  <c:v>100</c:v>
                </c:pt>
                <c:pt idx="9221">
                  <c:v>100</c:v>
                </c:pt>
                <c:pt idx="9222">
                  <c:v>100</c:v>
                </c:pt>
                <c:pt idx="9223">
                  <c:v>99</c:v>
                </c:pt>
                <c:pt idx="9224">
                  <c:v>98</c:v>
                </c:pt>
                <c:pt idx="9225">
                  <c:v>96</c:v>
                </c:pt>
                <c:pt idx="9226">
                  <c:v>93</c:v>
                </c:pt>
                <c:pt idx="9227">
                  <c:v>83</c:v>
                </c:pt>
                <c:pt idx="9228">
                  <c:v>81</c:v>
                </c:pt>
                <c:pt idx="9229">
                  <c:v>71</c:v>
                </c:pt>
                <c:pt idx="9230">
                  <c:v>73</c:v>
                </c:pt>
                <c:pt idx="9231">
                  <c:v>49</c:v>
                </c:pt>
                <c:pt idx="9232">
                  <c:v>32</c:v>
                </c:pt>
                <c:pt idx="9233">
                  <c:v>32</c:v>
                </c:pt>
                <c:pt idx="9234">
                  <c:v>21</c:v>
                </c:pt>
                <c:pt idx="9235">
                  <c:v>15</c:v>
                </c:pt>
                <c:pt idx="9236">
                  <c:v>10</c:v>
                </c:pt>
                <c:pt idx="9237">
                  <c:v>3</c:v>
                </c:pt>
                <c:pt idx="9238">
                  <c:v>5</c:v>
                </c:pt>
                <c:pt idx="9239">
                  <c:v>2</c:v>
                </c:pt>
                <c:pt idx="9240">
                  <c:v>2</c:v>
                </c:pt>
                <c:pt idx="9241">
                  <c:v>0</c:v>
                </c:pt>
                <c:pt idx="9242">
                  <c:v>1</c:v>
                </c:pt>
                <c:pt idx="9243">
                  <c:v>0</c:v>
                </c:pt>
                <c:pt idx="9244">
                  <c:v>0</c:v>
                </c:pt>
                <c:pt idx="9245">
                  <c:v>0</c:v>
                </c:pt>
                <c:pt idx="9246">
                  <c:v>0</c:v>
                </c:pt>
                <c:pt idx="9247">
                  <c:v>0</c:v>
                </c:pt>
                <c:pt idx="9248">
                  <c:v>0</c:v>
                </c:pt>
                <c:pt idx="9249">
                  <c:v>0</c:v>
                </c:pt>
                <c:pt idx="9250">
                  <c:v>0</c:v>
                </c:pt>
                <c:pt idx="9251">
                  <c:v>0</c:v>
                </c:pt>
                <c:pt idx="9252">
                  <c:v>0</c:v>
                </c:pt>
                <c:pt idx="9253">
                  <c:v>0</c:v>
                </c:pt>
                <c:pt idx="9254">
                  <c:v>0</c:v>
                </c:pt>
                <c:pt idx="9255">
                  <c:v>0</c:v>
                </c:pt>
                <c:pt idx="9256">
                  <c:v>0</c:v>
                </c:pt>
                <c:pt idx="9257">
                  <c:v>0</c:v>
                </c:pt>
                <c:pt idx="9258">
                  <c:v>0</c:v>
                </c:pt>
                <c:pt idx="9259">
                  <c:v>0</c:v>
                </c:pt>
                <c:pt idx="9260">
                  <c:v>0</c:v>
                </c:pt>
                <c:pt idx="9261">
                  <c:v>0</c:v>
                </c:pt>
                <c:pt idx="9262">
                  <c:v>0</c:v>
                </c:pt>
                <c:pt idx="9263">
                  <c:v>0</c:v>
                </c:pt>
                <c:pt idx="9264">
                  <c:v>0</c:v>
                </c:pt>
                <c:pt idx="9265">
                  <c:v>0</c:v>
                </c:pt>
                <c:pt idx="9266">
                  <c:v>0</c:v>
                </c:pt>
                <c:pt idx="9267">
                  <c:v>0</c:v>
                </c:pt>
                <c:pt idx="9268">
                  <c:v>0</c:v>
                </c:pt>
                <c:pt idx="9269">
                  <c:v>0</c:v>
                </c:pt>
                <c:pt idx="9270">
                  <c:v>0</c:v>
                </c:pt>
                <c:pt idx="9271">
                  <c:v>0</c:v>
                </c:pt>
                <c:pt idx="9272">
                  <c:v>0</c:v>
                </c:pt>
                <c:pt idx="9273">
                  <c:v>0</c:v>
                </c:pt>
                <c:pt idx="9274">
                  <c:v>0</c:v>
                </c:pt>
                <c:pt idx="9275">
                  <c:v>0</c:v>
                </c:pt>
                <c:pt idx="9276">
                  <c:v>0</c:v>
                </c:pt>
                <c:pt idx="9277">
                  <c:v>0</c:v>
                </c:pt>
                <c:pt idx="9278">
                  <c:v>0</c:v>
                </c:pt>
                <c:pt idx="9279">
                  <c:v>0</c:v>
                </c:pt>
                <c:pt idx="9280">
                  <c:v>0</c:v>
                </c:pt>
                <c:pt idx="9281">
                  <c:v>0</c:v>
                </c:pt>
                <c:pt idx="9282">
                  <c:v>0</c:v>
                </c:pt>
                <c:pt idx="9283">
                  <c:v>0</c:v>
                </c:pt>
                <c:pt idx="9284">
                  <c:v>0</c:v>
                </c:pt>
                <c:pt idx="9285">
                  <c:v>0</c:v>
                </c:pt>
                <c:pt idx="9286">
                  <c:v>0</c:v>
                </c:pt>
                <c:pt idx="9287">
                  <c:v>0</c:v>
                </c:pt>
                <c:pt idx="9288">
                  <c:v>0</c:v>
                </c:pt>
                <c:pt idx="9289">
                  <c:v>0</c:v>
                </c:pt>
                <c:pt idx="9290">
                  <c:v>0</c:v>
                </c:pt>
                <c:pt idx="9291">
                  <c:v>0</c:v>
                </c:pt>
                <c:pt idx="9292">
                  <c:v>0</c:v>
                </c:pt>
                <c:pt idx="9293">
                  <c:v>0</c:v>
                </c:pt>
                <c:pt idx="9294">
                  <c:v>0</c:v>
                </c:pt>
                <c:pt idx="9295">
                  <c:v>0</c:v>
                </c:pt>
                <c:pt idx="9296">
                  <c:v>0</c:v>
                </c:pt>
                <c:pt idx="9297">
                  <c:v>0</c:v>
                </c:pt>
                <c:pt idx="9298">
                  <c:v>0</c:v>
                </c:pt>
                <c:pt idx="9299">
                  <c:v>0</c:v>
                </c:pt>
                <c:pt idx="9300">
                  <c:v>100</c:v>
                </c:pt>
                <c:pt idx="9301">
                  <c:v>100</c:v>
                </c:pt>
                <c:pt idx="9302">
                  <c:v>100</c:v>
                </c:pt>
                <c:pt idx="9303">
                  <c:v>100</c:v>
                </c:pt>
                <c:pt idx="9304">
                  <c:v>100</c:v>
                </c:pt>
                <c:pt idx="9305">
                  <c:v>100</c:v>
                </c:pt>
                <c:pt idx="9306">
                  <c:v>100</c:v>
                </c:pt>
                <c:pt idx="9307">
                  <c:v>100</c:v>
                </c:pt>
                <c:pt idx="9308">
                  <c:v>100</c:v>
                </c:pt>
                <c:pt idx="9309">
                  <c:v>100</c:v>
                </c:pt>
                <c:pt idx="9310">
                  <c:v>100</c:v>
                </c:pt>
                <c:pt idx="9311">
                  <c:v>100</c:v>
                </c:pt>
                <c:pt idx="9312">
                  <c:v>100</c:v>
                </c:pt>
                <c:pt idx="9313">
                  <c:v>100</c:v>
                </c:pt>
                <c:pt idx="9314">
                  <c:v>100</c:v>
                </c:pt>
                <c:pt idx="9315">
                  <c:v>100</c:v>
                </c:pt>
                <c:pt idx="9316">
                  <c:v>100</c:v>
                </c:pt>
                <c:pt idx="9317">
                  <c:v>100</c:v>
                </c:pt>
                <c:pt idx="9318">
                  <c:v>100</c:v>
                </c:pt>
                <c:pt idx="9319">
                  <c:v>100</c:v>
                </c:pt>
                <c:pt idx="9320">
                  <c:v>100</c:v>
                </c:pt>
                <c:pt idx="9321">
                  <c:v>100</c:v>
                </c:pt>
                <c:pt idx="9322">
                  <c:v>100</c:v>
                </c:pt>
                <c:pt idx="9323">
                  <c:v>100</c:v>
                </c:pt>
                <c:pt idx="9324">
                  <c:v>98</c:v>
                </c:pt>
                <c:pt idx="9325">
                  <c:v>96</c:v>
                </c:pt>
                <c:pt idx="9326">
                  <c:v>97</c:v>
                </c:pt>
                <c:pt idx="9327">
                  <c:v>90</c:v>
                </c:pt>
                <c:pt idx="9328">
                  <c:v>86</c:v>
                </c:pt>
                <c:pt idx="9329">
                  <c:v>64</c:v>
                </c:pt>
                <c:pt idx="9330">
                  <c:v>68</c:v>
                </c:pt>
                <c:pt idx="9331">
                  <c:v>59</c:v>
                </c:pt>
                <c:pt idx="9332">
                  <c:v>42</c:v>
                </c:pt>
                <c:pt idx="9333">
                  <c:v>32</c:v>
                </c:pt>
                <c:pt idx="9334">
                  <c:v>23</c:v>
                </c:pt>
                <c:pt idx="9335">
                  <c:v>18</c:v>
                </c:pt>
                <c:pt idx="9336">
                  <c:v>11</c:v>
                </c:pt>
                <c:pt idx="9337">
                  <c:v>7</c:v>
                </c:pt>
                <c:pt idx="9338">
                  <c:v>6</c:v>
                </c:pt>
                <c:pt idx="9339">
                  <c:v>2</c:v>
                </c:pt>
                <c:pt idx="9340">
                  <c:v>2</c:v>
                </c:pt>
                <c:pt idx="9341">
                  <c:v>0</c:v>
                </c:pt>
                <c:pt idx="9342">
                  <c:v>1</c:v>
                </c:pt>
                <c:pt idx="9343">
                  <c:v>0</c:v>
                </c:pt>
                <c:pt idx="9344">
                  <c:v>0</c:v>
                </c:pt>
                <c:pt idx="9345">
                  <c:v>0</c:v>
                </c:pt>
                <c:pt idx="9346">
                  <c:v>0</c:v>
                </c:pt>
                <c:pt idx="9347">
                  <c:v>0</c:v>
                </c:pt>
                <c:pt idx="9348">
                  <c:v>0</c:v>
                </c:pt>
                <c:pt idx="9349">
                  <c:v>0</c:v>
                </c:pt>
                <c:pt idx="9350">
                  <c:v>0</c:v>
                </c:pt>
                <c:pt idx="9351">
                  <c:v>0</c:v>
                </c:pt>
                <c:pt idx="9352">
                  <c:v>0</c:v>
                </c:pt>
                <c:pt idx="9353">
                  <c:v>0</c:v>
                </c:pt>
                <c:pt idx="9354">
                  <c:v>0</c:v>
                </c:pt>
                <c:pt idx="9355">
                  <c:v>0</c:v>
                </c:pt>
                <c:pt idx="9356">
                  <c:v>0</c:v>
                </c:pt>
                <c:pt idx="9357">
                  <c:v>0</c:v>
                </c:pt>
                <c:pt idx="9358">
                  <c:v>0</c:v>
                </c:pt>
                <c:pt idx="9359">
                  <c:v>0</c:v>
                </c:pt>
                <c:pt idx="9360">
                  <c:v>0</c:v>
                </c:pt>
                <c:pt idx="9361">
                  <c:v>0</c:v>
                </c:pt>
                <c:pt idx="9362">
                  <c:v>0</c:v>
                </c:pt>
                <c:pt idx="9363">
                  <c:v>0</c:v>
                </c:pt>
                <c:pt idx="9364">
                  <c:v>0</c:v>
                </c:pt>
                <c:pt idx="9365">
                  <c:v>0</c:v>
                </c:pt>
                <c:pt idx="9366">
                  <c:v>0</c:v>
                </c:pt>
                <c:pt idx="9367">
                  <c:v>0</c:v>
                </c:pt>
                <c:pt idx="9368">
                  <c:v>0</c:v>
                </c:pt>
                <c:pt idx="9369">
                  <c:v>0</c:v>
                </c:pt>
                <c:pt idx="9370">
                  <c:v>0</c:v>
                </c:pt>
                <c:pt idx="9371">
                  <c:v>0</c:v>
                </c:pt>
                <c:pt idx="9372">
                  <c:v>0</c:v>
                </c:pt>
                <c:pt idx="9373">
                  <c:v>0</c:v>
                </c:pt>
                <c:pt idx="9374">
                  <c:v>0</c:v>
                </c:pt>
                <c:pt idx="9375">
                  <c:v>0</c:v>
                </c:pt>
                <c:pt idx="9376">
                  <c:v>0</c:v>
                </c:pt>
                <c:pt idx="9377">
                  <c:v>0</c:v>
                </c:pt>
                <c:pt idx="9378">
                  <c:v>0</c:v>
                </c:pt>
                <c:pt idx="9379">
                  <c:v>0</c:v>
                </c:pt>
                <c:pt idx="9380">
                  <c:v>0</c:v>
                </c:pt>
                <c:pt idx="9381">
                  <c:v>0</c:v>
                </c:pt>
                <c:pt idx="9382">
                  <c:v>0</c:v>
                </c:pt>
                <c:pt idx="9383">
                  <c:v>0</c:v>
                </c:pt>
                <c:pt idx="9384">
                  <c:v>0</c:v>
                </c:pt>
                <c:pt idx="9385">
                  <c:v>0</c:v>
                </c:pt>
                <c:pt idx="9386">
                  <c:v>0</c:v>
                </c:pt>
                <c:pt idx="9387">
                  <c:v>0</c:v>
                </c:pt>
                <c:pt idx="9388">
                  <c:v>0</c:v>
                </c:pt>
                <c:pt idx="9389">
                  <c:v>0</c:v>
                </c:pt>
                <c:pt idx="9390">
                  <c:v>0</c:v>
                </c:pt>
                <c:pt idx="9391">
                  <c:v>0</c:v>
                </c:pt>
                <c:pt idx="9392">
                  <c:v>0</c:v>
                </c:pt>
                <c:pt idx="9393">
                  <c:v>0</c:v>
                </c:pt>
                <c:pt idx="9394">
                  <c:v>0</c:v>
                </c:pt>
                <c:pt idx="9395">
                  <c:v>0</c:v>
                </c:pt>
                <c:pt idx="9396">
                  <c:v>0</c:v>
                </c:pt>
                <c:pt idx="9397">
                  <c:v>0</c:v>
                </c:pt>
                <c:pt idx="9398">
                  <c:v>0</c:v>
                </c:pt>
                <c:pt idx="9399">
                  <c:v>0</c:v>
                </c:pt>
                <c:pt idx="9400">
                  <c:v>100</c:v>
                </c:pt>
                <c:pt idx="9401">
                  <c:v>100</c:v>
                </c:pt>
                <c:pt idx="9402">
                  <c:v>100</c:v>
                </c:pt>
                <c:pt idx="9403">
                  <c:v>100</c:v>
                </c:pt>
                <c:pt idx="9404">
                  <c:v>100</c:v>
                </c:pt>
                <c:pt idx="9405">
                  <c:v>100</c:v>
                </c:pt>
                <c:pt idx="9406">
                  <c:v>100</c:v>
                </c:pt>
                <c:pt idx="9407">
                  <c:v>100</c:v>
                </c:pt>
                <c:pt idx="9408">
                  <c:v>100</c:v>
                </c:pt>
                <c:pt idx="9409">
                  <c:v>100</c:v>
                </c:pt>
                <c:pt idx="9410">
                  <c:v>100</c:v>
                </c:pt>
                <c:pt idx="9411">
                  <c:v>100</c:v>
                </c:pt>
                <c:pt idx="9412">
                  <c:v>100</c:v>
                </c:pt>
                <c:pt idx="9413">
                  <c:v>100</c:v>
                </c:pt>
                <c:pt idx="9414">
                  <c:v>100</c:v>
                </c:pt>
                <c:pt idx="9415">
                  <c:v>100</c:v>
                </c:pt>
                <c:pt idx="9416">
                  <c:v>100</c:v>
                </c:pt>
                <c:pt idx="9417">
                  <c:v>100</c:v>
                </c:pt>
                <c:pt idx="9418">
                  <c:v>100</c:v>
                </c:pt>
                <c:pt idx="9419">
                  <c:v>100</c:v>
                </c:pt>
                <c:pt idx="9420">
                  <c:v>100</c:v>
                </c:pt>
                <c:pt idx="9421">
                  <c:v>100</c:v>
                </c:pt>
                <c:pt idx="9422">
                  <c:v>100</c:v>
                </c:pt>
                <c:pt idx="9423">
                  <c:v>99</c:v>
                </c:pt>
                <c:pt idx="9424">
                  <c:v>97</c:v>
                </c:pt>
                <c:pt idx="9425">
                  <c:v>99</c:v>
                </c:pt>
                <c:pt idx="9426">
                  <c:v>96</c:v>
                </c:pt>
                <c:pt idx="9427">
                  <c:v>91</c:v>
                </c:pt>
                <c:pt idx="9428">
                  <c:v>87</c:v>
                </c:pt>
                <c:pt idx="9429">
                  <c:v>81</c:v>
                </c:pt>
                <c:pt idx="9430">
                  <c:v>78</c:v>
                </c:pt>
                <c:pt idx="9431">
                  <c:v>62</c:v>
                </c:pt>
                <c:pt idx="9432">
                  <c:v>49</c:v>
                </c:pt>
                <c:pt idx="9433">
                  <c:v>44</c:v>
                </c:pt>
                <c:pt idx="9434">
                  <c:v>22</c:v>
                </c:pt>
                <c:pt idx="9435">
                  <c:v>17</c:v>
                </c:pt>
                <c:pt idx="9436">
                  <c:v>18</c:v>
                </c:pt>
                <c:pt idx="9437">
                  <c:v>11</c:v>
                </c:pt>
                <c:pt idx="9438">
                  <c:v>7</c:v>
                </c:pt>
                <c:pt idx="9439">
                  <c:v>3</c:v>
                </c:pt>
                <c:pt idx="9440">
                  <c:v>2</c:v>
                </c:pt>
                <c:pt idx="9441">
                  <c:v>1</c:v>
                </c:pt>
                <c:pt idx="9442">
                  <c:v>1</c:v>
                </c:pt>
                <c:pt idx="9443">
                  <c:v>0</c:v>
                </c:pt>
                <c:pt idx="9444">
                  <c:v>0</c:v>
                </c:pt>
                <c:pt idx="9445">
                  <c:v>0</c:v>
                </c:pt>
                <c:pt idx="9446">
                  <c:v>0</c:v>
                </c:pt>
                <c:pt idx="9447">
                  <c:v>0</c:v>
                </c:pt>
                <c:pt idx="9448">
                  <c:v>0</c:v>
                </c:pt>
                <c:pt idx="9449">
                  <c:v>0</c:v>
                </c:pt>
                <c:pt idx="9450">
                  <c:v>0</c:v>
                </c:pt>
                <c:pt idx="9451">
                  <c:v>0</c:v>
                </c:pt>
                <c:pt idx="9452">
                  <c:v>0</c:v>
                </c:pt>
                <c:pt idx="9453">
                  <c:v>0</c:v>
                </c:pt>
                <c:pt idx="9454">
                  <c:v>0</c:v>
                </c:pt>
                <c:pt idx="9455">
                  <c:v>0</c:v>
                </c:pt>
                <c:pt idx="9456">
                  <c:v>0</c:v>
                </c:pt>
                <c:pt idx="9457">
                  <c:v>0</c:v>
                </c:pt>
                <c:pt idx="9458">
                  <c:v>0</c:v>
                </c:pt>
                <c:pt idx="9459">
                  <c:v>0</c:v>
                </c:pt>
                <c:pt idx="9460">
                  <c:v>0</c:v>
                </c:pt>
                <c:pt idx="9461">
                  <c:v>0</c:v>
                </c:pt>
                <c:pt idx="9462">
                  <c:v>0</c:v>
                </c:pt>
                <c:pt idx="9463">
                  <c:v>0</c:v>
                </c:pt>
                <c:pt idx="9464">
                  <c:v>0</c:v>
                </c:pt>
                <c:pt idx="9465">
                  <c:v>0</c:v>
                </c:pt>
                <c:pt idx="9466">
                  <c:v>0</c:v>
                </c:pt>
                <c:pt idx="9467">
                  <c:v>0</c:v>
                </c:pt>
                <c:pt idx="9468">
                  <c:v>0</c:v>
                </c:pt>
                <c:pt idx="9469">
                  <c:v>0</c:v>
                </c:pt>
                <c:pt idx="9470">
                  <c:v>0</c:v>
                </c:pt>
                <c:pt idx="9471">
                  <c:v>0</c:v>
                </c:pt>
                <c:pt idx="9472">
                  <c:v>0</c:v>
                </c:pt>
                <c:pt idx="9473">
                  <c:v>0</c:v>
                </c:pt>
                <c:pt idx="9474">
                  <c:v>0</c:v>
                </c:pt>
                <c:pt idx="9475">
                  <c:v>0</c:v>
                </c:pt>
                <c:pt idx="9476">
                  <c:v>0</c:v>
                </c:pt>
                <c:pt idx="9477">
                  <c:v>0</c:v>
                </c:pt>
                <c:pt idx="9478">
                  <c:v>0</c:v>
                </c:pt>
                <c:pt idx="9479">
                  <c:v>0</c:v>
                </c:pt>
                <c:pt idx="9480">
                  <c:v>0</c:v>
                </c:pt>
                <c:pt idx="9481">
                  <c:v>0</c:v>
                </c:pt>
                <c:pt idx="9482">
                  <c:v>0</c:v>
                </c:pt>
                <c:pt idx="9483">
                  <c:v>0</c:v>
                </c:pt>
                <c:pt idx="9484">
                  <c:v>0</c:v>
                </c:pt>
                <c:pt idx="9485">
                  <c:v>0</c:v>
                </c:pt>
                <c:pt idx="9486">
                  <c:v>0</c:v>
                </c:pt>
                <c:pt idx="9487">
                  <c:v>0</c:v>
                </c:pt>
                <c:pt idx="9488">
                  <c:v>0</c:v>
                </c:pt>
                <c:pt idx="9489">
                  <c:v>0</c:v>
                </c:pt>
                <c:pt idx="9490">
                  <c:v>0</c:v>
                </c:pt>
                <c:pt idx="9491">
                  <c:v>0</c:v>
                </c:pt>
                <c:pt idx="9492">
                  <c:v>0</c:v>
                </c:pt>
                <c:pt idx="9493">
                  <c:v>0</c:v>
                </c:pt>
                <c:pt idx="9494">
                  <c:v>0</c:v>
                </c:pt>
                <c:pt idx="9495">
                  <c:v>0</c:v>
                </c:pt>
                <c:pt idx="9496">
                  <c:v>0</c:v>
                </c:pt>
                <c:pt idx="9497">
                  <c:v>0</c:v>
                </c:pt>
                <c:pt idx="9498">
                  <c:v>0</c:v>
                </c:pt>
                <c:pt idx="9499">
                  <c:v>0</c:v>
                </c:pt>
                <c:pt idx="9500">
                  <c:v>100</c:v>
                </c:pt>
                <c:pt idx="9501">
                  <c:v>100</c:v>
                </c:pt>
                <c:pt idx="9502">
                  <c:v>100</c:v>
                </c:pt>
                <c:pt idx="9503">
                  <c:v>100</c:v>
                </c:pt>
                <c:pt idx="9504">
                  <c:v>100</c:v>
                </c:pt>
                <c:pt idx="9505">
                  <c:v>100</c:v>
                </c:pt>
                <c:pt idx="9506">
                  <c:v>100</c:v>
                </c:pt>
                <c:pt idx="9507">
                  <c:v>100</c:v>
                </c:pt>
                <c:pt idx="9508">
                  <c:v>100</c:v>
                </c:pt>
                <c:pt idx="9509">
                  <c:v>100</c:v>
                </c:pt>
                <c:pt idx="9510">
                  <c:v>100</c:v>
                </c:pt>
                <c:pt idx="9511">
                  <c:v>100</c:v>
                </c:pt>
                <c:pt idx="9512">
                  <c:v>100</c:v>
                </c:pt>
                <c:pt idx="9513">
                  <c:v>100</c:v>
                </c:pt>
                <c:pt idx="9514">
                  <c:v>100</c:v>
                </c:pt>
                <c:pt idx="9515">
                  <c:v>100</c:v>
                </c:pt>
                <c:pt idx="9516">
                  <c:v>100</c:v>
                </c:pt>
                <c:pt idx="9517">
                  <c:v>100</c:v>
                </c:pt>
                <c:pt idx="9518">
                  <c:v>100</c:v>
                </c:pt>
                <c:pt idx="9519">
                  <c:v>100</c:v>
                </c:pt>
                <c:pt idx="9520">
                  <c:v>100</c:v>
                </c:pt>
                <c:pt idx="9521">
                  <c:v>100</c:v>
                </c:pt>
                <c:pt idx="9522">
                  <c:v>100</c:v>
                </c:pt>
                <c:pt idx="9523">
                  <c:v>100</c:v>
                </c:pt>
                <c:pt idx="9524">
                  <c:v>100</c:v>
                </c:pt>
                <c:pt idx="9525">
                  <c:v>99</c:v>
                </c:pt>
                <c:pt idx="9526">
                  <c:v>97</c:v>
                </c:pt>
                <c:pt idx="9527">
                  <c:v>93</c:v>
                </c:pt>
                <c:pt idx="9528">
                  <c:v>90</c:v>
                </c:pt>
                <c:pt idx="9529">
                  <c:v>86</c:v>
                </c:pt>
                <c:pt idx="9530">
                  <c:v>72</c:v>
                </c:pt>
                <c:pt idx="9531">
                  <c:v>77</c:v>
                </c:pt>
                <c:pt idx="9532">
                  <c:v>43</c:v>
                </c:pt>
                <c:pt idx="9533">
                  <c:v>39</c:v>
                </c:pt>
                <c:pt idx="9534">
                  <c:v>29</c:v>
                </c:pt>
                <c:pt idx="9535">
                  <c:v>24</c:v>
                </c:pt>
                <c:pt idx="9536">
                  <c:v>21</c:v>
                </c:pt>
                <c:pt idx="9537">
                  <c:v>11</c:v>
                </c:pt>
                <c:pt idx="9538">
                  <c:v>8</c:v>
                </c:pt>
                <c:pt idx="9539">
                  <c:v>4</c:v>
                </c:pt>
                <c:pt idx="9540">
                  <c:v>3</c:v>
                </c:pt>
                <c:pt idx="9541">
                  <c:v>0</c:v>
                </c:pt>
                <c:pt idx="9542">
                  <c:v>0</c:v>
                </c:pt>
                <c:pt idx="9543">
                  <c:v>0</c:v>
                </c:pt>
                <c:pt idx="9544">
                  <c:v>0</c:v>
                </c:pt>
                <c:pt idx="9545">
                  <c:v>0</c:v>
                </c:pt>
                <c:pt idx="9546">
                  <c:v>0</c:v>
                </c:pt>
                <c:pt idx="9547">
                  <c:v>0</c:v>
                </c:pt>
                <c:pt idx="9548">
                  <c:v>0</c:v>
                </c:pt>
                <c:pt idx="9549">
                  <c:v>0</c:v>
                </c:pt>
                <c:pt idx="9550">
                  <c:v>0</c:v>
                </c:pt>
                <c:pt idx="9551">
                  <c:v>0</c:v>
                </c:pt>
                <c:pt idx="9552">
                  <c:v>0</c:v>
                </c:pt>
                <c:pt idx="9553">
                  <c:v>0</c:v>
                </c:pt>
                <c:pt idx="9554">
                  <c:v>0</c:v>
                </c:pt>
                <c:pt idx="9555">
                  <c:v>0</c:v>
                </c:pt>
                <c:pt idx="9556">
                  <c:v>0</c:v>
                </c:pt>
                <c:pt idx="9557">
                  <c:v>0</c:v>
                </c:pt>
                <c:pt idx="9558">
                  <c:v>0</c:v>
                </c:pt>
                <c:pt idx="9559">
                  <c:v>0</c:v>
                </c:pt>
                <c:pt idx="9560">
                  <c:v>0</c:v>
                </c:pt>
                <c:pt idx="9561">
                  <c:v>0</c:v>
                </c:pt>
                <c:pt idx="9562">
                  <c:v>0</c:v>
                </c:pt>
                <c:pt idx="9563">
                  <c:v>0</c:v>
                </c:pt>
                <c:pt idx="9564">
                  <c:v>0</c:v>
                </c:pt>
                <c:pt idx="9565">
                  <c:v>0</c:v>
                </c:pt>
                <c:pt idx="9566">
                  <c:v>0</c:v>
                </c:pt>
                <c:pt idx="9567">
                  <c:v>0</c:v>
                </c:pt>
                <c:pt idx="9568">
                  <c:v>0</c:v>
                </c:pt>
                <c:pt idx="9569">
                  <c:v>0</c:v>
                </c:pt>
                <c:pt idx="9570">
                  <c:v>0</c:v>
                </c:pt>
                <c:pt idx="9571">
                  <c:v>0</c:v>
                </c:pt>
                <c:pt idx="9572">
                  <c:v>0</c:v>
                </c:pt>
                <c:pt idx="9573">
                  <c:v>0</c:v>
                </c:pt>
                <c:pt idx="9574">
                  <c:v>0</c:v>
                </c:pt>
                <c:pt idx="9575">
                  <c:v>0</c:v>
                </c:pt>
                <c:pt idx="9576">
                  <c:v>0</c:v>
                </c:pt>
                <c:pt idx="9577">
                  <c:v>0</c:v>
                </c:pt>
                <c:pt idx="9578">
                  <c:v>0</c:v>
                </c:pt>
                <c:pt idx="9579">
                  <c:v>0</c:v>
                </c:pt>
                <c:pt idx="9580">
                  <c:v>0</c:v>
                </c:pt>
                <c:pt idx="9581">
                  <c:v>0</c:v>
                </c:pt>
                <c:pt idx="9582">
                  <c:v>0</c:v>
                </c:pt>
                <c:pt idx="9583">
                  <c:v>0</c:v>
                </c:pt>
                <c:pt idx="9584">
                  <c:v>0</c:v>
                </c:pt>
                <c:pt idx="9585">
                  <c:v>0</c:v>
                </c:pt>
                <c:pt idx="9586">
                  <c:v>0</c:v>
                </c:pt>
                <c:pt idx="9587">
                  <c:v>0</c:v>
                </c:pt>
                <c:pt idx="9588">
                  <c:v>0</c:v>
                </c:pt>
                <c:pt idx="9589">
                  <c:v>0</c:v>
                </c:pt>
                <c:pt idx="9590">
                  <c:v>0</c:v>
                </c:pt>
                <c:pt idx="9591">
                  <c:v>0</c:v>
                </c:pt>
                <c:pt idx="9592">
                  <c:v>0</c:v>
                </c:pt>
                <c:pt idx="9593">
                  <c:v>0</c:v>
                </c:pt>
                <c:pt idx="9594">
                  <c:v>0</c:v>
                </c:pt>
                <c:pt idx="9595">
                  <c:v>0</c:v>
                </c:pt>
                <c:pt idx="9596">
                  <c:v>0</c:v>
                </c:pt>
                <c:pt idx="9597">
                  <c:v>0</c:v>
                </c:pt>
                <c:pt idx="9598">
                  <c:v>0</c:v>
                </c:pt>
                <c:pt idx="9599">
                  <c:v>0</c:v>
                </c:pt>
                <c:pt idx="9600">
                  <c:v>100</c:v>
                </c:pt>
                <c:pt idx="9601">
                  <c:v>100</c:v>
                </c:pt>
                <c:pt idx="9602">
                  <c:v>100</c:v>
                </c:pt>
                <c:pt idx="9603">
                  <c:v>100</c:v>
                </c:pt>
                <c:pt idx="9604">
                  <c:v>100</c:v>
                </c:pt>
                <c:pt idx="9605">
                  <c:v>100</c:v>
                </c:pt>
                <c:pt idx="9606">
                  <c:v>100</c:v>
                </c:pt>
                <c:pt idx="9607">
                  <c:v>100</c:v>
                </c:pt>
                <c:pt idx="9608">
                  <c:v>100</c:v>
                </c:pt>
                <c:pt idx="9609">
                  <c:v>100</c:v>
                </c:pt>
                <c:pt idx="9610">
                  <c:v>100</c:v>
                </c:pt>
                <c:pt idx="9611">
                  <c:v>100</c:v>
                </c:pt>
                <c:pt idx="9612">
                  <c:v>100</c:v>
                </c:pt>
                <c:pt idx="9613">
                  <c:v>100</c:v>
                </c:pt>
                <c:pt idx="9614">
                  <c:v>100</c:v>
                </c:pt>
                <c:pt idx="9615">
                  <c:v>100</c:v>
                </c:pt>
                <c:pt idx="9616">
                  <c:v>100</c:v>
                </c:pt>
                <c:pt idx="9617">
                  <c:v>100</c:v>
                </c:pt>
                <c:pt idx="9618">
                  <c:v>100</c:v>
                </c:pt>
                <c:pt idx="9619">
                  <c:v>100</c:v>
                </c:pt>
                <c:pt idx="9620">
                  <c:v>100</c:v>
                </c:pt>
                <c:pt idx="9621">
                  <c:v>100</c:v>
                </c:pt>
                <c:pt idx="9622">
                  <c:v>100</c:v>
                </c:pt>
                <c:pt idx="9623">
                  <c:v>100</c:v>
                </c:pt>
                <c:pt idx="9624">
                  <c:v>99</c:v>
                </c:pt>
                <c:pt idx="9625">
                  <c:v>98</c:v>
                </c:pt>
                <c:pt idx="9626">
                  <c:v>99</c:v>
                </c:pt>
                <c:pt idx="9627">
                  <c:v>95</c:v>
                </c:pt>
                <c:pt idx="9628">
                  <c:v>90</c:v>
                </c:pt>
                <c:pt idx="9629">
                  <c:v>83</c:v>
                </c:pt>
                <c:pt idx="9630">
                  <c:v>73</c:v>
                </c:pt>
                <c:pt idx="9631">
                  <c:v>66</c:v>
                </c:pt>
                <c:pt idx="9632">
                  <c:v>47</c:v>
                </c:pt>
                <c:pt idx="9633">
                  <c:v>51</c:v>
                </c:pt>
                <c:pt idx="9634">
                  <c:v>36</c:v>
                </c:pt>
                <c:pt idx="9635">
                  <c:v>22</c:v>
                </c:pt>
                <c:pt idx="9636">
                  <c:v>27</c:v>
                </c:pt>
                <c:pt idx="9637">
                  <c:v>14</c:v>
                </c:pt>
                <c:pt idx="9638">
                  <c:v>9</c:v>
                </c:pt>
                <c:pt idx="9639">
                  <c:v>1</c:v>
                </c:pt>
                <c:pt idx="9640">
                  <c:v>6</c:v>
                </c:pt>
                <c:pt idx="9641">
                  <c:v>0</c:v>
                </c:pt>
                <c:pt idx="9642">
                  <c:v>1</c:v>
                </c:pt>
                <c:pt idx="9643">
                  <c:v>0</c:v>
                </c:pt>
                <c:pt idx="9644">
                  <c:v>0</c:v>
                </c:pt>
                <c:pt idx="9645">
                  <c:v>0</c:v>
                </c:pt>
                <c:pt idx="9646">
                  <c:v>0</c:v>
                </c:pt>
                <c:pt idx="9647">
                  <c:v>0</c:v>
                </c:pt>
                <c:pt idx="9648">
                  <c:v>0</c:v>
                </c:pt>
                <c:pt idx="9649">
                  <c:v>0</c:v>
                </c:pt>
                <c:pt idx="9650">
                  <c:v>0</c:v>
                </c:pt>
                <c:pt idx="9651">
                  <c:v>0</c:v>
                </c:pt>
                <c:pt idx="9652">
                  <c:v>0</c:v>
                </c:pt>
                <c:pt idx="9653">
                  <c:v>0</c:v>
                </c:pt>
                <c:pt idx="9654">
                  <c:v>0</c:v>
                </c:pt>
                <c:pt idx="9655">
                  <c:v>0</c:v>
                </c:pt>
                <c:pt idx="9656">
                  <c:v>0</c:v>
                </c:pt>
                <c:pt idx="9657">
                  <c:v>0</c:v>
                </c:pt>
                <c:pt idx="9658">
                  <c:v>0</c:v>
                </c:pt>
                <c:pt idx="9659">
                  <c:v>0</c:v>
                </c:pt>
                <c:pt idx="9660">
                  <c:v>0</c:v>
                </c:pt>
                <c:pt idx="9661">
                  <c:v>0</c:v>
                </c:pt>
                <c:pt idx="9662">
                  <c:v>0</c:v>
                </c:pt>
                <c:pt idx="9663">
                  <c:v>0</c:v>
                </c:pt>
                <c:pt idx="9664">
                  <c:v>0</c:v>
                </c:pt>
                <c:pt idx="9665">
                  <c:v>0</c:v>
                </c:pt>
                <c:pt idx="9666">
                  <c:v>0</c:v>
                </c:pt>
                <c:pt idx="9667">
                  <c:v>0</c:v>
                </c:pt>
                <c:pt idx="9668">
                  <c:v>0</c:v>
                </c:pt>
                <c:pt idx="9669">
                  <c:v>0</c:v>
                </c:pt>
                <c:pt idx="9670">
                  <c:v>0</c:v>
                </c:pt>
                <c:pt idx="9671">
                  <c:v>0</c:v>
                </c:pt>
                <c:pt idx="9672">
                  <c:v>0</c:v>
                </c:pt>
                <c:pt idx="9673">
                  <c:v>0</c:v>
                </c:pt>
                <c:pt idx="9674">
                  <c:v>0</c:v>
                </c:pt>
                <c:pt idx="9675">
                  <c:v>0</c:v>
                </c:pt>
                <c:pt idx="9676">
                  <c:v>0</c:v>
                </c:pt>
                <c:pt idx="9677">
                  <c:v>0</c:v>
                </c:pt>
                <c:pt idx="9678">
                  <c:v>0</c:v>
                </c:pt>
                <c:pt idx="9679">
                  <c:v>0</c:v>
                </c:pt>
                <c:pt idx="9680">
                  <c:v>0</c:v>
                </c:pt>
                <c:pt idx="9681">
                  <c:v>0</c:v>
                </c:pt>
                <c:pt idx="9682">
                  <c:v>0</c:v>
                </c:pt>
                <c:pt idx="9683">
                  <c:v>0</c:v>
                </c:pt>
                <c:pt idx="9684">
                  <c:v>0</c:v>
                </c:pt>
                <c:pt idx="9685">
                  <c:v>0</c:v>
                </c:pt>
                <c:pt idx="9686">
                  <c:v>0</c:v>
                </c:pt>
                <c:pt idx="9687">
                  <c:v>0</c:v>
                </c:pt>
                <c:pt idx="9688">
                  <c:v>0</c:v>
                </c:pt>
                <c:pt idx="9689">
                  <c:v>0</c:v>
                </c:pt>
                <c:pt idx="9690">
                  <c:v>0</c:v>
                </c:pt>
                <c:pt idx="9691">
                  <c:v>0</c:v>
                </c:pt>
                <c:pt idx="9692">
                  <c:v>0</c:v>
                </c:pt>
                <c:pt idx="9693">
                  <c:v>0</c:v>
                </c:pt>
                <c:pt idx="9694">
                  <c:v>0</c:v>
                </c:pt>
                <c:pt idx="9695">
                  <c:v>0</c:v>
                </c:pt>
                <c:pt idx="9696">
                  <c:v>0</c:v>
                </c:pt>
                <c:pt idx="9697">
                  <c:v>0</c:v>
                </c:pt>
                <c:pt idx="9698">
                  <c:v>0</c:v>
                </c:pt>
                <c:pt idx="9699">
                  <c:v>0</c:v>
                </c:pt>
                <c:pt idx="9700">
                  <c:v>100</c:v>
                </c:pt>
                <c:pt idx="9701">
                  <c:v>100</c:v>
                </c:pt>
                <c:pt idx="9702">
                  <c:v>100</c:v>
                </c:pt>
                <c:pt idx="9703">
                  <c:v>100</c:v>
                </c:pt>
                <c:pt idx="9704">
                  <c:v>100</c:v>
                </c:pt>
                <c:pt idx="9705">
                  <c:v>100</c:v>
                </c:pt>
                <c:pt idx="9706">
                  <c:v>100</c:v>
                </c:pt>
                <c:pt idx="9707">
                  <c:v>100</c:v>
                </c:pt>
                <c:pt idx="9708">
                  <c:v>100</c:v>
                </c:pt>
                <c:pt idx="9709">
                  <c:v>100</c:v>
                </c:pt>
                <c:pt idx="9710">
                  <c:v>100</c:v>
                </c:pt>
                <c:pt idx="9711">
                  <c:v>100</c:v>
                </c:pt>
                <c:pt idx="9712">
                  <c:v>100</c:v>
                </c:pt>
                <c:pt idx="9713">
                  <c:v>100</c:v>
                </c:pt>
                <c:pt idx="9714">
                  <c:v>100</c:v>
                </c:pt>
                <c:pt idx="9715">
                  <c:v>100</c:v>
                </c:pt>
                <c:pt idx="9716">
                  <c:v>100</c:v>
                </c:pt>
                <c:pt idx="9717">
                  <c:v>100</c:v>
                </c:pt>
                <c:pt idx="9718">
                  <c:v>100</c:v>
                </c:pt>
                <c:pt idx="9719">
                  <c:v>100</c:v>
                </c:pt>
                <c:pt idx="9720">
                  <c:v>100</c:v>
                </c:pt>
                <c:pt idx="9721">
                  <c:v>100</c:v>
                </c:pt>
                <c:pt idx="9722">
                  <c:v>100</c:v>
                </c:pt>
                <c:pt idx="9723">
                  <c:v>100</c:v>
                </c:pt>
                <c:pt idx="9724">
                  <c:v>100</c:v>
                </c:pt>
                <c:pt idx="9725">
                  <c:v>100</c:v>
                </c:pt>
                <c:pt idx="9726">
                  <c:v>96</c:v>
                </c:pt>
                <c:pt idx="9727">
                  <c:v>97</c:v>
                </c:pt>
                <c:pt idx="9728">
                  <c:v>93</c:v>
                </c:pt>
                <c:pt idx="9729">
                  <c:v>87</c:v>
                </c:pt>
                <c:pt idx="9730">
                  <c:v>84</c:v>
                </c:pt>
                <c:pt idx="9731">
                  <c:v>67</c:v>
                </c:pt>
                <c:pt idx="9732">
                  <c:v>64</c:v>
                </c:pt>
                <c:pt idx="9733">
                  <c:v>49</c:v>
                </c:pt>
                <c:pt idx="9734">
                  <c:v>43</c:v>
                </c:pt>
                <c:pt idx="9735">
                  <c:v>31</c:v>
                </c:pt>
                <c:pt idx="9736">
                  <c:v>16</c:v>
                </c:pt>
                <c:pt idx="9737">
                  <c:v>9</c:v>
                </c:pt>
                <c:pt idx="9738">
                  <c:v>8</c:v>
                </c:pt>
                <c:pt idx="9739">
                  <c:v>6</c:v>
                </c:pt>
                <c:pt idx="9740">
                  <c:v>0</c:v>
                </c:pt>
                <c:pt idx="9741">
                  <c:v>0</c:v>
                </c:pt>
                <c:pt idx="9742">
                  <c:v>1</c:v>
                </c:pt>
                <c:pt idx="9743">
                  <c:v>0</c:v>
                </c:pt>
                <c:pt idx="9744">
                  <c:v>0</c:v>
                </c:pt>
                <c:pt idx="9745">
                  <c:v>0</c:v>
                </c:pt>
                <c:pt idx="9746">
                  <c:v>0</c:v>
                </c:pt>
                <c:pt idx="9747">
                  <c:v>0</c:v>
                </c:pt>
                <c:pt idx="9748">
                  <c:v>0</c:v>
                </c:pt>
                <c:pt idx="9749">
                  <c:v>0</c:v>
                </c:pt>
                <c:pt idx="9750">
                  <c:v>0</c:v>
                </c:pt>
                <c:pt idx="9751">
                  <c:v>0</c:v>
                </c:pt>
                <c:pt idx="9752">
                  <c:v>0</c:v>
                </c:pt>
                <c:pt idx="9753">
                  <c:v>0</c:v>
                </c:pt>
                <c:pt idx="9754">
                  <c:v>0</c:v>
                </c:pt>
                <c:pt idx="9755">
                  <c:v>0</c:v>
                </c:pt>
                <c:pt idx="9756">
                  <c:v>0</c:v>
                </c:pt>
                <c:pt idx="9757">
                  <c:v>0</c:v>
                </c:pt>
                <c:pt idx="9758">
                  <c:v>0</c:v>
                </c:pt>
                <c:pt idx="9759">
                  <c:v>0</c:v>
                </c:pt>
                <c:pt idx="9760">
                  <c:v>0</c:v>
                </c:pt>
                <c:pt idx="9761">
                  <c:v>0</c:v>
                </c:pt>
                <c:pt idx="9762">
                  <c:v>0</c:v>
                </c:pt>
                <c:pt idx="9763">
                  <c:v>0</c:v>
                </c:pt>
                <c:pt idx="9764">
                  <c:v>0</c:v>
                </c:pt>
                <c:pt idx="9765">
                  <c:v>0</c:v>
                </c:pt>
                <c:pt idx="9766">
                  <c:v>0</c:v>
                </c:pt>
                <c:pt idx="9767">
                  <c:v>0</c:v>
                </c:pt>
                <c:pt idx="9768">
                  <c:v>0</c:v>
                </c:pt>
                <c:pt idx="9769">
                  <c:v>0</c:v>
                </c:pt>
                <c:pt idx="9770">
                  <c:v>0</c:v>
                </c:pt>
                <c:pt idx="9771">
                  <c:v>0</c:v>
                </c:pt>
                <c:pt idx="9772">
                  <c:v>0</c:v>
                </c:pt>
                <c:pt idx="9773">
                  <c:v>0</c:v>
                </c:pt>
                <c:pt idx="9774">
                  <c:v>0</c:v>
                </c:pt>
                <c:pt idx="9775">
                  <c:v>0</c:v>
                </c:pt>
                <c:pt idx="9776">
                  <c:v>0</c:v>
                </c:pt>
                <c:pt idx="9777">
                  <c:v>0</c:v>
                </c:pt>
                <c:pt idx="9778">
                  <c:v>0</c:v>
                </c:pt>
                <c:pt idx="9779">
                  <c:v>0</c:v>
                </c:pt>
                <c:pt idx="9780">
                  <c:v>0</c:v>
                </c:pt>
                <c:pt idx="9781">
                  <c:v>0</c:v>
                </c:pt>
                <c:pt idx="9782">
                  <c:v>0</c:v>
                </c:pt>
                <c:pt idx="9783">
                  <c:v>0</c:v>
                </c:pt>
                <c:pt idx="9784">
                  <c:v>0</c:v>
                </c:pt>
                <c:pt idx="9785">
                  <c:v>0</c:v>
                </c:pt>
                <c:pt idx="9786">
                  <c:v>0</c:v>
                </c:pt>
                <c:pt idx="9787">
                  <c:v>0</c:v>
                </c:pt>
                <c:pt idx="9788">
                  <c:v>0</c:v>
                </c:pt>
                <c:pt idx="9789">
                  <c:v>0</c:v>
                </c:pt>
                <c:pt idx="9790">
                  <c:v>0</c:v>
                </c:pt>
                <c:pt idx="9791">
                  <c:v>0</c:v>
                </c:pt>
                <c:pt idx="9792">
                  <c:v>0</c:v>
                </c:pt>
                <c:pt idx="9793">
                  <c:v>0</c:v>
                </c:pt>
                <c:pt idx="9794">
                  <c:v>0</c:v>
                </c:pt>
                <c:pt idx="9795">
                  <c:v>0</c:v>
                </c:pt>
                <c:pt idx="9796">
                  <c:v>0</c:v>
                </c:pt>
                <c:pt idx="9797">
                  <c:v>0</c:v>
                </c:pt>
                <c:pt idx="9798">
                  <c:v>0</c:v>
                </c:pt>
                <c:pt idx="9799">
                  <c:v>0</c:v>
                </c:pt>
                <c:pt idx="9800">
                  <c:v>100</c:v>
                </c:pt>
                <c:pt idx="9801">
                  <c:v>100</c:v>
                </c:pt>
                <c:pt idx="9802">
                  <c:v>100</c:v>
                </c:pt>
                <c:pt idx="9803">
                  <c:v>100</c:v>
                </c:pt>
                <c:pt idx="9804">
                  <c:v>100</c:v>
                </c:pt>
                <c:pt idx="9805">
                  <c:v>100</c:v>
                </c:pt>
                <c:pt idx="9806">
                  <c:v>100</c:v>
                </c:pt>
                <c:pt idx="9807">
                  <c:v>100</c:v>
                </c:pt>
                <c:pt idx="9808">
                  <c:v>100</c:v>
                </c:pt>
                <c:pt idx="9809">
                  <c:v>100</c:v>
                </c:pt>
                <c:pt idx="9810">
                  <c:v>100</c:v>
                </c:pt>
                <c:pt idx="9811">
                  <c:v>100</c:v>
                </c:pt>
                <c:pt idx="9812">
                  <c:v>100</c:v>
                </c:pt>
                <c:pt idx="9813">
                  <c:v>100</c:v>
                </c:pt>
                <c:pt idx="9814">
                  <c:v>100</c:v>
                </c:pt>
                <c:pt idx="9815">
                  <c:v>100</c:v>
                </c:pt>
                <c:pt idx="9816">
                  <c:v>100</c:v>
                </c:pt>
                <c:pt idx="9817">
                  <c:v>100</c:v>
                </c:pt>
                <c:pt idx="9818">
                  <c:v>100</c:v>
                </c:pt>
                <c:pt idx="9819">
                  <c:v>100</c:v>
                </c:pt>
                <c:pt idx="9820">
                  <c:v>100</c:v>
                </c:pt>
                <c:pt idx="9821">
                  <c:v>100</c:v>
                </c:pt>
                <c:pt idx="9822">
                  <c:v>100</c:v>
                </c:pt>
                <c:pt idx="9823">
                  <c:v>100</c:v>
                </c:pt>
                <c:pt idx="9824">
                  <c:v>100</c:v>
                </c:pt>
                <c:pt idx="9825">
                  <c:v>100</c:v>
                </c:pt>
                <c:pt idx="9826">
                  <c:v>100</c:v>
                </c:pt>
                <c:pt idx="9827">
                  <c:v>99</c:v>
                </c:pt>
                <c:pt idx="9828">
                  <c:v>97</c:v>
                </c:pt>
                <c:pt idx="9829">
                  <c:v>88</c:v>
                </c:pt>
                <c:pt idx="9830">
                  <c:v>74</c:v>
                </c:pt>
                <c:pt idx="9831">
                  <c:v>72</c:v>
                </c:pt>
                <c:pt idx="9832">
                  <c:v>57</c:v>
                </c:pt>
                <c:pt idx="9833">
                  <c:v>56</c:v>
                </c:pt>
                <c:pt idx="9834">
                  <c:v>40</c:v>
                </c:pt>
                <c:pt idx="9835">
                  <c:v>34</c:v>
                </c:pt>
                <c:pt idx="9836">
                  <c:v>25</c:v>
                </c:pt>
                <c:pt idx="9837">
                  <c:v>17</c:v>
                </c:pt>
                <c:pt idx="9838">
                  <c:v>16</c:v>
                </c:pt>
                <c:pt idx="9839">
                  <c:v>6</c:v>
                </c:pt>
                <c:pt idx="9840">
                  <c:v>4</c:v>
                </c:pt>
                <c:pt idx="9841">
                  <c:v>0</c:v>
                </c:pt>
                <c:pt idx="9842">
                  <c:v>1</c:v>
                </c:pt>
                <c:pt idx="9843">
                  <c:v>0</c:v>
                </c:pt>
                <c:pt idx="9844">
                  <c:v>0</c:v>
                </c:pt>
                <c:pt idx="9845">
                  <c:v>0</c:v>
                </c:pt>
                <c:pt idx="9846">
                  <c:v>0</c:v>
                </c:pt>
                <c:pt idx="9847">
                  <c:v>0</c:v>
                </c:pt>
                <c:pt idx="9848">
                  <c:v>0</c:v>
                </c:pt>
                <c:pt idx="9849">
                  <c:v>0</c:v>
                </c:pt>
                <c:pt idx="9850">
                  <c:v>0</c:v>
                </c:pt>
                <c:pt idx="9851">
                  <c:v>0</c:v>
                </c:pt>
                <c:pt idx="9852">
                  <c:v>0</c:v>
                </c:pt>
                <c:pt idx="9853">
                  <c:v>0</c:v>
                </c:pt>
                <c:pt idx="9854">
                  <c:v>0</c:v>
                </c:pt>
                <c:pt idx="9855">
                  <c:v>0</c:v>
                </c:pt>
                <c:pt idx="9856">
                  <c:v>0</c:v>
                </c:pt>
                <c:pt idx="9857">
                  <c:v>0</c:v>
                </c:pt>
                <c:pt idx="9858">
                  <c:v>0</c:v>
                </c:pt>
                <c:pt idx="9859">
                  <c:v>0</c:v>
                </c:pt>
                <c:pt idx="9860">
                  <c:v>0</c:v>
                </c:pt>
                <c:pt idx="9861">
                  <c:v>0</c:v>
                </c:pt>
                <c:pt idx="9862">
                  <c:v>0</c:v>
                </c:pt>
                <c:pt idx="9863">
                  <c:v>0</c:v>
                </c:pt>
                <c:pt idx="9864">
                  <c:v>0</c:v>
                </c:pt>
                <c:pt idx="9865">
                  <c:v>0</c:v>
                </c:pt>
                <c:pt idx="9866">
                  <c:v>0</c:v>
                </c:pt>
                <c:pt idx="9867">
                  <c:v>0</c:v>
                </c:pt>
                <c:pt idx="9868">
                  <c:v>0</c:v>
                </c:pt>
                <c:pt idx="9869">
                  <c:v>0</c:v>
                </c:pt>
                <c:pt idx="9870">
                  <c:v>0</c:v>
                </c:pt>
                <c:pt idx="9871">
                  <c:v>0</c:v>
                </c:pt>
                <c:pt idx="9872">
                  <c:v>0</c:v>
                </c:pt>
                <c:pt idx="9873">
                  <c:v>0</c:v>
                </c:pt>
                <c:pt idx="9874">
                  <c:v>0</c:v>
                </c:pt>
                <c:pt idx="9875">
                  <c:v>0</c:v>
                </c:pt>
                <c:pt idx="9876">
                  <c:v>0</c:v>
                </c:pt>
                <c:pt idx="9877">
                  <c:v>0</c:v>
                </c:pt>
                <c:pt idx="9878">
                  <c:v>0</c:v>
                </c:pt>
                <c:pt idx="9879">
                  <c:v>0</c:v>
                </c:pt>
                <c:pt idx="9880">
                  <c:v>0</c:v>
                </c:pt>
                <c:pt idx="9881">
                  <c:v>0</c:v>
                </c:pt>
                <c:pt idx="9882">
                  <c:v>0</c:v>
                </c:pt>
                <c:pt idx="9883">
                  <c:v>0</c:v>
                </c:pt>
                <c:pt idx="9884">
                  <c:v>0</c:v>
                </c:pt>
                <c:pt idx="9885">
                  <c:v>0</c:v>
                </c:pt>
                <c:pt idx="9886">
                  <c:v>0</c:v>
                </c:pt>
                <c:pt idx="9887">
                  <c:v>0</c:v>
                </c:pt>
                <c:pt idx="9888">
                  <c:v>0</c:v>
                </c:pt>
                <c:pt idx="9889">
                  <c:v>0</c:v>
                </c:pt>
                <c:pt idx="9890">
                  <c:v>0</c:v>
                </c:pt>
                <c:pt idx="9891">
                  <c:v>0</c:v>
                </c:pt>
                <c:pt idx="9892">
                  <c:v>0</c:v>
                </c:pt>
                <c:pt idx="9893">
                  <c:v>0</c:v>
                </c:pt>
                <c:pt idx="9894">
                  <c:v>0</c:v>
                </c:pt>
                <c:pt idx="9895">
                  <c:v>0</c:v>
                </c:pt>
                <c:pt idx="9896">
                  <c:v>0</c:v>
                </c:pt>
                <c:pt idx="9897">
                  <c:v>0</c:v>
                </c:pt>
                <c:pt idx="9898">
                  <c:v>0</c:v>
                </c:pt>
                <c:pt idx="9899">
                  <c:v>0</c:v>
                </c:pt>
                <c:pt idx="9900">
                  <c:v>100</c:v>
                </c:pt>
                <c:pt idx="9901">
                  <c:v>100</c:v>
                </c:pt>
                <c:pt idx="9902">
                  <c:v>100</c:v>
                </c:pt>
                <c:pt idx="9903">
                  <c:v>100</c:v>
                </c:pt>
                <c:pt idx="9904">
                  <c:v>100</c:v>
                </c:pt>
                <c:pt idx="9905">
                  <c:v>100</c:v>
                </c:pt>
                <c:pt idx="9906">
                  <c:v>100</c:v>
                </c:pt>
                <c:pt idx="9907">
                  <c:v>100</c:v>
                </c:pt>
                <c:pt idx="9908">
                  <c:v>100</c:v>
                </c:pt>
                <c:pt idx="9909">
                  <c:v>100</c:v>
                </c:pt>
                <c:pt idx="9910">
                  <c:v>100</c:v>
                </c:pt>
                <c:pt idx="9911">
                  <c:v>100</c:v>
                </c:pt>
                <c:pt idx="9912">
                  <c:v>100</c:v>
                </c:pt>
                <c:pt idx="9913">
                  <c:v>100</c:v>
                </c:pt>
                <c:pt idx="9914">
                  <c:v>100</c:v>
                </c:pt>
                <c:pt idx="9915">
                  <c:v>100</c:v>
                </c:pt>
                <c:pt idx="9916">
                  <c:v>100</c:v>
                </c:pt>
                <c:pt idx="9917">
                  <c:v>100</c:v>
                </c:pt>
                <c:pt idx="9918">
                  <c:v>100</c:v>
                </c:pt>
                <c:pt idx="9919">
                  <c:v>100</c:v>
                </c:pt>
                <c:pt idx="9920">
                  <c:v>100</c:v>
                </c:pt>
                <c:pt idx="9921">
                  <c:v>100</c:v>
                </c:pt>
                <c:pt idx="9922">
                  <c:v>100</c:v>
                </c:pt>
                <c:pt idx="9923">
                  <c:v>99</c:v>
                </c:pt>
                <c:pt idx="9924">
                  <c:v>100</c:v>
                </c:pt>
                <c:pt idx="9925">
                  <c:v>99</c:v>
                </c:pt>
                <c:pt idx="9926">
                  <c:v>98</c:v>
                </c:pt>
                <c:pt idx="9927">
                  <c:v>94</c:v>
                </c:pt>
                <c:pt idx="9928">
                  <c:v>96</c:v>
                </c:pt>
                <c:pt idx="9929">
                  <c:v>92</c:v>
                </c:pt>
                <c:pt idx="9930">
                  <c:v>77</c:v>
                </c:pt>
                <c:pt idx="9931">
                  <c:v>75</c:v>
                </c:pt>
                <c:pt idx="9932">
                  <c:v>67</c:v>
                </c:pt>
                <c:pt idx="9933">
                  <c:v>65</c:v>
                </c:pt>
                <c:pt idx="9934">
                  <c:v>56</c:v>
                </c:pt>
                <c:pt idx="9935">
                  <c:v>44</c:v>
                </c:pt>
                <c:pt idx="9936">
                  <c:v>22</c:v>
                </c:pt>
                <c:pt idx="9937">
                  <c:v>27</c:v>
                </c:pt>
                <c:pt idx="9938">
                  <c:v>19</c:v>
                </c:pt>
                <c:pt idx="9939">
                  <c:v>13</c:v>
                </c:pt>
                <c:pt idx="9940">
                  <c:v>6</c:v>
                </c:pt>
                <c:pt idx="9941">
                  <c:v>1</c:v>
                </c:pt>
                <c:pt idx="9942">
                  <c:v>1</c:v>
                </c:pt>
                <c:pt idx="9943">
                  <c:v>1</c:v>
                </c:pt>
                <c:pt idx="9944">
                  <c:v>1</c:v>
                </c:pt>
                <c:pt idx="9945">
                  <c:v>0</c:v>
                </c:pt>
                <c:pt idx="9946">
                  <c:v>0</c:v>
                </c:pt>
                <c:pt idx="9947">
                  <c:v>0</c:v>
                </c:pt>
                <c:pt idx="9948">
                  <c:v>0</c:v>
                </c:pt>
                <c:pt idx="9949">
                  <c:v>0</c:v>
                </c:pt>
                <c:pt idx="9950">
                  <c:v>0</c:v>
                </c:pt>
                <c:pt idx="9951">
                  <c:v>0</c:v>
                </c:pt>
                <c:pt idx="9952">
                  <c:v>0</c:v>
                </c:pt>
                <c:pt idx="9953">
                  <c:v>0</c:v>
                </c:pt>
                <c:pt idx="9954">
                  <c:v>0</c:v>
                </c:pt>
                <c:pt idx="9955">
                  <c:v>0</c:v>
                </c:pt>
                <c:pt idx="9956">
                  <c:v>0</c:v>
                </c:pt>
                <c:pt idx="9957">
                  <c:v>0</c:v>
                </c:pt>
                <c:pt idx="9958">
                  <c:v>0</c:v>
                </c:pt>
                <c:pt idx="9959">
                  <c:v>0</c:v>
                </c:pt>
                <c:pt idx="9960">
                  <c:v>0</c:v>
                </c:pt>
                <c:pt idx="9961">
                  <c:v>0</c:v>
                </c:pt>
                <c:pt idx="9962">
                  <c:v>0</c:v>
                </c:pt>
                <c:pt idx="9963">
                  <c:v>0</c:v>
                </c:pt>
                <c:pt idx="9964">
                  <c:v>0</c:v>
                </c:pt>
                <c:pt idx="9965">
                  <c:v>0</c:v>
                </c:pt>
                <c:pt idx="9966">
                  <c:v>0</c:v>
                </c:pt>
                <c:pt idx="9967">
                  <c:v>0</c:v>
                </c:pt>
                <c:pt idx="9968">
                  <c:v>0</c:v>
                </c:pt>
                <c:pt idx="9969">
                  <c:v>0</c:v>
                </c:pt>
                <c:pt idx="9970">
                  <c:v>0</c:v>
                </c:pt>
                <c:pt idx="9971">
                  <c:v>0</c:v>
                </c:pt>
                <c:pt idx="9972">
                  <c:v>0</c:v>
                </c:pt>
                <c:pt idx="9973">
                  <c:v>0</c:v>
                </c:pt>
                <c:pt idx="9974">
                  <c:v>0</c:v>
                </c:pt>
                <c:pt idx="9975">
                  <c:v>0</c:v>
                </c:pt>
                <c:pt idx="9976">
                  <c:v>0</c:v>
                </c:pt>
                <c:pt idx="9977">
                  <c:v>0</c:v>
                </c:pt>
                <c:pt idx="9978">
                  <c:v>0</c:v>
                </c:pt>
                <c:pt idx="9979">
                  <c:v>0</c:v>
                </c:pt>
                <c:pt idx="9980">
                  <c:v>0</c:v>
                </c:pt>
                <c:pt idx="9981">
                  <c:v>0</c:v>
                </c:pt>
                <c:pt idx="9982">
                  <c:v>0</c:v>
                </c:pt>
                <c:pt idx="9983">
                  <c:v>0</c:v>
                </c:pt>
                <c:pt idx="9984">
                  <c:v>0</c:v>
                </c:pt>
                <c:pt idx="9985">
                  <c:v>0</c:v>
                </c:pt>
                <c:pt idx="9986">
                  <c:v>0</c:v>
                </c:pt>
                <c:pt idx="9987">
                  <c:v>0</c:v>
                </c:pt>
                <c:pt idx="9988">
                  <c:v>0</c:v>
                </c:pt>
                <c:pt idx="9989">
                  <c:v>0</c:v>
                </c:pt>
                <c:pt idx="9990">
                  <c:v>0</c:v>
                </c:pt>
                <c:pt idx="9991">
                  <c:v>0</c:v>
                </c:pt>
                <c:pt idx="9992">
                  <c:v>0</c:v>
                </c:pt>
                <c:pt idx="9993">
                  <c:v>0</c:v>
                </c:pt>
                <c:pt idx="9994">
                  <c:v>0</c:v>
                </c:pt>
                <c:pt idx="9995">
                  <c:v>0</c:v>
                </c:pt>
                <c:pt idx="9996">
                  <c:v>0</c:v>
                </c:pt>
                <c:pt idx="9997">
                  <c:v>0</c:v>
                </c:pt>
                <c:pt idx="9998">
                  <c:v>0</c:v>
                </c:pt>
                <c:pt idx="9999">
                  <c:v>0</c:v>
                </c:pt>
              </c:numCache>
            </c:numRef>
          </c:yVal>
          <c:smooth val="0"/>
          <c:extLst>
            <c:ext xmlns:c16="http://schemas.microsoft.com/office/drawing/2014/chart" uri="{C3380CC4-5D6E-409C-BE32-E72D297353CC}">
              <c16:uniqueId val="{00000000-6FFD-45CA-A34F-22627295EFBD}"/>
            </c:ext>
          </c:extLst>
        </c:ser>
        <c:dLbls>
          <c:showLegendKey val="0"/>
          <c:showVal val="0"/>
          <c:showCatName val="0"/>
          <c:showSerName val="0"/>
          <c:showPercent val="0"/>
          <c:showBubbleSize val="0"/>
        </c:dLbls>
        <c:axId val="1048724623"/>
        <c:axId val="1048727119"/>
      </c:scatterChart>
      <c:valAx>
        <c:axId val="1048724623"/>
        <c:scaling>
          <c:orientation val="minMax"/>
          <c:max val="1"/>
        </c:scaling>
        <c:delete val="0"/>
        <c:axPos val="b"/>
        <c:majorGridlines>
          <c:spPr>
            <a:ln w="9525" cap="flat" cmpd="sng" algn="ctr">
              <a:solidFill>
                <a:schemeClr val="lt1">
                  <a:lumMod val="95000"/>
                  <a:alpha val="10000"/>
                </a:schemeClr>
              </a:solidFill>
              <a:round/>
            </a:ln>
            <a:effectLst/>
          </c:spPr>
        </c:majorGridlines>
        <c:title>
          <c:tx>
            <c:rich>
              <a:bodyPr rot="0" spcFirstLastPara="1" vertOverflow="ellipsis" vert="horz" wrap="square" anchor="ctr" anchorCtr="1"/>
              <a:lstStyle/>
              <a:p>
                <a:pPr>
                  <a:defRPr sz="1197" b="1" i="0" u="none" strike="noStrike" kern="1200" cap="all" baseline="0">
                    <a:solidFill>
                      <a:schemeClr val="lt1">
                        <a:lumMod val="75000"/>
                      </a:schemeClr>
                    </a:solidFill>
                    <a:latin typeface="+mn-lt"/>
                    <a:ea typeface="+mn-ea"/>
                    <a:cs typeface="+mn-cs"/>
                  </a:defRPr>
                </a:pPr>
                <a:r>
                  <a:rPr lang="hu-HU"/>
                  <a:t>Ellenörzött bitek/Kulcshossz</a:t>
                </a:r>
              </a:p>
            </c:rich>
          </c:tx>
          <c:layout>
            <c:manualLayout>
              <c:xMode val="edge"/>
              <c:yMode val="edge"/>
              <c:x val="0.39416964066542037"/>
              <c:y val="0.90928995933687817"/>
            </c:manualLayout>
          </c:layout>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75000"/>
                    </a:schemeClr>
                  </a:solidFill>
                  <a:latin typeface="+mn-lt"/>
                  <a:ea typeface="+mn-ea"/>
                  <a:cs typeface="+mn-cs"/>
                </a:defRPr>
              </a:pPr>
              <a:endParaRPr lang="hu-HU"/>
            </a:p>
          </c:txPr>
        </c:title>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hu-HU"/>
          </a:p>
        </c:txPr>
        <c:crossAx val="1048727119"/>
        <c:crosses val="autoZero"/>
        <c:crossBetween val="midCat"/>
      </c:valAx>
      <c:valAx>
        <c:axId val="1048727119"/>
        <c:scaling>
          <c:orientation val="minMax"/>
          <c:max val="100"/>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75000"/>
                      </a:schemeClr>
                    </a:solidFill>
                    <a:latin typeface="+mn-lt"/>
                    <a:ea typeface="+mn-ea"/>
                    <a:cs typeface="+mn-cs"/>
                  </a:defRPr>
                </a:pPr>
                <a:r>
                  <a:rPr lang="hu-HU" dirty="0"/>
                  <a:t>Béla</a:t>
                </a:r>
                <a:r>
                  <a:rPr lang="hu-HU" baseline="0" dirty="0"/>
                  <a:t> keveset detektált</a:t>
                </a:r>
                <a:endParaRPr lang="hu-HU" dirty="0"/>
              </a:p>
            </c:rich>
          </c:tx>
          <c:layout>
            <c:manualLayout>
              <c:xMode val="edge"/>
              <c:yMode val="edge"/>
              <c:x val="0"/>
              <c:y val="0.32966831601476776"/>
            </c:manualLayout>
          </c:layout>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75000"/>
                    </a:schemeClr>
                  </a:solidFill>
                  <a:latin typeface="+mn-lt"/>
                  <a:ea typeface="+mn-ea"/>
                  <a:cs typeface="+mn-cs"/>
                </a:defRPr>
              </a:pPr>
              <a:endParaRPr lang="hu-HU"/>
            </a:p>
          </c:txPr>
        </c:title>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hu-HU"/>
          </a:p>
        </c:txPr>
        <c:crossAx val="1048724623"/>
        <c:crosses val="autoZero"/>
        <c:crossBetween val="midCat"/>
        <c:majorUnit val="20"/>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hu-HU"/>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u-H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hu-HU" dirty="0"/>
              <a:t>Elégtelen</a:t>
            </a:r>
            <a:r>
              <a:rPr lang="hu-HU" baseline="0" dirty="0"/>
              <a:t> bitmennyiség</a:t>
            </a:r>
            <a:endParaRPr lang="hu-HU" dirty="0"/>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hu-HU"/>
        </a:p>
      </c:txPr>
    </c:title>
    <c:autoTitleDeleted val="0"/>
    <c:plotArea>
      <c:layout>
        <c:manualLayout>
          <c:layoutTarget val="inner"/>
          <c:xMode val="edge"/>
          <c:yMode val="edge"/>
          <c:x val="9.9538322098226925E-2"/>
          <c:y val="0.24300833408622516"/>
          <c:w val="0.86808757718234864"/>
          <c:h val="0.52671757351775494"/>
        </c:manualLayout>
      </c:layout>
      <c:scatterChart>
        <c:scatterStyle val="lineMarker"/>
        <c:varyColors val="0"/>
        <c:ser>
          <c:idx val="0"/>
          <c:order val="0"/>
          <c:tx>
            <c:strRef>
              <c:f>'b92Alice-Bob'!$G$1</c:f>
              <c:strCache>
                <c:ptCount val="1"/>
                <c:pt idx="0">
                  <c:v>Error</c:v>
                </c:pt>
              </c:strCache>
            </c:strRef>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rnd">
                <a:solidFill>
                  <a:schemeClr val="accent1"/>
                </a:solidFill>
                <a:round/>
              </a:ln>
              <a:effectLst>
                <a:outerShdw blurRad="57150" dist="19050" dir="5400000" algn="ctr" rotWithShape="0">
                  <a:srgbClr val="000000">
                    <a:alpha val="63000"/>
                  </a:srgbClr>
                </a:outerShdw>
              </a:effectLst>
            </c:spPr>
          </c:marker>
          <c:xVal>
            <c:numRef>
              <c:f>'b92Alice-Bob'!$F$2:$F$10001</c:f>
              <c:numCache>
                <c:formatCode>General</c:formatCode>
                <c:ptCount val="10000"/>
                <c:pt idx="0">
                  <c:v>0.1</c:v>
                </c:pt>
                <c:pt idx="1">
                  <c:v>9.0999999999999998E-2</c:v>
                </c:pt>
                <c:pt idx="2">
                  <c:v>8.3000000000000004E-2</c:v>
                </c:pt>
                <c:pt idx="3">
                  <c:v>7.6999999999999999E-2</c:v>
                </c:pt>
                <c:pt idx="4">
                  <c:v>7.0999999999999994E-2</c:v>
                </c:pt>
                <c:pt idx="5">
                  <c:v>6.7000000000000004E-2</c:v>
                </c:pt>
                <c:pt idx="6">
                  <c:v>6.3E-2</c:v>
                </c:pt>
                <c:pt idx="7">
                  <c:v>5.8999999999999997E-2</c:v>
                </c:pt>
                <c:pt idx="8">
                  <c:v>5.6000000000000001E-2</c:v>
                </c:pt>
                <c:pt idx="9">
                  <c:v>5.2999999999999999E-2</c:v>
                </c:pt>
                <c:pt idx="10">
                  <c:v>0.05</c:v>
                </c:pt>
                <c:pt idx="11">
                  <c:v>4.8000000000000001E-2</c:v>
                </c:pt>
                <c:pt idx="12">
                  <c:v>4.4999999999999998E-2</c:v>
                </c:pt>
                <c:pt idx="13">
                  <c:v>4.2999999999999997E-2</c:v>
                </c:pt>
                <c:pt idx="14">
                  <c:v>4.2000000000000003E-2</c:v>
                </c:pt>
                <c:pt idx="15">
                  <c:v>0.04</c:v>
                </c:pt>
                <c:pt idx="16">
                  <c:v>3.7999999999999999E-2</c:v>
                </c:pt>
                <c:pt idx="17">
                  <c:v>3.6999999999999998E-2</c:v>
                </c:pt>
                <c:pt idx="18">
                  <c:v>3.5999999999999997E-2</c:v>
                </c:pt>
                <c:pt idx="19">
                  <c:v>3.4000000000000002E-2</c:v>
                </c:pt>
                <c:pt idx="20">
                  <c:v>3.3000000000000002E-2</c:v>
                </c:pt>
                <c:pt idx="21">
                  <c:v>3.2000000000000001E-2</c:v>
                </c:pt>
                <c:pt idx="22">
                  <c:v>3.1E-2</c:v>
                </c:pt>
                <c:pt idx="23">
                  <c:v>0.03</c:v>
                </c:pt>
                <c:pt idx="24">
                  <c:v>2.9000000000000001E-2</c:v>
                </c:pt>
                <c:pt idx="25">
                  <c:v>2.9000000000000001E-2</c:v>
                </c:pt>
                <c:pt idx="26">
                  <c:v>2.8000000000000001E-2</c:v>
                </c:pt>
                <c:pt idx="27">
                  <c:v>2.7E-2</c:v>
                </c:pt>
                <c:pt idx="28">
                  <c:v>2.5999999999999999E-2</c:v>
                </c:pt>
                <c:pt idx="29">
                  <c:v>2.5999999999999999E-2</c:v>
                </c:pt>
                <c:pt idx="30">
                  <c:v>2.5000000000000001E-2</c:v>
                </c:pt>
                <c:pt idx="31">
                  <c:v>2.4E-2</c:v>
                </c:pt>
                <c:pt idx="32">
                  <c:v>2.4E-2</c:v>
                </c:pt>
                <c:pt idx="33">
                  <c:v>2.3E-2</c:v>
                </c:pt>
                <c:pt idx="34">
                  <c:v>2.3E-2</c:v>
                </c:pt>
                <c:pt idx="35">
                  <c:v>2.1999999999999999E-2</c:v>
                </c:pt>
                <c:pt idx="36">
                  <c:v>2.1999999999999999E-2</c:v>
                </c:pt>
                <c:pt idx="37">
                  <c:v>2.1000000000000001E-2</c:v>
                </c:pt>
                <c:pt idx="38">
                  <c:v>2.1000000000000001E-2</c:v>
                </c:pt>
                <c:pt idx="39">
                  <c:v>0.02</c:v>
                </c:pt>
                <c:pt idx="40">
                  <c:v>0.02</c:v>
                </c:pt>
                <c:pt idx="41">
                  <c:v>0.02</c:v>
                </c:pt>
                <c:pt idx="42">
                  <c:v>1.9E-2</c:v>
                </c:pt>
                <c:pt idx="43">
                  <c:v>1.9E-2</c:v>
                </c:pt>
                <c:pt idx="44">
                  <c:v>1.9E-2</c:v>
                </c:pt>
                <c:pt idx="45">
                  <c:v>1.7999999999999999E-2</c:v>
                </c:pt>
                <c:pt idx="46">
                  <c:v>1.7999999999999999E-2</c:v>
                </c:pt>
                <c:pt idx="47">
                  <c:v>1.7999999999999999E-2</c:v>
                </c:pt>
                <c:pt idx="48">
                  <c:v>1.7000000000000001E-2</c:v>
                </c:pt>
                <c:pt idx="49">
                  <c:v>1.7000000000000001E-2</c:v>
                </c:pt>
                <c:pt idx="50">
                  <c:v>1.7000000000000001E-2</c:v>
                </c:pt>
                <c:pt idx="51">
                  <c:v>1.6E-2</c:v>
                </c:pt>
                <c:pt idx="52">
                  <c:v>1.6E-2</c:v>
                </c:pt>
                <c:pt idx="53">
                  <c:v>1.6E-2</c:v>
                </c:pt>
                <c:pt idx="54">
                  <c:v>1.6E-2</c:v>
                </c:pt>
                <c:pt idx="55">
                  <c:v>1.4999999999999999E-2</c:v>
                </c:pt>
                <c:pt idx="56">
                  <c:v>1.4999999999999999E-2</c:v>
                </c:pt>
                <c:pt idx="57">
                  <c:v>1.4999999999999999E-2</c:v>
                </c:pt>
                <c:pt idx="58">
                  <c:v>1.4999999999999999E-2</c:v>
                </c:pt>
                <c:pt idx="59">
                  <c:v>1.4E-2</c:v>
                </c:pt>
                <c:pt idx="60">
                  <c:v>1.4E-2</c:v>
                </c:pt>
                <c:pt idx="61">
                  <c:v>1.4E-2</c:v>
                </c:pt>
                <c:pt idx="62">
                  <c:v>1.4E-2</c:v>
                </c:pt>
                <c:pt idx="63">
                  <c:v>1.4E-2</c:v>
                </c:pt>
                <c:pt idx="64">
                  <c:v>1.4E-2</c:v>
                </c:pt>
                <c:pt idx="65">
                  <c:v>1.2999999999999999E-2</c:v>
                </c:pt>
                <c:pt idx="66">
                  <c:v>1.2999999999999999E-2</c:v>
                </c:pt>
                <c:pt idx="67">
                  <c:v>1.2999999999999999E-2</c:v>
                </c:pt>
                <c:pt idx="68">
                  <c:v>1.2999999999999999E-2</c:v>
                </c:pt>
                <c:pt idx="69">
                  <c:v>1.2999999999999999E-2</c:v>
                </c:pt>
                <c:pt idx="70">
                  <c:v>1.2999999999999999E-2</c:v>
                </c:pt>
                <c:pt idx="71">
                  <c:v>1.2E-2</c:v>
                </c:pt>
                <c:pt idx="72">
                  <c:v>1.2E-2</c:v>
                </c:pt>
                <c:pt idx="73">
                  <c:v>1.2E-2</c:v>
                </c:pt>
                <c:pt idx="74">
                  <c:v>1.2E-2</c:v>
                </c:pt>
                <c:pt idx="75">
                  <c:v>1.2E-2</c:v>
                </c:pt>
                <c:pt idx="76">
                  <c:v>1.2E-2</c:v>
                </c:pt>
                <c:pt idx="77">
                  <c:v>1.0999999999999999E-2</c:v>
                </c:pt>
                <c:pt idx="78">
                  <c:v>1.0999999999999999E-2</c:v>
                </c:pt>
                <c:pt idx="79">
                  <c:v>1.0999999999999999E-2</c:v>
                </c:pt>
                <c:pt idx="80">
                  <c:v>1.0999999999999999E-2</c:v>
                </c:pt>
                <c:pt idx="81">
                  <c:v>1.0999999999999999E-2</c:v>
                </c:pt>
                <c:pt idx="82">
                  <c:v>1.0999999999999999E-2</c:v>
                </c:pt>
                <c:pt idx="83">
                  <c:v>1.0999999999999999E-2</c:v>
                </c:pt>
                <c:pt idx="84">
                  <c:v>1.0999999999999999E-2</c:v>
                </c:pt>
                <c:pt idx="85">
                  <c:v>1.0999999999999999E-2</c:v>
                </c:pt>
                <c:pt idx="86">
                  <c:v>0.01</c:v>
                </c:pt>
                <c:pt idx="87">
                  <c:v>0.01</c:v>
                </c:pt>
                <c:pt idx="88">
                  <c:v>0.01</c:v>
                </c:pt>
                <c:pt idx="89">
                  <c:v>0.01</c:v>
                </c:pt>
                <c:pt idx="90">
                  <c:v>0.01</c:v>
                </c:pt>
                <c:pt idx="91">
                  <c:v>0.01</c:v>
                </c:pt>
                <c:pt idx="92">
                  <c:v>0.01</c:v>
                </c:pt>
                <c:pt idx="93">
                  <c:v>0.01</c:v>
                </c:pt>
                <c:pt idx="94">
                  <c:v>0.01</c:v>
                </c:pt>
                <c:pt idx="95">
                  <c:v>0.01</c:v>
                </c:pt>
                <c:pt idx="96">
                  <c:v>8.9999999999999993E-3</c:v>
                </c:pt>
                <c:pt idx="97">
                  <c:v>8.9999999999999993E-3</c:v>
                </c:pt>
                <c:pt idx="98">
                  <c:v>8.9999999999999993E-3</c:v>
                </c:pt>
                <c:pt idx="99">
                  <c:v>8.9999999999999993E-3</c:v>
                </c:pt>
                <c:pt idx="100">
                  <c:v>0.11</c:v>
                </c:pt>
                <c:pt idx="101">
                  <c:v>0.1</c:v>
                </c:pt>
                <c:pt idx="102">
                  <c:v>9.1999999999999998E-2</c:v>
                </c:pt>
                <c:pt idx="103">
                  <c:v>8.5000000000000006E-2</c:v>
                </c:pt>
                <c:pt idx="104">
                  <c:v>7.9000000000000001E-2</c:v>
                </c:pt>
                <c:pt idx="105">
                  <c:v>7.2999999999999995E-2</c:v>
                </c:pt>
                <c:pt idx="106">
                  <c:v>6.9000000000000006E-2</c:v>
                </c:pt>
                <c:pt idx="107">
                  <c:v>6.5000000000000002E-2</c:v>
                </c:pt>
                <c:pt idx="108">
                  <c:v>6.0999999999999999E-2</c:v>
                </c:pt>
                <c:pt idx="109">
                  <c:v>5.8000000000000003E-2</c:v>
                </c:pt>
                <c:pt idx="110">
                  <c:v>5.5E-2</c:v>
                </c:pt>
                <c:pt idx="111">
                  <c:v>5.1999999999999998E-2</c:v>
                </c:pt>
                <c:pt idx="112">
                  <c:v>0.05</c:v>
                </c:pt>
                <c:pt idx="113">
                  <c:v>4.8000000000000001E-2</c:v>
                </c:pt>
                <c:pt idx="114">
                  <c:v>4.5999999999999999E-2</c:v>
                </c:pt>
                <c:pt idx="115">
                  <c:v>4.3999999999999997E-2</c:v>
                </c:pt>
                <c:pt idx="116">
                  <c:v>4.2000000000000003E-2</c:v>
                </c:pt>
                <c:pt idx="117">
                  <c:v>4.1000000000000002E-2</c:v>
                </c:pt>
                <c:pt idx="118">
                  <c:v>3.9E-2</c:v>
                </c:pt>
                <c:pt idx="119">
                  <c:v>3.7999999999999999E-2</c:v>
                </c:pt>
                <c:pt idx="120">
                  <c:v>3.6999999999999998E-2</c:v>
                </c:pt>
                <c:pt idx="121">
                  <c:v>3.5000000000000003E-2</c:v>
                </c:pt>
                <c:pt idx="122">
                  <c:v>3.4000000000000002E-2</c:v>
                </c:pt>
                <c:pt idx="123">
                  <c:v>3.3000000000000002E-2</c:v>
                </c:pt>
                <c:pt idx="124">
                  <c:v>3.2000000000000001E-2</c:v>
                </c:pt>
                <c:pt idx="125">
                  <c:v>3.1E-2</c:v>
                </c:pt>
                <c:pt idx="126">
                  <c:v>3.1E-2</c:v>
                </c:pt>
                <c:pt idx="127">
                  <c:v>0.03</c:v>
                </c:pt>
                <c:pt idx="128">
                  <c:v>2.9000000000000001E-2</c:v>
                </c:pt>
                <c:pt idx="129">
                  <c:v>2.8000000000000001E-2</c:v>
                </c:pt>
                <c:pt idx="130">
                  <c:v>2.8000000000000001E-2</c:v>
                </c:pt>
                <c:pt idx="131">
                  <c:v>2.7E-2</c:v>
                </c:pt>
                <c:pt idx="132">
                  <c:v>2.5999999999999999E-2</c:v>
                </c:pt>
                <c:pt idx="133">
                  <c:v>2.5999999999999999E-2</c:v>
                </c:pt>
                <c:pt idx="134">
                  <c:v>2.5000000000000001E-2</c:v>
                </c:pt>
                <c:pt idx="135">
                  <c:v>2.4E-2</c:v>
                </c:pt>
                <c:pt idx="136">
                  <c:v>2.4E-2</c:v>
                </c:pt>
                <c:pt idx="137">
                  <c:v>2.3E-2</c:v>
                </c:pt>
                <c:pt idx="138">
                  <c:v>2.3E-2</c:v>
                </c:pt>
                <c:pt idx="139">
                  <c:v>2.1999999999999999E-2</c:v>
                </c:pt>
                <c:pt idx="140">
                  <c:v>2.1999999999999999E-2</c:v>
                </c:pt>
                <c:pt idx="141">
                  <c:v>2.1999999999999999E-2</c:v>
                </c:pt>
                <c:pt idx="142">
                  <c:v>2.1000000000000001E-2</c:v>
                </c:pt>
                <c:pt idx="143">
                  <c:v>2.1000000000000001E-2</c:v>
                </c:pt>
                <c:pt idx="144">
                  <c:v>0.02</c:v>
                </c:pt>
                <c:pt idx="145">
                  <c:v>0.02</c:v>
                </c:pt>
                <c:pt idx="146">
                  <c:v>0.02</c:v>
                </c:pt>
                <c:pt idx="147">
                  <c:v>1.9E-2</c:v>
                </c:pt>
                <c:pt idx="148">
                  <c:v>1.9E-2</c:v>
                </c:pt>
                <c:pt idx="149">
                  <c:v>1.9E-2</c:v>
                </c:pt>
                <c:pt idx="150">
                  <c:v>1.7999999999999999E-2</c:v>
                </c:pt>
                <c:pt idx="151">
                  <c:v>1.7999999999999999E-2</c:v>
                </c:pt>
                <c:pt idx="152">
                  <c:v>1.7999999999999999E-2</c:v>
                </c:pt>
                <c:pt idx="153">
                  <c:v>1.7000000000000001E-2</c:v>
                </c:pt>
                <c:pt idx="154">
                  <c:v>1.7000000000000001E-2</c:v>
                </c:pt>
                <c:pt idx="155">
                  <c:v>1.7000000000000001E-2</c:v>
                </c:pt>
                <c:pt idx="156">
                  <c:v>1.7000000000000001E-2</c:v>
                </c:pt>
                <c:pt idx="157">
                  <c:v>1.6E-2</c:v>
                </c:pt>
                <c:pt idx="158">
                  <c:v>1.6E-2</c:v>
                </c:pt>
                <c:pt idx="159">
                  <c:v>1.6E-2</c:v>
                </c:pt>
                <c:pt idx="160">
                  <c:v>1.6E-2</c:v>
                </c:pt>
                <c:pt idx="161">
                  <c:v>1.4999999999999999E-2</c:v>
                </c:pt>
                <c:pt idx="162">
                  <c:v>1.4999999999999999E-2</c:v>
                </c:pt>
                <c:pt idx="163">
                  <c:v>1.4999999999999999E-2</c:v>
                </c:pt>
                <c:pt idx="164">
                  <c:v>1.4999999999999999E-2</c:v>
                </c:pt>
                <c:pt idx="165">
                  <c:v>1.4999999999999999E-2</c:v>
                </c:pt>
                <c:pt idx="166">
                  <c:v>1.4E-2</c:v>
                </c:pt>
                <c:pt idx="167">
                  <c:v>1.4E-2</c:v>
                </c:pt>
                <c:pt idx="168">
                  <c:v>1.4E-2</c:v>
                </c:pt>
                <c:pt idx="169">
                  <c:v>1.4E-2</c:v>
                </c:pt>
                <c:pt idx="170">
                  <c:v>1.4E-2</c:v>
                </c:pt>
                <c:pt idx="171">
                  <c:v>1.4E-2</c:v>
                </c:pt>
                <c:pt idx="172">
                  <c:v>1.2999999999999999E-2</c:v>
                </c:pt>
                <c:pt idx="173">
                  <c:v>1.2999999999999999E-2</c:v>
                </c:pt>
                <c:pt idx="174">
                  <c:v>1.2999999999999999E-2</c:v>
                </c:pt>
                <c:pt idx="175">
                  <c:v>1.2999999999999999E-2</c:v>
                </c:pt>
                <c:pt idx="176">
                  <c:v>1.2999999999999999E-2</c:v>
                </c:pt>
                <c:pt idx="177">
                  <c:v>1.2999999999999999E-2</c:v>
                </c:pt>
                <c:pt idx="178">
                  <c:v>1.2999999999999999E-2</c:v>
                </c:pt>
                <c:pt idx="179">
                  <c:v>1.2E-2</c:v>
                </c:pt>
                <c:pt idx="180">
                  <c:v>1.2E-2</c:v>
                </c:pt>
                <c:pt idx="181">
                  <c:v>1.2E-2</c:v>
                </c:pt>
                <c:pt idx="182">
                  <c:v>1.2E-2</c:v>
                </c:pt>
                <c:pt idx="183">
                  <c:v>1.2E-2</c:v>
                </c:pt>
                <c:pt idx="184">
                  <c:v>1.2E-2</c:v>
                </c:pt>
                <c:pt idx="185">
                  <c:v>1.2E-2</c:v>
                </c:pt>
                <c:pt idx="186">
                  <c:v>1.0999999999999999E-2</c:v>
                </c:pt>
                <c:pt idx="187">
                  <c:v>1.0999999999999999E-2</c:v>
                </c:pt>
                <c:pt idx="188">
                  <c:v>1.0999999999999999E-2</c:v>
                </c:pt>
                <c:pt idx="189">
                  <c:v>1.0999999999999999E-2</c:v>
                </c:pt>
                <c:pt idx="190">
                  <c:v>1.0999999999999999E-2</c:v>
                </c:pt>
                <c:pt idx="191">
                  <c:v>1.0999999999999999E-2</c:v>
                </c:pt>
                <c:pt idx="192">
                  <c:v>1.0999999999999999E-2</c:v>
                </c:pt>
                <c:pt idx="193">
                  <c:v>1.0999999999999999E-2</c:v>
                </c:pt>
                <c:pt idx="194">
                  <c:v>1.0999999999999999E-2</c:v>
                </c:pt>
                <c:pt idx="195">
                  <c:v>0.01</c:v>
                </c:pt>
                <c:pt idx="196">
                  <c:v>0.01</c:v>
                </c:pt>
                <c:pt idx="197">
                  <c:v>0.01</c:v>
                </c:pt>
                <c:pt idx="198">
                  <c:v>0.01</c:v>
                </c:pt>
                <c:pt idx="199">
                  <c:v>0.01</c:v>
                </c:pt>
                <c:pt idx="200">
                  <c:v>0.12</c:v>
                </c:pt>
                <c:pt idx="201">
                  <c:v>0.109</c:v>
                </c:pt>
                <c:pt idx="202">
                  <c:v>0.1</c:v>
                </c:pt>
                <c:pt idx="203">
                  <c:v>9.1999999999999998E-2</c:v>
                </c:pt>
                <c:pt idx="204">
                  <c:v>8.5999999999999993E-2</c:v>
                </c:pt>
                <c:pt idx="205">
                  <c:v>0.08</c:v>
                </c:pt>
                <c:pt idx="206">
                  <c:v>7.4999999999999997E-2</c:v>
                </c:pt>
                <c:pt idx="207">
                  <c:v>7.0999999999999994E-2</c:v>
                </c:pt>
                <c:pt idx="208">
                  <c:v>6.7000000000000004E-2</c:v>
                </c:pt>
                <c:pt idx="209">
                  <c:v>6.3E-2</c:v>
                </c:pt>
                <c:pt idx="210">
                  <c:v>0.06</c:v>
                </c:pt>
                <c:pt idx="211">
                  <c:v>5.7000000000000002E-2</c:v>
                </c:pt>
                <c:pt idx="212">
                  <c:v>5.5E-2</c:v>
                </c:pt>
                <c:pt idx="213">
                  <c:v>5.1999999999999998E-2</c:v>
                </c:pt>
                <c:pt idx="214">
                  <c:v>0.05</c:v>
                </c:pt>
                <c:pt idx="215">
                  <c:v>4.8000000000000001E-2</c:v>
                </c:pt>
                <c:pt idx="216">
                  <c:v>4.5999999999999999E-2</c:v>
                </c:pt>
                <c:pt idx="217">
                  <c:v>4.3999999999999997E-2</c:v>
                </c:pt>
                <c:pt idx="218">
                  <c:v>4.2999999999999997E-2</c:v>
                </c:pt>
                <c:pt idx="219">
                  <c:v>4.1000000000000002E-2</c:v>
                </c:pt>
                <c:pt idx="220">
                  <c:v>0.04</c:v>
                </c:pt>
                <c:pt idx="221">
                  <c:v>3.9E-2</c:v>
                </c:pt>
                <c:pt idx="222">
                  <c:v>3.7999999999999999E-2</c:v>
                </c:pt>
                <c:pt idx="223">
                  <c:v>3.5999999999999997E-2</c:v>
                </c:pt>
                <c:pt idx="224">
                  <c:v>3.5000000000000003E-2</c:v>
                </c:pt>
                <c:pt idx="225">
                  <c:v>3.4000000000000002E-2</c:v>
                </c:pt>
                <c:pt idx="226">
                  <c:v>3.3000000000000002E-2</c:v>
                </c:pt>
                <c:pt idx="227">
                  <c:v>3.2000000000000001E-2</c:v>
                </c:pt>
                <c:pt idx="228">
                  <c:v>3.2000000000000001E-2</c:v>
                </c:pt>
                <c:pt idx="229">
                  <c:v>3.1E-2</c:v>
                </c:pt>
                <c:pt idx="230">
                  <c:v>0.03</c:v>
                </c:pt>
                <c:pt idx="231">
                  <c:v>2.9000000000000001E-2</c:v>
                </c:pt>
                <c:pt idx="232">
                  <c:v>2.9000000000000001E-2</c:v>
                </c:pt>
                <c:pt idx="233">
                  <c:v>2.8000000000000001E-2</c:v>
                </c:pt>
                <c:pt idx="234">
                  <c:v>2.7E-2</c:v>
                </c:pt>
                <c:pt idx="235">
                  <c:v>2.7E-2</c:v>
                </c:pt>
                <c:pt idx="236">
                  <c:v>2.5999999999999999E-2</c:v>
                </c:pt>
                <c:pt idx="237">
                  <c:v>2.5999999999999999E-2</c:v>
                </c:pt>
                <c:pt idx="238">
                  <c:v>2.5000000000000001E-2</c:v>
                </c:pt>
                <c:pt idx="239">
                  <c:v>2.4E-2</c:v>
                </c:pt>
                <c:pt idx="240">
                  <c:v>2.4E-2</c:v>
                </c:pt>
                <c:pt idx="241">
                  <c:v>2.4E-2</c:v>
                </c:pt>
                <c:pt idx="242">
                  <c:v>2.3E-2</c:v>
                </c:pt>
                <c:pt idx="243">
                  <c:v>2.3E-2</c:v>
                </c:pt>
                <c:pt idx="244">
                  <c:v>2.1999999999999999E-2</c:v>
                </c:pt>
                <c:pt idx="245">
                  <c:v>2.1999999999999999E-2</c:v>
                </c:pt>
                <c:pt idx="246">
                  <c:v>2.1000000000000001E-2</c:v>
                </c:pt>
                <c:pt idx="247">
                  <c:v>2.1000000000000001E-2</c:v>
                </c:pt>
                <c:pt idx="248">
                  <c:v>2.1000000000000001E-2</c:v>
                </c:pt>
                <c:pt idx="249">
                  <c:v>0.02</c:v>
                </c:pt>
                <c:pt idx="250">
                  <c:v>0.02</c:v>
                </c:pt>
                <c:pt idx="251">
                  <c:v>0.02</c:v>
                </c:pt>
                <c:pt idx="252">
                  <c:v>1.9E-2</c:v>
                </c:pt>
                <c:pt idx="253">
                  <c:v>1.9E-2</c:v>
                </c:pt>
                <c:pt idx="254">
                  <c:v>1.9E-2</c:v>
                </c:pt>
                <c:pt idx="255">
                  <c:v>1.7999999999999999E-2</c:v>
                </c:pt>
                <c:pt idx="256">
                  <c:v>1.7999999999999999E-2</c:v>
                </c:pt>
                <c:pt idx="257">
                  <c:v>1.7999999999999999E-2</c:v>
                </c:pt>
                <c:pt idx="258">
                  <c:v>1.7999999999999999E-2</c:v>
                </c:pt>
                <c:pt idx="259">
                  <c:v>1.7000000000000001E-2</c:v>
                </c:pt>
                <c:pt idx="260">
                  <c:v>1.7000000000000001E-2</c:v>
                </c:pt>
                <c:pt idx="261">
                  <c:v>1.7000000000000001E-2</c:v>
                </c:pt>
                <c:pt idx="262">
                  <c:v>1.7000000000000001E-2</c:v>
                </c:pt>
                <c:pt idx="263">
                  <c:v>1.6E-2</c:v>
                </c:pt>
                <c:pt idx="264">
                  <c:v>1.6E-2</c:v>
                </c:pt>
                <c:pt idx="265">
                  <c:v>1.6E-2</c:v>
                </c:pt>
                <c:pt idx="266">
                  <c:v>1.6E-2</c:v>
                </c:pt>
                <c:pt idx="267">
                  <c:v>1.6E-2</c:v>
                </c:pt>
                <c:pt idx="268">
                  <c:v>1.4999999999999999E-2</c:v>
                </c:pt>
                <c:pt idx="269">
                  <c:v>1.4999999999999999E-2</c:v>
                </c:pt>
                <c:pt idx="270">
                  <c:v>1.4999999999999999E-2</c:v>
                </c:pt>
                <c:pt idx="271">
                  <c:v>1.4999999999999999E-2</c:v>
                </c:pt>
                <c:pt idx="272">
                  <c:v>1.4999999999999999E-2</c:v>
                </c:pt>
                <c:pt idx="273">
                  <c:v>1.4E-2</c:v>
                </c:pt>
                <c:pt idx="274">
                  <c:v>1.4E-2</c:v>
                </c:pt>
                <c:pt idx="275">
                  <c:v>1.4E-2</c:v>
                </c:pt>
                <c:pt idx="276">
                  <c:v>1.4E-2</c:v>
                </c:pt>
                <c:pt idx="277">
                  <c:v>1.4E-2</c:v>
                </c:pt>
                <c:pt idx="278">
                  <c:v>1.4E-2</c:v>
                </c:pt>
                <c:pt idx="279">
                  <c:v>1.2999999999999999E-2</c:v>
                </c:pt>
                <c:pt idx="280">
                  <c:v>1.2999999999999999E-2</c:v>
                </c:pt>
                <c:pt idx="281">
                  <c:v>1.2999999999999999E-2</c:v>
                </c:pt>
                <c:pt idx="282">
                  <c:v>1.2999999999999999E-2</c:v>
                </c:pt>
                <c:pt idx="283">
                  <c:v>1.2999999999999999E-2</c:v>
                </c:pt>
                <c:pt idx="284">
                  <c:v>1.2999999999999999E-2</c:v>
                </c:pt>
                <c:pt idx="285">
                  <c:v>1.2999999999999999E-2</c:v>
                </c:pt>
                <c:pt idx="286">
                  <c:v>1.2999999999999999E-2</c:v>
                </c:pt>
                <c:pt idx="287">
                  <c:v>1.2E-2</c:v>
                </c:pt>
                <c:pt idx="288">
                  <c:v>1.2E-2</c:v>
                </c:pt>
                <c:pt idx="289">
                  <c:v>1.2E-2</c:v>
                </c:pt>
                <c:pt idx="290">
                  <c:v>1.2E-2</c:v>
                </c:pt>
                <c:pt idx="291">
                  <c:v>1.2E-2</c:v>
                </c:pt>
                <c:pt idx="292">
                  <c:v>1.2E-2</c:v>
                </c:pt>
                <c:pt idx="293">
                  <c:v>1.2E-2</c:v>
                </c:pt>
                <c:pt idx="294">
                  <c:v>1.2E-2</c:v>
                </c:pt>
                <c:pt idx="295">
                  <c:v>1.0999999999999999E-2</c:v>
                </c:pt>
                <c:pt idx="296">
                  <c:v>1.0999999999999999E-2</c:v>
                </c:pt>
                <c:pt idx="297">
                  <c:v>1.0999999999999999E-2</c:v>
                </c:pt>
                <c:pt idx="298">
                  <c:v>1.0999999999999999E-2</c:v>
                </c:pt>
                <c:pt idx="299">
                  <c:v>1.0999999999999999E-2</c:v>
                </c:pt>
                <c:pt idx="300">
                  <c:v>0.13</c:v>
                </c:pt>
                <c:pt idx="301">
                  <c:v>0.11799999999999999</c:v>
                </c:pt>
                <c:pt idx="302">
                  <c:v>0.108</c:v>
                </c:pt>
                <c:pt idx="303">
                  <c:v>0.1</c:v>
                </c:pt>
                <c:pt idx="304">
                  <c:v>9.2999999999999999E-2</c:v>
                </c:pt>
                <c:pt idx="305">
                  <c:v>8.6999999999999994E-2</c:v>
                </c:pt>
                <c:pt idx="306">
                  <c:v>8.1000000000000003E-2</c:v>
                </c:pt>
                <c:pt idx="307">
                  <c:v>7.5999999999999998E-2</c:v>
                </c:pt>
                <c:pt idx="308">
                  <c:v>7.1999999999999995E-2</c:v>
                </c:pt>
                <c:pt idx="309">
                  <c:v>6.8000000000000005E-2</c:v>
                </c:pt>
                <c:pt idx="310">
                  <c:v>6.5000000000000002E-2</c:v>
                </c:pt>
                <c:pt idx="311">
                  <c:v>6.2E-2</c:v>
                </c:pt>
                <c:pt idx="312">
                  <c:v>5.8999999999999997E-2</c:v>
                </c:pt>
                <c:pt idx="313">
                  <c:v>5.7000000000000002E-2</c:v>
                </c:pt>
                <c:pt idx="314">
                  <c:v>5.3999999999999999E-2</c:v>
                </c:pt>
                <c:pt idx="315">
                  <c:v>5.1999999999999998E-2</c:v>
                </c:pt>
                <c:pt idx="316">
                  <c:v>0.05</c:v>
                </c:pt>
                <c:pt idx="317">
                  <c:v>4.8000000000000001E-2</c:v>
                </c:pt>
                <c:pt idx="318">
                  <c:v>4.5999999999999999E-2</c:v>
                </c:pt>
                <c:pt idx="319">
                  <c:v>4.4999999999999998E-2</c:v>
                </c:pt>
                <c:pt idx="320">
                  <c:v>4.2999999999999997E-2</c:v>
                </c:pt>
                <c:pt idx="321">
                  <c:v>4.2000000000000003E-2</c:v>
                </c:pt>
                <c:pt idx="322">
                  <c:v>4.1000000000000002E-2</c:v>
                </c:pt>
                <c:pt idx="323">
                  <c:v>3.9E-2</c:v>
                </c:pt>
                <c:pt idx="324">
                  <c:v>3.7999999999999999E-2</c:v>
                </c:pt>
                <c:pt idx="325">
                  <c:v>3.6999999999999998E-2</c:v>
                </c:pt>
                <c:pt idx="326">
                  <c:v>3.5999999999999997E-2</c:v>
                </c:pt>
                <c:pt idx="327">
                  <c:v>3.5000000000000003E-2</c:v>
                </c:pt>
                <c:pt idx="328">
                  <c:v>3.4000000000000002E-2</c:v>
                </c:pt>
                <c:pt idx="329">
                  <c:v>3.3000000000000002E-2</c:v>
                </c:pt>
                <c:pt idx="330">
                  <c:v>3.3000000000000002E-2</c:v>
                </c:pt>
                <c:pt idx="331">
                  <c:v>3.2000000000000001E-2</c:v>
                </c:pt>
                <c:pt idx="332">
                  <c:v>3.1E-2</c:v>
                </c:pt>
                <c:pt idx="333">
                  <c:v>0.03</c:v>
                </c:pt>
                <c:pt idx="334">
                  <c:v>0.03</c:v>
                </c:pt>
                <c:pt idx="335">
                  <c:v>2.9000000000000001E-2</c:v>
                </c:pt>
                <c:pt idx="336">
                  <c:v>2.8000000000000001E-2</c:v>
                </c:pt>
                <c:pt idx="337">
                  <c:v>2.8000000000000001E-2</c:v>
                </c:pt>
                <c:pt idx="338">
                  <c:v>2.7E-2</c:v>
                </c:pt>
                <c:pt idx="339">
                  <c:v>2.7E-2</c:v>
                </c:pt>
                <c:pt idx="340">
                  <c:v>2.5999999999999999E-2</c:v>
                </c:pt>
                <c:pt idx="341">
                  <c:v>2.5000000000000001E-2</c:v>
                </c:pt>
                <c:pt idx="342">
                  <c:v>2.5000000000000001E-2</c:v>
                </c:pt>
                <c:pt idx="343">
                  <c:v>2.5000000000000001E-2</c:v>
                </c:pt>
                <c:pt idx="344">
                  <c:v>2.4E-2</c:v>
                </c:pt>
                <c:pt idx="345">
                  <c:v>2.4E-2</c:v>
                </c:pt>
                <c:pt idx="346">
                  <c:v>2.3E-2</c:v>
                </c:pt>
                <c:pt idx="347">
                  <c:v>2.3E-2</c:v>
                </c:pt>
                <c:pt idx="348">
                  <c:v>2.1999999999999999E-2</c:v>
                </c:pt>
                <c:pt idx="349">
                  <c:v>2.1999999999999999E-2</c:v>
                </c:pt>
                <c:pt idx="350">
                  <c:v>2.1999999999999999E-2</c:v>
                </c:pt>
                <c:pt idx="351">
                  <c:v>2.1000000000000001E-2</c:v>
                </c:pt>
                <c:pt idx="352">
                  <c:v>2.1000000000000001E-2</c:v>
                </c:pt>
                <c:pt idx="353">
                  <c:v>2.1000000000000001E-2</c:v>
                </c:pt>
                <c:pt idx="354">
                  <c:v>0.02</c:v>
                </c:pt>
                <c:pt idx="355">
                  <c:v>0.02</c:v>
                </c:pt>
                <c:pt idx="356">
                  <c:v>0.02</c:v>
                </c:pt>
                <c:pt idx="357">
                  <c:v>1.9E-2</c:v>
                </c:pt>
                <c:pt idx="358">
                  <c:v>1.9E-2</c:v>
                </c:pt>
                <c:pt idx="359">
                  <c:v>1.9E-2</c:v>
                </c:pt>
                <c:pt idx="360">
                  <c:v>1.9E-2</c:v>
                </c:pt>
                <c:pt idx="361">
                  <c:v>1.7999999999999999E-2</c:v>
                </c:pt>
                <c:pt idx="362">
                  <c:v>1.7999999999999999E-2</c:v>
                </c:pt>
                <c:pt idx="363">
                  <c:v>1.7999999999999999E-2</c:v>
                </c:pt>
                <c:pt idx="364">
                  <c:v>1.7999999999999999E-2</c:v>
                </c:pt>
                <c:pt idx="365">
                  <c:v>1.7000000000000001E-2</c:v>
                </c:pt>
                <c:pt idx="366">
                  <c:v>1.7000000000000001E-2</c:v>
                </c:pt>
                <c:pt idx="367">
                  <c:v>1.7000000000000001E-2</c:v>
                </c:pt>
                <c:pt idx="368">
                  <c:v>1.7000000000000001E-2</c:v>
                </c:pt>
                <c:pt idx="369">
                  <c:v>1.6E-2</c:v>
                </c:pt>
                <c:pt idx="370">
                  <c:v>1.6E-2</c:v>
                </c:pt>
                <c:pt idx="371">
                  <c:v>1.6E-2</c:v>
                </c:pt>
                <c:pt idx="372">
                  <c:v>1.6E-2</c:v>
                </c:pt>
                <c:pt idx="373">
                  <c:v>1.6E-2</c:v>
                </c:pt>
                <c:pt idx="374">
                  <c:v>1.4999999999999999E-2</c:v>
                </c:pt>
                <c:pt idx="375">
                  <c:v>1.4999999999999999E-2</c:v>
                </c:pt>
                <c:pt idx="376">
                  <c:v>1.4999999999999999E-2</c:v>
                </c:pt>
                <c:pt idx="377">
                  <c:v>1.4999999999999999E-2</c:v>
                </c:pt>
                <c:pt idx="378">
                  <c:v>1.4999999999999999E-2</c:v>
                </c:pt>
                <c:pt idx="379">
                  <c:v>1.4999999999999999E-2</c:v>
                </c:pt>
                <c:pt idx="380">
                  <c:v>1.4E-2</c:v>
                </c:pt>
                <c:pt idx="381">
                  <c:v>1.4E-2</c:v>
                </c:pt>
                <c:pt idx="382">
                  <c:v>1.4E-2</c:v>
                </c:pt>
                <c:pt idx="383">
                  <c:v>1.4E-2</c:v>
                </c:pt>
                <c:pt idx="384">
                  <c:v>1.4E-2</c:v>
                </c:pt>
                <c:pt idx="385">
                  <c:v>1.4E-2</c:v>
                </c:pt>
                <c:pt idx="386">
                  <c:v>1.4E-2</c:v>
                </c:pt>
                <c:pt idx="387">
                  <c:v>1.2999999999999999E-2</c:v>
                </c:pt>
                <c:pt idx="388">
                  <c:v>1.2999999999999999E-2</c:v>
                </c:pt>
                <c:pt idx="389">
                  <c:v>1.2999999999999999E-2</c:v>
                </c:pt>
                <c:pt idx="390">
                  <c:v>1.2999999999999999E-2</c:v>
                </c:pt>
                <c:pt idx="391">
                  <c:v>1.2999999999999999E-2</c:v>
                </c:pt>
                <c:pt idx="392">
                  <c:v>1.2999999999999999E-2</c:v>
                </c:pt>
                <c:pt idx="393">
                  <c:v>1.2999999999999999E-2</c:v>
                </c:pt>
                <c:pt idx="394">
                  <c:v>1.2999999999999999E-2</c:v>
                </c:pt>
                <c:pt idx="395">
                  <c:v>1.2E-2</c:v>
                </c:pt>
                <c:pt idx="396">
                  <c:v>1.2E-2</c:v>
                </c:pt>
                <c:pt idx="397">
                  <c:v>1.2E-2</c:v>
                </c:pt>
                <c:pt idx="398">
                  <c:v>1.2E-2</c:v>
                </c:pt>
                <c:pt idx="399">
                  <c:v>1.2E-2</c:v>
                </c:pt>
                <c:pt idx="400">
                  <c:v>0.14000000000000001</c:v>
                </c:pt>
                <c:pt idx="401">
                  <c:v>0.127</c:v>
                </c:pt>
                <c:pt idx="402">
                  <c:v>0.11700000000000001</c:v>
                </c:pt>
                <c:pt idx="403">
                  <c:v>0.108</c:v>
                </c:pt>
                <c:pt idx="404">
                  <c:v>0.1</c:v>
                </c:pt>
                <c:pt idx="405">
                  <c:v>9.2999999999999999E-2</c:v>
                </c:pt>
                <c:pt idx="406">
                  <c:v>8.7999999999999995E-2</c:v>
                </c:pt>
                <c:pt idx="407">
                  <c:v>8.2000000000000003E-2</c:v>
                </c:pt>
                <c:pt idx="408">
                  <c:v>7.8E-2</c:v>
                </c:pt>
                <c:pt idx="409">
                  <c:v>7.3999999999999996E-2</c:v>
                </c:pt>
                <c:pt idx="410">
                  <c:v>7.0000000000000007E-2</c:v>
                </c:pt>
                <c:pt idx="411">
                  <c:v>6.7000000000000004E-2</c:v>
                </c:pt>
                <c:pt idx="412">
                  <c:v>6.4000000000000001E-2</c:v>
                </c:pt>
                <c:pt idx="413">
                  <c:v>6.0999999999999999E-2</c:v>
                </c:pt>
                <c:pt idx="414">
                  <c:v>5.8000000000000003E-2</c:v>
                </c:pt>
                <c:pt idx="415">
                  <c:v>5.6000000000000001E-2</c:v>
                </c:pt>
                <c:pt idx="416">
                  <c:v>5.3999999999999999E-2</c:v>
                </c:pt>
                <c:pt idx="417">
                  <c:v>5.1999999999999998E-2</c:v>
                </c:pt>
                <c:pt idx="418">
                  <c:v>0.05</c:v>
                </c:pt>
                <c:pt idx="419">
                  <c:v>4.8000000000000001E-2</c:v>
                </c:pt>
                <c:pt idx="420">
                  <c:v>4.7E-2</c:v>
                </c:pt>
                <c:pt idx="421">
                  <c:v>4.4999999999999998E-2</c:v>
                </c:pt>
                <c:pt idx="422">
                  <c:v>4.3999999999999997E-2</c:v>
                </c:pt>
                <c:pt idx="423">
                  <c:v>4.2000000000000003E-2</c:v>
                </c:pt>
                <c:pt idx="424">
                  <c:v>4.1000000000000002E-2</c:v>
                </c:pt>
                <c:pt idx="425">
                  <c:v>0.04</c:v>
                </c:pt>
                <c:pt idx="426">
                  <c:v>3.9E-2</c:v>
                </c:pt>
                <c:pt idx="427">
                  <c:v>3.7999999999999999E-2</c:v>
                </c:pt>
                <c:pt idx="428">
                  <c:v>3.6999999999999998E-2</c:v>
                </c:pt>
                <c:pt idx="429">
                  <c:v>3.5999999999999997E-2</c:v>
                </c:pt>
                <c:pt idx="430">
                  <c:v>3.5000000000000003E-2</c:v>
                </c:pt>
                <c:pt idx="431">
                  <c:v>3.4000000000000002E-2</c:v>
                </c:pt>
                <c:pt idx="432">
                  <c:v>3.3000000000000002E-2</c:v>
                </c:pt>
                <c:pt idx="433">
                  <c:v>3.3000000000000002E-2</c:v>
                </c:pt>
                <c:pt idx="434">
                  <c:v>3.2000000000000001E-2</c:v>
                </c:pt>
                <c:pt idx="435">
                  <c:v>3.1E-2</c:v>
                </c:pt>
                <c:pt idx="436">
                  <c:v>0.03</c:v>
                </c:pt>
                <c:pt idx="437">
                  <c:v>0.03</c:v>
                </c:pt>
                <c:pt idx="438">
                  <c:v>2.9000000000000001E-2</c:v>
                </c:pt>
                <c:pt idx="439">
                  <c:v>2.9000000000000001E-2</c:v>
                </c:pt>
                <c:pt idx="440">
                  <c:v>2.8000000000000001E-2</c:v>
                </c:pt>
                <c:pt idx="441">
                  <c:v>2.7E-2</c:v>
                </c:pt>
                <c:pt idx="442">
                  <c:v>2.7E-2</c:v>
                </c:pt>
                <c:pt idx="443">
                  <c:v>2.5999999999999999E-2</c:v>
                </c:pt>
                <c:pt idx="444">
                  <c:v>2.5999999999999999E-2</c:v>
                </c:pt>
                <c:pt idx="445">
                  <c:v>2.5000000000000001E-2</c:v>
                </c:pt>
                <c:pt idx="446">
                  <c:v>2.5000000000000001E-2</c:v>
                </c:pt>
                <c:pt idx="447">
                  <c:v>2.5000000000000001E-2</c:v>
                </c:pt>
                <c:pt idx="448">
                  <c:v>2.4E-2</c:v>
                </c:pt>
                <c:pt idx="449">
                  <c:v>2.4E-2</c:v>
                </c:pt>
                <c:pt idx="450">
                  <c:v>2.3E-2</c:v>
                </c:pt>
                <c:pt idx="451">
                  <c:v>2.3E-2</c:v>
                </c:pt>
                <c:pt idx="452">
                  <c:v>2.3E-2</c:v>
                </c:pt>
                <c:pt idx="453">
                  <c:v>2.1999999999999999E-2</c:v>
                </c:pt>
                <c:pt idx="454">
                  <c:v>2.1999999999999999E-2</c:v>
                </c:pt>
                <c:pt idx="455">
                  <c:v>2.1999999999999999E-2</c:v>
                </c:pt>
                <c:pt idx="456">
                  <c:v>2.1000000000000001E-2</c:v>
                </c:pt>
                <c:pt idx="457">
                  <c:v>2.1000000000000001E-2</c:v>
                </c:pt>
                <c:pt idx="458">
                  <c:v>2.1000000000000001E-2</c:v>
                </c:pt>
                <c:pt idx="459">
                  <c:v>0.02</c:v>
                </c:pt>
                <c:pt idx="460">
                  <c:v>0.02</c:v>
                </c:pt>
                <c:pt idx="461">
                  <c:v>0.02</c:v>
                </c:pt>
                <c:pt idx="462">
                  <c:v>1.9E-2</c:v>
                </c:pt>
                <c:pt idx="463">
                  <c:v>1.9E-2</c:v>
                </c:pt>
                <c:pt idx="464">
                  <c:v>1.9E-2</c:v>
                </c:pt>
                <c:pt idx="465">
                  <c:v>1.9E-2</c:v>
                </c:pt>
                <c:pt idx="466">
                  <c:v>1.7999999999999999E-2</c:v>
                </c:pt>
                <c:pt idx="467">
                  <c:v>1.7999999999999999E-2</c:v>
                </c:pt>
                <c:pt idx="468">
                  <c:v>1.7999999999999999E-2</c:v>
                </c:pt>
                <c:pt idx="469">
                  <c:v>1.7999999999999999E-2</c:v>
                </c:pt>
                <c:pt idx="470">
                  <c:v>1.7999999999999999E-2</c:v>
                </c:pt>
                <c:pt idx="471">
                  <c:v>1.7000000000000001E-2</c:v>
                </c:pt>
                <c:pt idx="472">
                  <c:v>1.7000000000000001E-2</c:v>
                </c:pt>
                <c:pt idx="473">
                  <c:v>1.7000000000000001E-2</c:v>
                </c:pt>
                <c:pt idx="474">
                  <c:v>1.7000000000000001E-2</c:v>
                </c:pt>
                <c:pt idx="475">
                  <c:v>1.6E-2</c:v>
                </c:pt>
                <c:pt idx="476">
                  <c:v>1.6E-2</c:v>
                </c:pt>
                <c:pt idx="477">
                  <c:v>1.6E-2</c:v>
                </c:pt>
                <c:pt idx="478">
                  <c:v>1.6E-2</c:v>
                </c:pt>
                <c:pt idx="479">
                  <c:v>1.6E-2</c:v>
                </c:pt>
                <c:pt idx="480">
                  <c:v>1.6E-2</c:v>
                </c:pt>
                <c:pt idx="481">
                  <c:v>1.4999999999999999E-2</c:v>
                </c:pt>
                <c:pt idx="482">
                  <c:v>1.4999999999999999E-2</c:v>
                </c:pt>
                <c:pt idx="483">
                  <c:v>1.4999999999999999E-2</c:v>
                </c:pt>
                <c:pt idx="484">
                  <c:v>1.4999999999999999E-2</c:v>
                </c:pt>
                <c:pt idx="485">
                  <c:v>1.4999999999999999E-2</c:v>
                </c:pt>
                <c:pt idx="486">
                  <c:v>1.4999999999999999E-2</c:v>
                </c:pt>
                <c:pt idx="487">
                  <c:v>1.4E-2</c:v>
                </c:pt>
                <c:pt idx="488">
                  <c:v>1.4E-2</c:v>
                </c:pt>
                <c:pt idx="489">
                  <c:v>1.4E-2</c:v>
                </c:pt>
                <c:pt idx="490">
                  <c:v>1.4E-2</c:v>
                </c:pt>
                <c:pt idx="491">
                  <c:v>1.4E-2</c:v>
                </c:pt>
                <c:pt idx="492">
                  <c:v>1.4E-2</c:v>
                </c:pt>
                <c:pt idx="493">
                  <c:v>1.4E-2</c:v>
                </c:pt>
                <c:pt idx="494">
                  <c:v>1.2999999999999999E-2</c:v>
                </c:pt>
                <c:pt idx="495">
                  <c:v>1.2999999999999999E-2</c:v>
                </c:pt>
                <c:pt idx="496">
                  <c:v>1.2999999999999999E-2</c:v>
                </c:pt>
                <c:pt idx="497">
                  <c:v>1.2999999999999999E-2</c:v>
                </c:pt>
                <c:pt idx="498">
                  <c:v>1.2999999999999999E-2</c:v>
                </c:pt>
                <c:pt idx="499">
                  <c:v>1.2999999999999999E-2</c:v>
                </c:pt>
                <c:pt idx="500">
                  <c:v>0.15</c:v>
                </c:pt>
                <c:pt idx="501">
                  <c:v>0.13600000000000001</c:v>
                </c:pt>
                <c:pt idx="502">
                  <c:v>0.125</c:v>
                </c:pt>
                <c:pt idx="503">
                  <c:v>0.115</c:v>
                </c:pt>
                <c:pt idx="504">
                  <c:v>0.107</c:v>
                </c:pt>
                <c:pt idx="505">
                  <c:v>0.1</c:v>
                </c:pt>
                <c:pt idx="506">
                  <c:v>9.4E-2</c:v>
                </c:pt>
                <c:pt idx="507">
                  <c:v>8.7999999999999995E-2</c:v>
                </c:pt>
                <c:pt idx="508">
                  <c:v>8.3000000000000004E-2</c:v>
                </c:pt>
                <c:pt idx="509">
                  <c:v>7.9000000000000001E-2</c:v>
                </c:pt>
                <c:pt idx="510">
                  <c:v>7.4999999999999997E-2</c:v>
                </c:pt>
                <c:pt idx="511">
                  <c:v>7.0999999999999994E-2</c:v>
                </c:pt>
                <c:pt idx="512">
                  <c:v>6.8000000000000005E-2</c:v>
                </c:pt>
                <c:pt idx="513">
                  <c:v>6.5000000000000002E-2</c:v>
                </c:pt>
                <c:pt idx="514">
                  <c:v>6.3E-2</c:v>
                </c:pt>
                <c:pt idx="515">
                  <c:v>0.06</c:v>
                </c:pt>
                <c:pt idx="516">
                  <c:v>5.8000000000000003E-2</c:v>
                </c:pt>
                <c:pt idx="517">
                  <c:v>5.6000000000000001E-2</c:v>
                </c:pt>
                <c:pt idx="518">
                  <c:v>5.3999999999999999E-2</c:v>
                </c:pt>
                <c:pt idx="519">
                  <c:v>5.1999999999999998E-2</c:v>
                </c:pt>
                <c:pt idx="520">
                  <c:v>0.05</c:v>
                </c:pt>
                <c:pt idx="521">
                  <c:v>4.8000000000000001E-2</c:v>
                </c:pt>
                <c:pt idx="522">
                  <c:v>4.7E-2</c:v>
                </c:pt>
                <c:pt idx="523">
                  <c:v>4.4999999999999998E-2</c:v>
                </c:pt>
                <c:pt idx="524">
                  <c:v>4.3999999999999997E-2</c:v>
                </c:pt>
                <c:pt idx="525">
                  <c:v>4.2999999999999997E-2</c:v>
                </c:pt>
                <c:pt idx="526">
                  <c:v>4.2000000000000003E-2</c:v>
                </c:pt>
                <c:pt idx="527">
                  <c:v>4.1000000000000002E-2</c:v>
                </c:pt>
                <c:pt idx="528">
                  <c:v>3.9E-2</c:v>
                </c:pt>
                <c:pt idx="529">
                  <c:v>3.7999999999999999E-2</c:v>
                </c:pt>
                <c:pt idx="530">
                  <c:v>3.7999999999999999E-2</c:v>
                </c:pt>
                <c:pt idx="531">
                  <c:v>3.6999999999999998E-2</c:v>
                </c:pt>
                <c:pt idx="532">
                  <c:v>3.5999999999999997E-2</c:v>
                </c:pt>
                <c:pt idx="533">
                  <c:v>3.5000000000000003E-2</c:v>
                </c:pt>
                <c:pt idx="534">
                  <c:v>3.4000000000000002E-2</c:v>
                </c:pt>
                <c:pt idx="535">
                  <c:v>3.3000000000000002E-2</c:v>
                </c:pt>
                <c:pt idx="536">
                  <c:v>3.3000000000000002E-2</c:v>
                </c:pt>
                <c:pt idx="537">
                  <c:v>3.2000000000000001E-2</c:v>
                </c:pt>
                <c:pt idx="538">
                  <c:v>3.1E-2</c:v>
                </c:pt>
                <c:pt idx="539">
                  <c:v>3.1E-2</c:v>
                </c:pt>
                <c:pt idx="540">
                  <c:v>0.03</c:v>
                </c:pt>
                <c:pt idx="541">
                  <c:v>2.9000000000000001E-2</c:v>
                </c:pt>
                <c:pt idx="542">
                  <c:v>2.9000000000000001E-2</c:v>
                </c:pt>
                <c:pt idx="543">
                  <c:v>2.8000000000000001E-2</c:v>
                </c:pt>
                <c:pt idx="544">
                  <c:v>2.8000000000000001E-2</c:v>
                </c:pt>
                <c:pt idx="545">
                  <c:v>2.7E-2</c:v>
                </c:pt>
                <c:pt idx="546">
                  <c:v>2.7E-2</c:v>
                </c:pt>
                <c:pt idx="547">
                  <c:v>2.5999999999999999E-2</c:v>
                </c:pt>
                <c:pt idx="548">
                  <c:v>2.5999999999999999E-2</c:v>
                </c:pt>
                <c:pt idx="549">
                  <c:v>2.5000000000000001E-2</c:v>
                </c:pt>
                <c:pt idx="550">
                  <c:v>2.5000000000000001E-2</c:v>
                </c:pt>
                <c:pt idx="551">
                  <c:v>2.5000000000000001E-2</c:v>
                </c:pt>
                <c:pt idx="552">
                  <c:v>2.4E-2</c:v>
                </c:pt>
                <c:pt idx="553">
                  <c:v>2.4E-2</c:v>
                </c:pt>
                <c:pt idx="554">
                  <c:v>2.3E-2</c:v>
                </c:pt>
                <c:pt idx="555">
                  <c:v>2.3E-2</c:v>
                </c:pt>
                <c:pt idx="556">
                  <c:v>2.3E-2</c:v>
                </c:pt>
                <c:pt idx="557">
                  <c:v>2.1999999999999999E-2</c:v>
                </c:pt>
                <c:pt idx="558">
                  <c:v>2.1999999999999999E-2</c:v>
                </c:pt>
                <c:pt idx="559">
                  <c:v>2.1999999999999999E-2</c:v>
                </c:pt>
                <c:pt idx="560">
                  <c:v>2.1000000000000001E-2</c:v>
                </c:pt>
                <c:pt idx="561">
                  <c:v>2.1000000000000001E-2</c:v>
                </c:pt>
                <c:pt idx="562">
                  <c:v>2.1000000000000001E-2</c:v>
                </c:pt>
                <c:pt idx="563">
                  <c:v>2.1000000000000001E-2</c:v>
                </c:pt>
                <c:pt idx="564">
                  <c:v>0.02</c:v>
                </c:pt>
                <c:pt idx="565">
                  <c:v>0.02</c:v>
                </c:pt>
                <c:pt idx="566">
                  <c:v>0.02</c:v>
                </c:pt>
                <c:pt idx="567">
                  <c:v>1.9E-2</c:v>
                </c:pt>
                <c:pt idx="568">
                  <c:v>1.9E-2</c:v>
                </c:pt>
                <c:pt idx="569">
                  <c:v>1.9E-2</c:v>
                </c:pt>
                <c:pt idx="570">
                  <c:v>1.9E-2</c:v>
                </c:pt>
                <c:pt idx="571">
                  <c:v>1.9E-2</c:v>
                </c:pt>
                <c:pt idx="572">
                  <c:v>1.7999999999999999E-2</c:v>
                </c:pt>
                <c:pt idx="573">
                  <c:v>1.7999999999999999E-2</c:v>
                </c:pt>
                <c:pt idx="574">
                  <c:v>1.7999999999999999E-2</c:v>
                </c:pt>
                <c:pt idx="575">
                  <c:v>1.7999999999999999E-2</c:v>
                </c:pt>
                <c:pt idx="576">
                  <c:v>1.7000000000000001E-2</c:v>
                </c:pt>
                <c:pt idx="577">
                  <c:v>1.7000000000000001E-2</c:v>
                </c:pt>
                <c:pt idx="578">
                  <c:v>1.7000000000000001E-2</c:v>
                </c:pt>
                <c:pt idx="579">
                  <c:v>1.7000000000000001E-2</c:v>
                </c:pt>
                <c:pt idx="580">
                  <c:v>1.7000000000000001E-2</c:v>
                </c:pt>
                <c:pt idx="581">
                  <c:v>1.6E-2</c:v>
                </c:pt>
                <c:pt idx="582">
                  <c:v>1.6E-2</c:v>
                </c:pt>
                <c:pt idx="583">
                  <c:v>1.6E-2</c:v>
                </c:pt>
                <c:pt idx="584">
                  <c:v>1.6E-2</c:v>
                </c:pt>
                <c:pt idx="585">
                  <c:v>1.6E-2</c:v>
                </c:pt>
                <c:pt idx="586">
                  <c:v>1.6E-2</c:v>
                </c:pt>
                <c:pt idx="587">
                  <c:v>1.4999999999999999E-2</c:v>
                </c:pt>
                <c:pt idx="588">
                  <c:v>1.4999999999999999E-2</c:v>
                </c:pt>
                <c:pt idx="589">
                  <c:v>1.4999999999999999E-2</c:v>
                </c:pt>
                <c:pt idx="590">
                  <c:v>1.4999999999999999E-2</c:v>
                </c:pt>
                <c:pt idx="591">
                  <c:v>1.4999999999999999E-2</c:v>
                </c:pt>
                <c:pt idx="592">
                  <c:v>1.4999999999999999E-2</c:v>
                </c:pt>
                <c:pt idx="593">
                  <c:v>1.4999999999999999E-2</c:v>
                </c:pt>
                <c:pt idx="594">
                  <c:v>1.4E-2</c:v>
                </c:pt>
                <c:pt idx="595">
                  <c:v>1.4E-2</c:v>
                </c:pt>
                <c:pt idx="596">
                  <c:v>1.4E-2</c:v>
                </c:pt>
                <c:pt idx="597">
                  <c:v>1.4E-2</c:v>
                </c:pt>
                <c:pt idx="598">
                  <c:v>1.4E-2</c:v>
                </c:pt>
                <c:pt idx="599">
                  <c:v>1.4E-2</c:v>
                </c:pt>
                <c:pt idx="600">
                  <c:v>0.16</c:v>
                </c:pt>
                <c:pt idx="601">
                  <c:v>0.14499999999999999</c:v>
                </c:pt>
                <c:pt idx="602">
                  <c:v>0.13300000000000001</c:v>
                </c:pt>
                <c:pt idx="603">
                  <c:v>0.123</c:v>
                </c:pt>
                <c:pt idx="604">
                  <c:v>0.114</c:v>
                </c:pt>
                <c:pt idx="605">
                  <c:v>0.107</c:v>
                </c:pt>
                <c:pt idx="606">
                  <c:v>0.1</c:v>
                </c:pt>
                <c:pt idx="607">
                  <c:v>9.4E-2</c:v>
                </c:pt>
                <c:pt idx="608">
                  <c:v>8.8999999999999996E-2</c:v>
                </c:pt>
                <c:pt idx="609">
                  <c:v>8.4000000000000005E-2</c:v>
                </c:pt>
                <c:pt idx="610">
                  <c:v>0.08</c:v>
                </c:pt>
                <c:pt idx="611">
                  <c:v>7.5999999999999998E-2</c:v>
                </c:pt>
                <c:pt idx="612">
                  <c:v>7.2999999999999995E-2</c:v>
                </c:pt>
                <c:pt idx="613">
                  <c:v>7.0000000000000007E-2</c:v>
                </c:pt>
                <c:pt idx="614">
                  <c:v>6.7000000000000004E-2</c:v>
                </c:pt>
                <c:pt idx="615">
                  <c:v>6.4000000000000001E-2</c:v>
                </c:pt>
                <c:pt idx="616">
                  <c:v>6.2E-2</c:v>
                </c:pt>
                <c:pt idx="617">
                  <c:v>5.8999999999999997E-2</c:v>
                </c:pt>
                <c:pt idx="618">
                  <c:v>5.7000000000000002E-2</c:v>
                </c:pt>
                <c:pt idx="619">
                  <c:v>5.5E-2</c:v>
                </c:pt>
                <c:pt idx="620">
                  <c:v>5.2999999999999999E-2</c:v>
                </c:pt>
                <c:pt idx="621">
                  <c:v>5.1999999999999998E-2</c:v>
                </c:pt>
                <c:pt idx="622">
                  <c:v>0.05</c:v>
                </c:pt>
                <c:pt idx="623">
                  <c:v>4.8000000000000001E-2</c:v>
                </c:pt>
                <c:pt idx="624">
                  <c:v>4.7E-2</c:v>
                </c:pt>
                <c:pt idx="625">
                  <c:v>4.5999999999999999E-2</c:v>
                </c:pt>
                <c:pt idx="626">
                  <c:v>4.3999999999999997E-2</c:v>
                </c:pt>
                <c:pt idx="627">
                  <c:v>4.2999999999999997E-2</c:v>
                </c:pt>
                <c:pt idx="628">
                  <c:v>4.2000000000000003E-2</c:v>
                </c:pt>
                <c:pt idx="629">
                  <c:v>4.1000000000000002E-2</c:v>
                </c:pt>
                <c:pt idx="630">
                  <c:v>0.04</c:v>
                </c:pt>
                <c:pt idx="631">
                  <c:v>3.9E-2</c:v>
                </c:pt>
                <c:pt idx="632">
                  <c:v>3.7999999999999999E-2</c:v>
                </c:pt>
                <c:pt idx="633">
                  <c:v>3.6999999999999998E-2</c:v>
                </c:pt>
                <c:pt idx="634">
                  <c:v>3.5999999999999997E-2</c:v>
                </c:pt>
                <c:pt idx="635">
                  <c:v>3.5999999999999997E-2</c:v>
                </c:pt>
                <c:pt idx="636">
                  <c:v>3.5000000000000003E-2</c:v>
                </c:pt>
                <c:pt idx="637">
                  <c:v>3.4000000000000002E-2</c:v>
                </c:pt>
                <c:pt idx="638">
                  <c:v>3.3000000000000002E-2</c:v>
                </c:pt>
                <c:pt idx="639">
                  <c:v>3.3000000000000002E-2</c:v>
                </c:pt>
                <c:pt idx="640">
                  <c:v>3.2000000000000001E-2</c:v>
                </c:pt>
                <c:pt idx="641">
                  <c:v>3.1E-2</c:v>
                </c:pt>
                <c:pt idx="642">
                  <c:v>3.1E-2</c:v>
                </c:pt>
                <c:pt idx="643">
                  <c:v>0.03</c:v>
                </c:pt>
                <c:pt idx="644">
                  <c:v>0.03</c:v>
                </c:pt>
                <c:pt idx="645">
                  <c:v>2.9000000000000001E-2</c:v>
                </c:pt>
                <c:pt idx="646">
                  <c:v>2.9000000000000001E-2</c:v>
                </c:pt>
                <c:pt idx="647">
                  <c:v>2.8000000000000001E-2</c:v>
                </c:pt>
                <c:pt idx="648">
                  <c:v>2.8000000000000001E-2</c:v>
                </c:pt>
                <c:pt idx="649">
                  <c:v>2.7E-2</c:v>
                </c:pt>
                <c:pt idx="650">
                  <c:v>2.7E-2</c:v>
                </c:pt>
                <c:pt idx="651">
                  <c:v>2.5999999999999999E-2</c:v>
                </c:pt>
                <c:pt idx="652">
                  <c:v>2.5999999999999999E-2</c:v>
                </c:pt>
                <c:pt idx="653">
                  <c:v>2.5000000000000001E-2</c:v>
                </c:pt>
                <c:pt idx="654">
                  <c:v>2.5000000000000001E-2</c:v>
                </c:pt>
                <c:pt idx="655">
                  <c:v>2.5000000000000001E-2</c:v>
                </c:pt>
                <c:pt idx="656">
                  <c:v>2.4E-2</c:v>
                </c:pt>
                <c:pt idx="657">
                  <c:v>2.4E-2</c:v>
                </c:pt>
                <c:pt idx="658">
                  <c:v>2.4E-2</c:v>
                </c:pt>
                <c:pt idx="659">
                  <c:v>2.3E-2</c:v>
                </c:pt>
                <c:pt idx="660">
                  <c:v>2.3E-2</c:v>
                </c:pt>
                <c:pt idx="661">
                  <c:v>2.3E-2</c:v>
                </c:pt>
                <c:pt idx="662">
                  <c:v>2.1999999999999999E-2</c:v>
                </c:pt>
                <c:pt idx="663">
                  <c:v>2.1999999999999999E-2</c:v>
                </c:pt>
                <c:pt idx="664">
                  <c:v>2.1999999999999999E-2</c:v>
                </c:pt>
                <c:pt idx="665">
                  <c:v>2.1000000000000001E-2</c:v>
                </c:pt>
                <c:pt idx="666">
                  <c:v>2.1000000000000001E-2</c:v>
                </c:pt>
                <c:pt idx="667">
                  <c:v>2.1000000000000001E-2</c:v>
                </c:pt>
                <c:pt idx="668">
                  <c:v>2.1000000000000001E-2</c:v>
                </c:pt>
                <c:pt idx="669">
                  <c:v>0.02</c:v>
                </c:pt>
                <c:pt idx="670">
                  <c:v>0.02</c:v>
                </c:pt>
                <c:pt idx="671">
                  <c:v>0.02</c:v>
                </c:pt>
                <c:pt idx="672">
                  <c:v>0.02</c:v>
                </c:pt>
                <c:pt idx="673">
                  <c:v>1.9E-2</c:v>
                </c:pt>
                <c:pt idx="674">
                  <c:v>1.9E-2</c:v>
                </c:pt>
                <c:pt idx="675">
                  <c:v>1.9E-2</c:v>
                </c:pt>
                <c:pt idx="676">
                  <c:v>1.9E-2</c:v>
                </c:pt>
                <c:pt idx="677">
                  <c:v>1.7999999999999999E-2</c:v>
                </c:pt>
                <c:pt idx="678">
                  <c:v>1.7999999999999999E-2</c:v>
                </c:pt>
                <c:pt idx="679">
                  <c:v>1.7999999999999999E-2</c:v>
                </c:pt>
                <c:pt idx="680">
                  <c:v>1.7999999999999999E-2</c:v>
                </c:pt>
                <c:pt idx="681">
                  <c:v>1.7999999999999999E-2</c:v>
                </c:pt>
                <c:pt idx="682">
                  <c:v>1.7000000000000001E-2</c:v>
                </c:pt>
                <c:pt idx="683">
                  <c:v>1.7000000000000001E-2</c:v>
                </c:pt>
                <c:pt idx="684">
                  <c:v>1.7000000000000001E-2</c:v>
                </c:pt>
                <c:pt idx="685">
                  <c:v>1.7000000000000001E-2</c:v>
                </c:pt>
                <c:pt idx="686">
                  <c:v>1.7000000000000001E-2</c:v>
                </c:pt>
                <c:pt idx="687">
                  <c:v>1.6E-2</c:v>
                </c:pt>
                <c:pt idx="688">
                  <c:v>1.6E-2</c:v>
                </c:pt>
                <c:pt idx="689">
                  <c:v>1.6E-2</c:v>
                </c:pt>
                <c:pt idx="690">
                  <c:v>1.6E-2</c:v>
                </c:pt>
                <c:pt idx="691">
                  <c:v>1.6E-2</c:v>
                </c:pt>
                <c:pt idx="692">
                  <c:v>1.6E-2</c:v>
                </c:pt>
                <c:pt idx="693">
                  <c:v>1.6E-2</c:v>
                </c:pt>
                <c:pt idx="694">
                  <c:v>1.4999999999999999E-2</c:v>
                </c:pt>
                <c:pt idx="695">
                  <c:v>1.4999999999999999E-2</c:v>
                </c:pt>
                <c:pt idx="696">
                  <c:v>1.4999999999999999E-2</c:v>
                </c:pt>
                <c:pt idx="697">
                  <c:v>1.4999999999999999E-2</c:v>
                </c:pt>
                <c:pt idx="698">
                  <c:v>1.4999999999999999E-2</c:v>
                </c:pt>
                <c:pt idx="699">
                  <c:v>1.4999999999999999E-2</c:v>
                </c:pt>
                <c:pt idx="700">
                  <c:v>0.17</c:v>
                </c:pt>
                <c:pt idx="701">
                  <c:v>0.155</c:v>
                </c:pt>
                <c:pt idx="702">
                  <c:v>0.14199999999999999</c:v>
                </c:pt>
                <c:pt idx="703">
                  <c:v>0.13100000000000001</c:v>
                </c:pt>
                <c:pt idx="704">
                  <c:v>0.121</c:v>
                </c:pt>
                <c:pt idx="705">
                  <c:v>0.113</c:v>
                </c:pt>
                <c:pt idx="706">
                  <c:v>0.106</c:v>
                </c:pt>
                <c:pt idx="707">
                  <c:v>0.1</c:v>
                </c:pt>
                <c:pt idx="708">
                  <c:v>9.4E-2</c:v>
                </c:pt>
                <c:pt idx="709">
                  <c:v>8.8999999999999996E-2</c:v>
                </c:pt>
                <c:pt idx="710">
                  <c:v>8.5000000000000006E-2</c:v>
                </c:pt>
                <c:pt idx="711">
                  <c:v>8.1000000000000003E-2</c:v>
                </c:pt>
                <c:pt idx="712">
                  <c:v>7.6999999999999999E-2</c:v>
                </c:pt>
                <c:pt idx="713">
                  <c:v>7.3999999999999996E-2</c:v>
                </c:pt>
                <c:pt idx="714">
                  <c:v>7.0999999999999994E-2</c:v>
                </c:pt>
                <c:pt idx="715">
                  <c:v>6.8000000000000005E-2</c:v>
                </c:pt>
                <c:pt idx="716">
                  <c:v>6.5000000000000002E-2</c:v>
                </c:pt>
                <c:pt idx="717">
                  <c:v>6.3E-2</c:v>
                </c:pt>
                <c:pt idx="718">
                  <c:v>6.0999999999999999E-2</c:v>
                </c:pt>
                <c:pt idx="719">
                  <c:v>5.8999999999999997E-2</c:v>
                </c:pt>
                <c:pt idx="720">
                  <c:v>5.7000000000000002E-2</c:v>
                </c:pt>
                <c:pt idx="721">
                  <c:v>5.5E-2</c:v>
                </c:pt>
                <c:pt idx="722">
                  <c:v>5.2999999999999999E-2</c:v>
                </c:pt>
                <c:pt idx="723">
                  <c:v>5.1999999999999998E-2</c:v>
                </c:pt>
                <c:pt idx="724">
                  <c:v>0.05</c:v>
                </c:pt>
                <c:pt idx="725">
                  <c:v>4.9000000000000002E-2</c:v>
                </c:pt>
                <c:pt idx="726">
                  <c:v>4.7E-2</c:v>
                </c:pt>
                <c:pt idx="727">
                  <c:v>4.5999999999999999E-2</c:v>
                </c:pt>
                <c:pt idx="728">
                  <c:v>4.4999999999999998E-2</c:v>
                </c:pt>
                <c:pt idx="729">
                  <c:v>4.3999999999999997E-2</c:v>
                </c:pt>
                <c:pt idx="730">
                  <c:v>4.2999999999999997E-2</c:v>
                </c:pt>
                <c:pt idx="731">
                  <c:v>4.1000000000000002E-2</c:v>
                </c:pt>
                <c:pt idx="732">
                  <c:v>0.04</c:v>
                </c:pt>
                <c:pt idx="733">
                  <c:v>0.04</c:v>
                </c:pt>
                <c:pt idx="734">
                  <c:v>3.9E-2</c:v>
                </c:pt>
                <c:pt idx="735">
                  <c:v>3.7999999999999999E-2</c:v>
                </c:pt>
                <c:pt idx="736">
                  <c:v>3.6999999999999998E-2</c:v>
                </c:pt>
                <c:pt idx="737">
                  <c:v>3.5999999999999997E-2</c:v>
                </c:pt>
                <c:pt idx="738">
                  <c:v>3.5000000000000003E-2</c:v>
                </c:pt>
                <c:pt idx="739">
                  <c:v>3.5000000000000003E-2</c:v>
                </c:pt>
                <c:pt idx="740">
                  <c:v>3.4000000000000002E-2</c:v>
                </c:pt>
                <c:pt idx="741">
                  <c:v>3.3000000000000002E-2</c:v>
                </c:pt>
                <c:pt idx="742">
                  <c:v>3.3000000000000002E-2</c:v>
                </c:pt>
                <c:pt idx="743">
                  <c:v>3.2000000000000001E-2</c:v>
                </c:pt>
                <c:pt idx="744">
                  <c:v>3.1E-2</c:v>
                </c:pt>
                <c:pt idx="745">
                  <c:v>3.1E-2</c:v>
                </c:pt>
                <c:pt idx="746">
                  <c:v>0.03</c:v>
                </c:pt>
                <c:pt idx="747">
                  <c:v>0.03</c:v>
                </c:pt>
                <c:pt idx="748">
                  <c:v>2.9000000000000001E-2</c:v>
                </c:pt>
                <c:pt idx="749">
                  <c:v>2.9000000000000001E-2</c:v>
                </c:pt>
                <c:pt idx="750">
                  <c:v>2.8000000000000001E-2</c:v>
                </c:pt>
                <c:pt idx="751">
                  <c:v>2.8000000000000001E-2</c:v>
                </c:pt>
                <c:pt idx="752">
                  <c:v>2.7E-2</c:v>
                </c:pt>
                <c:pt idx="753">
                  <c:v>2.7E-2</c:v>
                </c:pt>
                <c:pt idx="754">
                  <c:v>2.7E-2</c:v>
                </c:pt>
                <c:pt idx="755">
                  <c:v>2.5999999999999999E-2</c:v>
                </c:pt>
                <c:pt idx="756">
                  <c:v>2.5999999999999999E-2</c:v>
                </c:pt>
                <c:pt idx="757">
                  <c:v>2.5000000000000001E-2</c:v>
                </c:pt>
                <c:pt idx="758">
                  <c:v>2.5000000000000001E-2</c:v>
                </c:pt>
                <c:pt idx="759">
                  <c:v>2.5000000000000001E-2</c:v>
                </c:pt>
                <c:pt idx="760">
                  <c:v>2.4E-2</c:v>
                </c:pt>
                <c:pt idx="761">
                  <c:v>2.4E-2</c:v>
                </c:pt>
                <c:pt idx="762">
                  <c:v>2.4E-2</c:v>
                </c:pt>
                <c:pt idx="763">
                  <c:v>2.3E-2</c:v>
                </c:pt>
                <c:pt idx="764">
                  <c:v>2.3E-2</c:v>
                </c:pt>
                <c:pt idx="765">
                  <c:v>2.3E-2</c:v>
                </c:pt>
                <c:pt idx="766">
                  <c:v>2.1999999999999999E-2</c:v>
                </c:pt>
                <c:pt idx="767">
                  <c:v>2.1999999999999999E-2</c:v>
                </c:pt>
                <c:pt idx="768">
                  <c:v>2.1999999999999999E-2</c:v>
                </c:pt>
                <c:pt idx="769">
                  <c:v>2.1999999999999999E-2</c:v>
                </c:pt>
                <c:pt idx="770">
                  <c:v>2.1000000000000001E-2</c:v>
                </c:pt>
                <c:pt idx="771">
                  <c:v>2.1000000000000001E-2</c:v>
                </c:pt>
                <c:pt idx="772">
                  <c:v>2.1000000000000001E-2</c:v>
                </c:pt>
                <c:pt idx="773">
                  <c:v>0.02</c:v>
                </c:pt>
                <c:pt idx="774">
                  <c:v>0.02</c:v>
                </c:pt>
                <c:pt idx="775">
                  <c:v>0.02</c:v>
                </c:pt>
                <c:pt idx="776">
                  <c:v>0.02</c:v>
                </c:pt>
                <c:pt idx="777">
                  <c:v>0.02</c:v>
                </c:pt>
                <c:pt idx="778">
                  <c:v>1.9E-2</c:v>
                </c:pt>
                <c:pt idx="779">
                  <c:v>1.9E-2</c:v>
                </c:pt>
                <c:pt idx="780">
                  <c:v>1.9E-2</c:v>
                </c:pt>
                <c:pt idx="781">
                  <c:v>1.9E-2</c:v>
                </c:pt>
                <c:pt idx="782">
                  <c:v>1.7999999999999999E-2</c:v>
                </c:pt>
                <c:pt idx="783">
                  <c:v>1.7999999999999999E-2</c:v>
                </c:pt>
                <c:pt idx="784">
                  <c:v>1.7999999999999999E-2</c:v>
                </c:pt>
                <c:pt idx="785">
                  <c:v>1.7999999999999999E-2</c:v>
                </c:pt>
                <c:pt idx="786">
                  <c:v>1.7999999999999999E-2</c:v>
                </c:pt>
                <c:pt idx="787">
                  <c:v>1.7999999999999999E-2</c:v>
                </c:pt>
                <c:pt idx="788">
                  <c:v>1.7000000000000001E-2</c:v>
                </c:pt>
                <c:pt idx="789">
                  <c:v>1.7000000000000001E-2</c:v>
                </c:pt>
                <c:pt idx="790">
                  <c:v>1.7000000000000001E-2</c:v>
                </c:pt>
                <c:pt idx="791">
                  <c:v>1.7000000000000001E-2</c:v>
                </c:pt>
                <c:pt idx="792">
                  <c:v>1.7000000000000001E-2</c:v>
                </c:pt>
                <c:pt idx="793">
                  <c:v>1.7000000000000001E-2</c:v>
                </c:pt>
                <c:pt idx="794">
                  <c:v>1.6E-2</c:v>
                </c:pt>
                <c:pt idx="795">
                  <c:v>1.6E-2</c:v>
                </c:pt>
                <c:pt idx="796">
                  <c:v>1.6E-2</c:v>
                </c:pt>
                <c:pt idx="797">
                  <c:v>1.6E-2</c:v>
                </c:pt>
                <c:pt idx="798">
                  <c:v>1.6E-2</c:v>
                </c:pt>
                <c:pt idx="799">
                  <c:v>1.6E-2</c:v>
                </c:pt>
                <c:pt idx="800">
                  <c:v>0.18</c:v>
                </c:pt>
                <c:pt idx="801">
                  <c:v>0.16400000000000001</c:v>
                </c:pt>
                <c:pt idx="802">
                  <c:v>0.15</c:v>
                </c:pt>
                <c:pt idx="803">
                  <c:v>0.13800000000000001</c:v>
                </c:pt>
                <c:pt idx="804">
                  <c:v>0.129</c:v>
                </c:pt>
                <c:pt idx="805">
                  <c:v>0.12</c:v>
                </c:pt>
                <c:pt idx="806">
                  <c:v>0.113</c:v>
                </c:pt>
                <c:pt idx="807">
                  <c:v>0.106</c:v>
                </c:pt>
                <c:pt idx="808">
                  <c:v>0.1</c:v>
                </c:pt>
                <c:pt idx="809">
                  <c:v>9.5000000000000001E-2</c:v>
                </c:pt>
                <c:pt idx="810">
                  <c:v>0.09</c:v>
                </c:pt>
                <c:pt idx="811">
                  <c:v>8.5999999999999993E-2</c:v>
                </c:pt>
                <c:pt idx="812">
                  <c:v>8.2000000000000003E-2</c:v>
                </c:pt>
                <c:pt idx="813">
                  <c:v>7.8E-2</c:v>
                </c:pt>
                <c:pt idx="814">
                  <c:v>7.4999999999999997E-2</c:v>
                </c:pt>
                <c:pt idx="815">
                  <c:v>7.1999999999999995E-2</c:v>
                </c:pt>
                <c:pt idx="816">
                  <c:v>6.9000000000000006E-2</c:v>
                </c:pt>
                <c:pt idx="817">
                  <c:v>6.7000000000000004E-2</c:v>
                </c:pt>
                <c:pt idx="818">
                  <c:v>6.4000000000000001E-2</c:v>
                </c:pt>
                <c:pt idx="819">
                  <c:v>6.2E-2</c:v>
                </c:pt>
                <c:pt idx="820">
                  <c:v>0.06</c:v>
                </c:pt>
                <c:pt idx="821">
                  <c:v>5.8000000000000003E-2</c:v>
                </c:pt>
                <c:pt idx="822">
                  <c:v>5.6000000000000001E-2</c:v>
                </c:pt>
                <c:pt idx="823">
                  <c:v>5.5E-2</c:v>
                </c:pt>
                <c:pt idx="824">
                  <c:v>5.2999999999999999E-2</c:v>
                </c:pt>
                <c:pt idx="825">
                  <c:v>5.0999999999999997E-2</c:v>
                </c:pt>
                <c:pt idx="826">
                  <c:v>0.05</c:v>
                </c:pt>
                <c:pt idx="827">
                  <c:v>4.9000000000000002E-2</c:v>
                </c:pt>
                <c:pt idx="828">
                  <c:v>4.7E-2</c:v>
                </c:pt>
                <c:pt idx="829">
                  <c:v>4.5999999999999999E-2</c:v>
                </c:pt>
                <c:pt idx="830">
                  <c:v>4.4999999999999998E-2</c:v>
                </c:pt>
                <c:pt idx="831">
                  <c:v>4.3999999999999997E-2</c:v>
                </c:pt>
                <c:pt idx="832">
                  <c:v>4.2999999999999997E-2</c:v>
                </c:pt>
                <c:pt idx="833">
                  <c:v>4.2000000000000003E-2</c:v>
                </c:pt>
                <c:pt idx="834">
                  <c:v>4.1000000000000002E-2</c:v>
                </c:pt>
                <c:pt idx="835">
                  <c:v>0.04</c:v>
                </c:pt>
                <c:pt idx="836">
                  <c:v>3.9E-2</c:v>
                </c:pt>
                <c:pt idx="837">
                  <c:v>3.7999999999999999E-2</c:v>
                </c:pt>
                <c:pt idx="838">
                  <c:v>3.7999999999999999E-2</c:v>
                </c:pt>
                <c:pt idx="839">
                  <c:v>3.6999999999999998E-2</c:v>
                </c:pt>
                <c:pt idx="840">
                  <c:v>3.5999999999999997E-2</c:v>
                </c:pt>
                <c:pt idx="841">
                  <c:v>3.5000000000000003E-2</c:v>
                </c:pt>
                <c:pt idx="842">
                  <c:v>3.5000000000000003E-2</c:v>
                </c:pt>
                <c:pt idx="843">
                  <c:v>3.4000000000000002E-2</c:v>
                </c:pt>
                <c:pt idx="844">
                  <c:v>3.3000000000000002E-2</c:v>
                </c:pt>
                <c:pt idx="845">
                  <c:v>3.3000000000000002E-2</c:v>
                </c:pt>
                <c:pt idx="846">
                  <c:v>3.2000000000000001E-2</c:v>
                </c:pt>
                <c:pt idx="847">
                  <c:v>3.2000000000000001E-2</c:v>
                </c:pt>
                <c:pt idx="848">
                  <c:v>3.1E-2</c:v>
                </c:pt>
                <c:pt idx="849">
                  <c:v>3.1E-2</c:v>
                </c:pt>
                <c:pt idx="850">
                  <c:v>0.03</c:v>
                </c:pt>
                <c:pt idx="851">
                  <c:v>0.03</c:v>
                </c:pt>
                <c:pt idx="852">
                  <c:v>2.9000000000000001E-2</c:v>
                </c:pt>
                <c:pt idx="853">
                  <c:v>2.9000000000000001E-2</c:v>
                </c:pt>
                <c:pt idx="854">
                  <c:v>2.8000000000000001E-2</c:v>
                </c:pt>
                <c:pt idx="855">
                  <c:v>2.8000000000000001E-2</c:v>
                </c:pt>
                <c:pt idx="856">
                  <c:v>2.7E-2</c:v>
                </c:pt>
                <c:pt idx="857">
                  <c:v>2.7E-2</c:v>
                </c:pt>
                <c:pt idx="858">
                  <c:v>2.5999999999999999E-2</c:v>
                </c:pt>
                <c:pt idx="859">
                  <c:v>2.5999999999999999E-2</c:v>
                </c:pt>
                <c:pt idx="860">
                  <c:v>2.5999999999999999E-2</c:v>
                </c:pt>
                <c:pt idx="861">
                  <c:v>2.5000000000000001E-2</c:v>
                </c:pt>
                <c:pt idx="862">
                  <c:v>2.5000000000000001E-2</c:v>
                </c:pt>
                <c:pt idx="863">
                  <c:v>2.5000000000000001E-2</c:v>
                </c:pt>
                <c:pt idx="864">
                  <c:v>2.4E-2</c:v>
                </c:pt>
                <c:pt idx="865">
                  <c:v>2.4E-2</c:v>
                </c:pt>
                <c:pt idx="866">
                  <c:v>2.4E-2</c:v>
                </c:pt>
                <c:pt idx="867">
                  <c:v>2.3E-2</c:v>
                </c:pt>
                <c:pt idx="868">
                  <c:v>2.3E-2</c:v>
                </c:pt>
                <c:pt idx="869">
                  <c:v>2.3E-2</c:v>
                </c:pt>
                <c:pt idx="870">
                  <c:v>2.3E-2</c:v>
                </c:pt>
                <c:pt idx="871">
                  <c:v>2.1999999999999999E-2</c:v>
                </c:pt>
                <c:pt idx="872">
                  <c:v>2.1999999999999999E-2</c:v>
                </c:pt>
                <c:pt idx="873">
                  <c:v>2.1999999999999999E-2</c:v>
                </c:pt>
                <c:pt idx="874">
                  <c:v>2.1000000000000001E-2</c:v>
                </c:pt>
                <c:pt idx="875">
                  <c:v>2.1000000000000001E-2</c:v>
                </c:pt>
                <c:pt idx="876">
                  <c:v>2.1000000000000001E-2</c:v>
                </c:pt>
                <c:pt idx="877">
                  <c:v>2.1000000000000001E-2</c:v>
                </c:pt>
                <c:pt idx="878">
                  <c:v>0.02</c:v>
                </c:pt>
                <c:pt idx="879">
                  <c:v>0.02</c:v>
                </c:pt>
                <c:pt idx="880">
                  <c:v>0.02</c:v>
                </c:pt>
                <c:pt idx="881">
                  <c:v>0.02</c:v>
                </c:pt>
                <c:pt idx="882">
                  <c:v>0.02</c:v>
                </c:pt>
                <c:pt idx="883">
                  <c:v>1.9E-2</c:v>
                </c:pt>
                <c:pt idx="884">
                  <c:v>1.9E-2</c:v>
                </c:pt>
                <c:pt idx="885">
                  <c:v>1.9E-2</c:v>
                </c:pt>
                <c:pt idx="886">
                  <c:v>1.9E-2</c:v>
                </c:pt>
                <c:pt idx="887">
                  <c:v>1.9E-2</c:v>
                </c:pt>
                <c:pt idx="888">
                  <c:v>1.7999999999999999E-2</c:v>
                </c:pt>
                <c:pt idx="889">
                  <c:v>1.7999999999999999E-2</c:v>
                </c:pt>
                <c:pt idx="890">
                  <c:v>1.7999999999999999E-2</c:v>
                </c:pt>
                <c:pt idx="891">
                  <c:v>1.7999999999999999E-2</c:v>
                </c:pt>
                <c:pt idx="892">
                  <c:v>1.7999999999999999E-2</c:v>
                </c:pt>
                <c:pt idx="893">
                  <c:v>1.7000000000000001E-2</c:v>
                </c:pt>
                <c:pt idx="894">
                  <c:v>1.7000000000000001E-2</c:v>
                </c:pt>
                <c:pt idx="895">
                  <c:v>1.7000000000000001E-2</c:v>
                </c:pt>
                <c:pt idx="896">
                  <c:v>1.7000000000000001E-2</c:v>
                </c:pt>
                <c:pt idx="897">
                  <c:v>1.7000000000000001E-2</c:v>
                </c:pt>
                <c:pt idx="898">
                  <c:v>1.7000000000000001E-2</c:v>
                </c:pt>
                <c:pt idx="899">
                  <c:v>1.7000000000000001E-2</c:v>
                </c:pt>
                <c:pt idx="900">
                  <c:v>0.19</c:v>
                </c:pt>
                <c:pt idx="901">
                  <c:v>0.17299999999999999</c:v>
                </c:pt>
                <c:pt idx="902">
                  <c:v>0.158</c:v>
                </c:pt>
                <c:pt idx="903">
                  <c:v>0.14599999999999999</c:v>
                </c:pt>
                <c:pt idx="904">
                  <c:v>0.13600000000000001</c:v>
                </c:pt>
                <c:pt idx="905">
                  <c:v>0.127</c:v>
                </c:pt>
                <c:pt idx="906">
                  <c:v>0.11899999999999999</c:v>
                </c:pt>
                <c:pt idx="907">
                  <c:v>0.112</c:v>
                </c:pt>
                <c:pt idx="908">
                  <c:v>0.106</c:v>
                </c:pt>
                <c:pt idx="909">
                  <c:v>0.1</c:v>
                </c:pt>
                <c:pt idx="910">
                  <c:v>9.5000000000000001E-2</c:v>
                </c:pt>
                <c:pt idx="911">
                  <c:v>0.09</c:v>
                </c:pt>
                <c:pt idx="912">
                  <c:v>8.5999999999999993E-2</c:v>
                </c:pt>
                <c:pt idx="913">
                  <c:v>8.3000000000000004E-2</c:v>
                </c:pt>
                <c:pt idx="914">
                  <c:v>7.9000000000000001E-2</c:v>
                </c:pt>
                <c:pt idx="915">
                  <c:v>7.5999999999999998E-2</c:v>
                </c:pt>
                <c:pt idx="916">
                  <c:v>7.2999999999999995E-2</c:v>
                </c:pt>
                <c:pt idx="917">
                  <c:v>7.0000000000000007E-2</c:v>
                </c:pt>
                <c:pt idx="918">
                  <c:v>6.8000000000000005E-2</c:v>
                </c:pt>
                <c:pt idx="919">
                  <c:v>6.6000000000000003E-2</c:v>
                </c:pt>
                <c:pt idx="920">
                  <c:v>6.3E-2</c:v>
                </c:pt>
                <c:pt idx="921">
                  <c:v>6.0999999999999999E-2</c:v>
                </c:pt>
                <c:pt idx="922">
                  <c:v>5.8999999999999997E-2</c:v>
                </c:pt>
                <c:pt idx="923">
                  <c:v>5.8000000000000003E-2</c:v>
                </c:pt>
                <c:pt idx="924">
                  <c:v>5.6000000000000001E-2</c:v>
                </c:pt>
                <c:pt idx="925">
                  <c:v>5.3999999999999999E-2</c:v>
                </c:pt>
                <c:pt idx="926">
                  <c:v>5.2999999999999999E-2</c:v>
                </c:pt>
                <c:pt idx="927">
                  <c:v>5.0999999999999997E-2</c:v>
                </c:pt>
                <c:pt idx="928">
                  <c:v>0.05</c:v>
                </c:pt>
                <c:pt idx="929">
                  <c:v>4.9000000000000002E-2</c:v>
                </c:pt>
                <c:pt idx="930">
                  <c:v>4.8000000000000001E-2</c:v>
                </c:pt>
                <c:pt idx="931">
                  <c:v>4.5999999999999999E-2</c:v>
                </c:pt>
                <c:pt idx="932">
                  <c:v>4.4999999999999998E-2</c:v>
                </c:pt>
                <c:pt idx="933">
                  <c:v>4.3999999999999997E-2</c:v>
                </c:pt>
                <c:pt idx="934">
                  <c:v>4.2999999999999997E-2</c:v>
                </c:pt>
                <c:pt idx="935">
                  <c:v>4.2000000000000003E-2</c:v>
                </c:pt>
                <c:pt idx="936">
                  <c:v>4.1000000000000002E-2</c:v>
                </c:pt>
                <c:pt idx="937">
                  <c:v>0.04</c:v>
                </c:pt>
                <c:pt idx="938">
                  <c:v>0.04</c:v>
                </c:pt>
                <c:pt idx="939">
                  <c:v>3.9E-2</c:v>
                </c:pt>
                <c:pt idx="940">
                  <c:v>3.7999999999999999E-2</c:v>
                </c:pt>
                <c:pt idx="941">
                  <c:v>3.6999999999999998E-2</c:v>
                </c:pt>
                <c:pt idx="942">
                  <c:v>3.6999999999999998E-2</c:v>
                </c:pt>
                <c:pt idx="943">
                  <c:v>3.5999999999999997E-2</c:v>
                </c:pt>
                <c:pt idx="944">
                  <c:v>3.5000000000000003E-2</c:v>
                </c:pt>
                <c:pt idx="945">
                  <c:v>3.5000000000000003E-2</c:v>
                </c:pt>
                <c:pt idx="946">
                  <c:v>3.4000000000000002E-2</c:v>
                </c:pt>
                <c:pt idx="947">
                  <c:v>3.3000000000000002E-2</c:v>
                </c:pt>
                <c:pt idx="948">
                  <c:v>3.3000000000000002E-2</c:v>
                </c:pt>
                <c:pt idx="949">
                  <c:v>3.2000000000000001E-2</c:v>
                </c:pt>
                <c:pt idx="950">
                  <c:v>3.2000000000000001E-2</c:v>
                </c:pt>
                <c:pt idx="951">
                  <c:v>3.1E-2</c:v>
                </c:pt>
                <c:pt idx="952">
                  <c:v>3.1E-2</c:v>
                </c:pt>
                <c:pt idx="953">
                  <c:v>0.03</c:v>
                </c:pt>
                <c:pt idx="954">
                  <c:v>0.03</c:v>
                </c:pt>
                <c:pt idx="955">
                  <c:v>2.9000000000000001E-2</c:v>
                </c:pt>
                <c:pt idx="956">
                  <c:v>2.9000000000000001E-2</c:v>
                </c:pt>
                <c:pt idx="957">
                  <c:v>2.8000000000000001E-2</c:v>
                </c:pt>
                <c:pt idx="958">
                  <c:v>2.8000000000000001E-2</c:v>
                </c:pt>
                <c:pt idx="959">
                  <c:v>2.8000000000000001E-2</c:v>
                </c:pt>
                <c:pt idx="960">
                  <c:v>2.7E-2</c:v>
                </c:pt>
                <c:pt idx="961">
                  <c:v>2.7E-2</c:v>
                </c:pt>
                <c:pt idx="962">
                  <c:v>2.5999999999999999E-2</c:v>
                </c:pt>
                <c:pt idx="963">
                  <c:v>2.5999999999999999E-2</c:v>
                </c:pt>
                <c:pt idx="964">
                  <c:v>2.5999999999999999E-2</c:v>
                </c:pt>
                <c:pt idx="965">
                  <c:v>2.5000000000000001E-2</c:v>
                </c:pt>
                <c:pt idx="966">
                  <c:v>2.5000000000000001E-2</c:v>
                </c:pt>
                <c:pt idx="967">
                  <c:v>2.5000000000000001E-2</c:v>
                </c:pt>
                <c:pt idx="968">
                  <c:v>2.4E-2</c:v>
                </c:pt>
                <c:pt idx="969">
                  <c:v>2.4E-2</c:v>
                </c:pt>
                <c:pt idx="970">
                  <c:v>2.4E-2</c:v>
                </c:pt>
                <c:pt idx="971">
                  <c:v>2.3E-2</c:v>
                </c:pt>
                <c:pt idx="972">
                  <c:v>2.3E-2</c:v>
                </c:pt>
                <c:pt idx="973">
                  <c:v>2.3E-2</c:v>
                </c:pt>
                <c:pt idx="974">
                  <c:v>2.3E-2</c:v>
                </c:pt>
                <c:pt idx="975">
                  <c:v>2.1999999999999999E-2</c:v>
                </c:pt>
                <c:pt idx="976">
                  <c:v>2.1999999999999999E-2</c:v>
                </c:pt>
                <c:pt idx="977">
                  <c:v>2.1999999999999999E-2</c:v>
                </c:pt>
                <c:pt idx="978">
                  <c:v>2.1999999999999999E-2</c:v>
                </c:pt>
                <c:pt idx="979">
                  <c:v>2.1000000000000001E-2</c:v>
                </c:pt>
                <c:pt idx="980">
                  <c:v>2.1000000000000001E-2</c:v>
                </c:pt>
                <c:pt idx="981">
                  <c:v>2.1000000000000001E-2</c:v>
                </c:pt>
                <c:pt idx="982">
                  <c:v>2.1000000000000001E-2</c:v>
                </c:pt>
                <c:pt idx="983">
                  <c:v>0.02</c:v>
                </c:pt>
                <c:pt idx="984">
                  <c:v>0.02</c:v>
                </c:pt>
                <c:pt idx="985">
                  <c:v>0.02</c:v>
                </c:pt>
                <c:pt idx="986">
                  <c:v>0.02</c:v>
                </c:pt>
                <c:pt idx="987">
                  <c:v>0.02</c:v>
                </c:pt>
                <c:pt idx="988">
                  <c:v>1.9E-2</c:v>
                </c:pt>
                <c:pt idx="989">
                  <c:v>1.9E-2</c:v>
                </c:pt>
                <c:pt idx="990">
                  <c:v>1.9E-2</c:v>
                </c:pt>
                <c:pt idx="991">
                  <c:v>1.9E-2</c:v>
                </c:pt>
                <c:pt idx="992">
                  <c:v>1.9E-2</c:v>
                </c:pt>
                <c:pt idx="993">
                  <c:v>1.7999999999999999E-2</c:v>
                </c:pt>
                <c:pt idx="994">
                  <c:v>1.7999999999999999E-2</c:v>
                </c:pt>
                <c:pt idx="995">
                  <c:v>1.7999999999999999E-2</c:v>
                </c:pt>
                <c:pt idx="996">
                  <c:v>1.7999999999999999E-2</c:v>
                </c:pt>
                <c:pt idx="997">
                  <c:v>1.7999999999999999E-2</c:v>
                </c:pt>
                <c:pt idx="998">
                  <c:v>1.7999999999999999E-2</c:v>
                </c:pt>
                <c:pt idx="999">
                  <c:v>1.7000000000000001E-2</c:v>
                </c:pt>
                <c:pt idx="1000">
                  <c:v>0.2</c:v>
                </c:pt>
                <c:pt idx="1001">
                  <c:v>0.182</c:v>
                </c:pt>
                <c:pt idx="1002">
                  <c:v>0.16700000000000001</c:v>
                </c:pt>
                <c:pt idx="1003">
                  <c:v>0.154</c:v>
                </c:pt>
                <c:pt idx="1004">
                  <c:v>0.14299999999999999</c:v>
                </c:pt>
                <c:pt idx="1005">
                  <c:v>0.13300000000000001</c:v>
                </c:pt>
                <c:pt idx="1006">
                  <c:v>0.125</c:v>
                </c:pt>
                <c:pt idx="1007">
                  <c:v>0.11799999999999999</c:v>
                </c:pt>
                <c:pt idx="1008">
                  <c:v>0.111</c:v>
                </c:pt>
                <c:pt idx="1009">
                  <c:v>0.105</c:v>
                </c:pt>
                <c:pt idx="1010">
                  <c:v>0.1</c:v>
                </c:pt>
                <c:pt idx="1011">
                  <c:v>9.5000000000000001E-2</c:v>
                </c:pt>
                <c:pt idx="1012">
                  <c:v>9.0999999999999998E-2</c:v>
                </c:pt>
                <c:pt idx="1013">
                  <c:v>8.6999999999999994E-2</c:v>
                </c:pt>
                <c:pt idx="1014">
                  <c:v>8.3000000000000004E-2</c:v>
                </c:pt>
                <c:pt idx="1015">
                  <c:v>0.08</c:v>
                </c:pt>
                <c:pt idx="1016">
                  <c:v>7.6999999999999999E-2</c:v>
                </c:pt>
                <c:pt idx="1017">
                  <c:v>7.3999999999999996E-2</c:v>
                </c:pt>
                <c:pt idx="1018">
                  <c:v>7.0999999999999994E-2</c:v>
                </c:pt>
                <c:pt idx="1019">
                  <c:v>6.9000000000000006E-2</c:v>
                </c:pt>
                <c:pt idx="1020">
                  <c:v>6.7000000000000004E-2</c:v>
                </c:pt>
                <c:pt idx="1021">
                  <c:v>6.5000000000000002E-2</c:v>
                </c:pt>
                <c:pt idx="1022">
                  <c:v>6.3E-2</c:v>
                </c:pt>
                <c:pt idx="1023">
                  <c:v>6.0999999999999999E-2</c:v>
                </c:pt>
                <c:pt idx="1024">
                  <c:v>5.8999999999999997E-2</c:v>
                </c:pt>
                <c:pt idx="1025">
                  <c:v>5.7000000000000002E-2</c:v>
                </c:pt>
                <c:pt idx="1026">
                  <c:v>5.6000000000000001E-2</c:v>
                </c:pt>
                <c:pt idx="1027">
                  <c:v>5.3999999999999999E-2</c:v>
                </c:pt>
                <c:pt idx="1028">
                  <c:v>5.2999999999999999E-2</c:v>
                </c:pt>
                <c:pt idx="1029">
                  <c:v>5.0999999999999997E-2</c:v>
                </c:pt>
                <c:pt idx="1030">
                  <c:v>0.05</c:v>
                </c:pt>
                <c:pt idx="1031">
                  <c:v>4.9000000000000002E-2</c:v>
                </c:pt>
                <c:pt idx="1032">
                  <c:v>4.8000000000000001E-2</c:v>
                </c:pt>
                <c:pt idx="1033">
                  <c:v>4.7E-2</c:v>
                </c:pt>
                <c:pt idx="1034">
                  <c:v>4.4999999999999998E-2</c:v>
                </c:pt>
                <c:pt idx="1035">
                  <c:v>4.3999999999999997E-2</c:v>
                </c:pt>
                <c:pt idx="1036">
                  <c:v>4.2999999999999997E-2</c:v>
                </c:pt>
                <c:pt idx="1037">
                  <c:v>4.2999999999999997E-2</c:v>
                </c:pt>
                <c:pt idx="1038">
                  <c:v>4.2000000000000003E-2</c:v>
                </c:pt>
                <c:pt idx="1039">
                  <c:v>4.1000000000000002E-2</c:v>
                </c:pt>
                <c:pt idx="1040">
                  <c:v>0.04</c:v>
                </c:pt>
                <c:pt idx="1041">
                  <c:v>3.9E-2</c:v>
                </c:pt>
                <c:pt idx="1042">
                  <c:v>3.7999999999999999E-2</c:v>
                </c:pt>
                <c:pt idx="1043">
                  <c:v>3.7999999999999999E-2</c:v>
                </c:pt>
                <c:pt idx="1044">
                  <c:v>3.6999999999999998E-2</c:v>
                </c:pt>
                <c:pt idx="1045">
                  <c:v>3.5999999999999997E-2</c:v>
                </c:pt>
                <c:pt idx="1046">
                  <c:v>3.5999999999999997E-2</c:v>
                </c:pt>
                <c:pt idx="1047">
                  <c:v>3.5000000000000003E-2</c:v>
                </c:pt>
                <c:pt idx="1048">
                  <c:v>3.4000000000000002E-2</c:v>
                </c:pt>
                <c:pt idx="1049">
                  <c:v>3.4000000000000002E-2</c:v>
                </c:pt>
                <c:pt idx="1050">
                  <c:v>3.3000000000000002E-2</c:v>
                </c:pt>
                <c:pt idx="1051">
                  <c:v>3.3000000000000002E-2</c:v>
                </c:pt>
                <c:pt idx="1052">
                  <c:v>3.2000000000000001E-2</c:v>
                </c:pt>
                <c:pt idx="1053">
                  <c:v>3.2000000000000001E-2</c:v>
                </c:pt>
                <c:pt idx="1054">
                  <c:v>3.1E-2</c:v>
                </c:pt>
                <c:pt idx="1055">
                  <c:v>3.1E-2</c:v>
                </c:pt>
                <c:pt idx="1056">
                  <c:v>0.03</c:v>
                </c:pt>
                <c:pt idx="1057">
                  <c:v>0.03</c:v>
                </c:pt>
                <c:pt idx="1058">
                  <c:v>2.9000000000000001E-2</c:v>
                </c:pt>
                <c:pt idx="1059">
                  <c:v>2.9000000000000001E-2</c:v>
                </c:pt>
                <c:pt idx="1060">
                  <c:v>2.9000000000000001E-2</c:v>
                </c:pt>
                <c:pt idx="1061">
                  <c:v>2.8000000000000001E-2</c:v>
                </c:pt>
                <c:pt idx="1062">
                  <c:v>2.8000000000000001E-2</c:v>
                </c:pt>
                <c:pt idx="1063">
                  <c:v>2.7E-2</c:v>
                </c:pt>
                <c:pt idx="1064">
                  <c:v>2.7E-2</c:v>
                </c:pt>
                <c:pt idx="1065">
                  <c:v>2.7E-2</c:v>
                </c:pt>
                <c:pt idx="1066">
                  <c:v>2.5999999999999999E-2</c:v>
                </c:pt>
                <c:pt idx="1067">
                  <c:v>2.5999999999999999E-2</c:v>
                </c:pt>
                <c:pt idx="1068">
                  <c:v>2.5999999999999999E-2</c:v>
                </c:pt>
                <c:pt idx="1069">
                  <c:v>2.5000000000000001E-2</c:v>
                </c:pt>
                <c:pt idx="1070">
                  <c:v>2.5000000000000001E-2</c:v>
                </c:pt>
                <c:pt idx="1071">
                  <c:v>2.5000000000000001E-2</c:v>
                </c:pt>
                <c:pt idx="1072">
                  <c:v>2.4E-2</c:v>
                </c:pt>
                <c:pt idx="1073">
                  <c:v>2.4E-2</c:v>
                </c:pt>
                <c:pt idx="1074">
                  <c:v>2.4E-2</c:v>
                </c:pt>
                <c:pt idx="1075">
                  <c:v>2.4E-2</c:v>
                </c:pt>
                <c:pt idx="1076">
                  <c:v>2.3E-2</c:v>
                </c:pt>
                <c:pt idx="1077">
                  <c:v>2.3E-2</c:v>
                </c:pt>
                <c:pt idx="1078">
                  <c:v>2.3E-2</c:v>
                </c:pt>
                <c:pt idx="1079">
                  <c:v>2.1999999999999999E-2</c:v>
                </c:pt>
                <c:pt idx="1080">
                  <c:v>2.1999999999999999E-2</c:v>
                </c:pt>
                <c:pt idx="1081">
                  <c:v>2.1999999999999999E-2</c:v>
                </c:pt>
                <c:pt idx="1082">
                  <c:v>2.1999999999999999E-2</c:v>
                </c:pt>
                <c:pt idx="1083">
                  <c:v>2.1999999999999999E-2</c:v>
                </c:pt>
                <c:pt idx="1084">
                  <c:v>2.1000000000000001E-2</c:v>
                </c:pt>
                <c:pt idx="1085">
                  <c:v>2.1000000000000001E-2</c:v>
                </c:pt>
                <c:pt idx="1086">
                  <c:v>2.1000000000000001E-2</c:v>
                </c:pt>
                <c:pt idx="1087">
                  <c:v>2.1000000000000001E-2</c:v>
                </c:pt>
                <c:pt idx="1088">
                  <c:v>0.02</c:v>
                </c:pt>
                <c:pt idx="1089">
                  <c:v>0.02</c:v>
                </c:pt>
                <c:pt idx="1090">
                  <c:v>0.02</c:v>
                </c:pt>
                <c:pt idx="1091">
                  <c:v>0.02</c:v>
                </c:pt>
                <c:pt idx="1092">
                  <c:v>0.02</c:v>
                </c:pt>
                <c:pt idx="1093">
                  <c:v>1.9E-2</c:v>
                </c:pt>
                <c:pt idx="1094">
                  <c:v>1.9E-2</c:v>
                </c:pt>
                <c:pt idx="1095">
                  <c:v>1.9E-2</c:v>
                </c:pt>
                <c:pt idx="1096">
                  <c:v>1.9E-2</c:v>
                </c:pt>
                <c:pt idx="1097">
                  <c:v>1.9E-2</c:v>
                </c:pt>
                <c:pt idx="1098">
                  <c:v>1.9E-2</c:v>
                </c:pt>
                <c:pt idx="1099">
                  <c:v>1.7999999999999999E-2</c:v>
                </c:pt>
                <c:pt idx="1100">
                  <c:v>0.21</c:v>
                </c:pt>
                <c:pt idx="1101">
                  <c:v>0.191</c:v>
                </c:pt>
                <c:pt idx="1102">
                  <c:v>0.17499999999999999</c:v>
                </c:pt>
                <c:pt idx="1103">
                  <c:v>0.16200000000000001</c:v>
                </c:pt>
                <c:pt idx="1104">
                  <c:v>0.15</c:v>
                </c:pt>
                <c:pt idx="1105">
                  <c:v>0.14000000000000001</c:v>
                </c:pt>
                <c:pt idx="1106">
                  <c:v>0.13100000000000001</c:v>
                </c:pt>
                <c:pt idx="1107">
                  <c:v>0.124</c:v>
                </c:pt>
                <c:pt idx="1108">
                  <c:v>0.11700000000000001</c:v>
                </c:pt>
                <c:pt idx="1109">
                  <c:v>0.111</c:v>
                </c:pt>
                <c:pt idx="1110">
                  <c:v>0.105</c:v>
                </c:pt>
                <c:pt idx="1111">
                  <c:v>0.1</c:v>
                </c:pt>
                <c:pt idx="1112">
                  <c:v>9.5000000000000001E-2</c:v>
                </c:pt>
                <c:pt idx="1113">
                  <c:v>9.0999999999999998E-2</c:v>
                </c:pt>
                <c:pt idx="1114">
                  <c:v>8.7999999999999995E-2</c:v>
                </c:pt>
                <c:pt idx="1115">
                  <c:v>8.4000000000000005E-2</c:v>
                </c:pt>
                <c:pt idx="1116">
                  <c:v>8.1000000000000003E-2</c:v>
                </c:pt>
                <c:pt idx="1117">
                  <c:v>7.8E-2</c:v>
                </c:pt>
                <c:pt idx="1118">
                  <c:v>7.4999999999999997E-2</c:v>
                </c:pt>
                <c:pt idx="1119">
                  <c:v>7.1999999999999995E-2</c:v>
                </c:pt>
                <c:pt idx="1120">
                  <c:v>7.0000000000000007E-2</c:v>
                </c:pt>
                <c:pt idx="1121">
                  <c:v>6.8000000000000005E-2</c:v>
                </c:pt>
                <c:pt idx="1122">
                  <c:v>6.6000000000000003E-2</c:v>
                </c:pt>
                <c:pt idx="1123">
                  <c:v>6.4000000000000001E-2</c:v>
                </c:pt>
                <c:pt idx="1124">
                  <c:v>6.2E-2</c:v>
                </c:pt>
                <c:pt idx="1125">
                  <c:v>0.06</c:v>
                </c:pt>
                <c:pt idx="1126">
                  <c:v>5.8000000000000003E-2</c:v>
                </c:pt>
                <c:pt idx="1127">
                  <c:v>5.7000000000000002E-2</c:v>
                </c:pt>
                <c:pt idx="1128">
                  <c:v>5.5E-2</c:v>
                </c:pt>
                <c:pt idx="1129">
                  <c:v>5.3999999999999999E-2</c:v>
                </c:pt>
                <c:pt idx="1130">
                  <c:v>5.2999999999999999E-2</c:v>
                </c:pt>
                <c:pt idx="1131">
                  <c:v>5.0999999999999997E-2</c:v>
                </c:pt>
                <c:pt idx="1132">
                  <c:v>0.05</c:v>
                </c:pt>
                <c:pt idx="1133">
                  <c:v>4.9000000000000002E-2</c:v>
                </c:pt>
                <c:pt idx="1134">
                  <c:v>4.8000000000000001E-2</c:v>
                </c:pt>
                <c:pt idx="1135">
                  <c:v>4.7E-2</c:v>
                </c:pt>
                <c:pt idx="1136">
                  <c:v>4.5999999999999999E-2</c:v>
                </c:pt>
                <c:pt idx="1137">
                  <c:v>4.4999999999999998E-2</c:v>
                </c:pt>
                <c:pt idx="1138">
                  <c:v>4.3999999999999997E-2</c:v>
                </c:pt>
                <c:pt idx="1139">
                  <c:v>4.2999999999999997E-2</c:v>
                </c:pt>
                <c:pt idx="1140">
                  <c:v>4.2000000000000003E-2</c:v>
                </c:pt>
                <c:pt idx="1141">
                  <c:v>4.1000000000000002E-2</c:v>
                </c:pt>
                <c:pt idx="1142">
                  <c:v>0.04</c:v>
                </c:pt>
                <c:pt idx="1143">
                  <c:v>0.04</c:v>
                </c:pt>
                <c:pt idx="1144">
                  <c:v>3.9E-2</c:v>
                </c:pt>
                <c:pt idx="1145">
                  <c:v>3.7999999999999999E-2</c:v>
                </c:pt>
                <c:pt idx="1146">
                  <c:v>3.7999999999999999E-2</c:v>
                </c:pt>
                <c:pt idx="1147">
                  <c:v>3.6999999999999998E-2</c:v>
                </c:pt>
                <c:pt idx="1148">
                  <c:v>3.5999999999999997E-2</c:v>
                </c:pt>
                <c:pt idx="1149">
                  <c:v>3.5999999999999997E-2</c:v>
                </c:pt>
                <c:pt idx="1150">
                  <c:v>3.5000000000000003E-2</c:v>
                </c:pt>
                <c:pt idx="1151">
                  <c:v>3.4000000000000002E-2</c:v>
                </c:pt>
                <c:pt idx="1152">
                  <c:v>3.4000000000000002E-2</c:v>
                </c:pt>
                <c:pt idx="1153">
                  <c:v>3.3000000000000002E-2</c:v>
                </c:pt>
                <c:pt idx="1154">
                  <c:v>3.3000000000000002E-2</c:v>
                </c:pt>
                <c:pt idx="1155">
                  <c:v>3.2000000000000001E-2</c:v>
                </c:pt>
                <c:pt idx="1156">
                  <c:v>3.2000000000000001E-2</c:v>
                </c:pt>
                <c:pt idx="1157">
                  <c:v>3.1E-2</c:v>
                </c:pt>
                <c:pt idx="1158">
                  <c:v>3.1E-2</c:v>
                </c:pt>
                <c:pt idx="1159">
                  <c:v>0.03</c:v>
                </c:pt>
                <c:pt idx="1160">
                  <c:v>0.03</c:v>
                </c:pt>
                <c:pt idx="1161">
                  <c:v>0.03</c:v>
                </c:pt>
                <c:pt idx="1162">
                  <c:v>2.9000000000000001E-2</c:v>
                </c:pt>
                <c:pt idx="1163">
                  <c:v>2.9000000000000001E-2</c:v>
                </c:pt>
                <c:pt idx="1164">
                  <c:v>2.8000000000000001E-2</c:v>
                </c:pt>
                <c:pt idx="1165">
                  <c:v>2.8000000000000001E-2</c:v>
                </c:pt>
                <c:pt idx="1166">
                  <c:v>2.8000000000000001E-2</c:v>
                </c:pt>
                <c:pt idx="1167">
                  <c:v>2.7E-2</c:v>
                </c:pt>
                <c:pt idx="1168">
                  <c:v>2.7E-2</c:v>
                </c:pt>
                <c:pt idx="1169">
                  <c:v>2.7E-2</c:v>
                </c:pt>
                <c:pt idx="1170">
                  <c:v>2.5999999999999999E-2</c:v>
                </c:pt>
                <c:pt idx="1171">
                  <c:v>2.5999999999999999E-2</c:v>
                </c:pt>
                <c:pt idx="1172">
                  <c:v>2.5999999999999999E-2</c:v>
                </c:pt>
                <c:pt idx="1173">
                  <c:v>2.5000000000000001E-2</c:v>
                </c:pt>
                <c:pt idx="1174">
                  <c:v>2.5000000000000001E-2</c:v>
                </c:pt>
                <c:pt idx="1175">
                  <c:v>2.5000000000000001E-2</c:v>
                </c:pt>
                <c:pt idx="1176">
                  <c:v>2.4E-2</c:v>
                </c:pt>
                <c:pt idx="1177">
                  <c:v>2.4E-2</c:v>
                </c:pt>
                <c:pt idx="1178">
                  <c:v>2.4E-2</c:v>
                </c:pt>
                <c:pt idx="1179">
                  <c:v>2.4E-2</c:v>
                </c:pt>
                <c:pt idx="1180">
                  <c:v>2.3E-2</c:v>
                </c:pt>
                <c:pt idx="1181">
                  <c:v>2.3E-2</c:v>
                </c:pt>
                <c:pt idx="1182">
                  <c:v>2.3E-2</c:v>
                </c:pt>
                <c:pt idx="1183">
                  <c:v>2.3E-2</c:v>
                </c:pt>
                <c:pt idx="1184">
                  <c:v>2.1999999999999999E-2</c:v>
                </c:pt>
                <c:pt idx="1185">
                  <c:v>2.1999999999999999E-2</c:v>
                </c:pt>
                <c:pt idx="1186">
                  <c:v>2.1999999999999999E-2</c:v>
                </c:pt>
                <c:pt idx="1187">
                  <c:v>2.1999999999999999E-2</c:v>
                </c:pt>
                <c:pt idx="1188">
                  <c:v>2.1000000000000001E-2</c:v>
                </c:pt>
                <c:pt idx="1189">
                  <c:v>2.1000000000000001E-2</c:v>
                </c:pt>
                <c:pt idx="1190">
                  <c:v>2.1000000000000001E-2</c:v>
                </c:pt>
                <c:pt idx="1191">
                  <c:v>2.1000000000000001E-2</c:v>
                </c:pt>
                <c:pt idx="1192">
                  <c:v>2.1000000000000001E-2</c:v>
                </c:pt>
                <c:pt idx="1193">
                  <c:v>0.02</c:v>
                </c:pt>
                <c:pt idx="1194">
                  <c:v>0.02</c:v>
                </c:pt>
                <c:pt idx="1195">
                  <c:v>0.02</c:v>
                </c:pt>
                <c:pt idx="1196">
                  <c:v>0.02</c:v>
                </c:pt>
                <c:pt idx="1197">
                  <c:v>0.02</c:v>
                </c:pt>
                <c:pt idx="1198">
                  <c:v>1.9E-2</c:v>
                </c:pt>
                <c:pt idx="1199">
                  <c:v>1.9E-2</c:v>
                </c:pt>
                <c:pt idx="1200">
                  <c:v>0.22</c:v>
                </c:pt>
                <c:pt idx="1201">
                  <c:v>0.2</c:v>
                </c:pt>
                <c:pt idx="1202">
                  <c:v>0.183</c:v>
                </c:pt>
                <c:pt idx="1203">
                  <c:v>0.16900000000000001</c:v>
                </c:pt>
                <c:pt idx="1204">
                  <c:v>0.157</c:v>
                </c:pt>
                <c:pt idx="1205">
                  <c:v>0.14699999999999999</c:v>
                </c:pt>
                <c:pt idx="1206">
                  <c:v>0.13800000000000001</c:v>
                </c:pt>
                <c:pt idx="1207">
                  <c:v>0.129</c:v>
                </c:pt>
                <c:pt idx="1208">
                  <c:v>0.122</c:v>
                </c:pt>
                <c:pt idx="1209">
                  <c:v>0.11600000000000001</c:v>
                </c:pt>
                <c:pt idx="1210">
                  <c:v>0.11</c:v>
                </c:pt>
                <c:pt idx="1211">
                  <c:v>0.105</c:v>
                </c:pt>
                <c:pt idx="1212">
                  <c:v>0.1</c:v>
                </c:pt>
                <c:pt idx="1213">
                  <c:v>9.6000000000000002E-2</c:v>
                </c:pt>
                <c:pt idx="1214">
                  <c:v>9.1999999999999998E-2</c:v>
                </c:pt>
                <c:pt idx="1215">
                  <c:v>8.7999999999999995E-2</c:v>
                </c:pt>
                <c:pt idx="1216">
                  <c:v>8.5000000000000006E-2</c:v>
                </c:pt>
                <c:pt idx="1217">
                  <c:v>8.1000000000000003E-2</c:v>
                </c:pt>
                <c:pt idx="1218">
                  <c:v>7.9000000000000001E-2</c:v>
                </c:pt>
                <c:pt idx="1219">
                  <c:v>7.5999999999999998E-2</c:v>
                </c:pt>
                <c:pt idx="1220">
                  <c:v>7.2999999999999995E-2</c:v>
                </c:pt>
                <c:pt idx="1221">
                  <c:v>7.0999999999999994E-2</c:v>
                </c:pt>
                <c:pt idx="1222">
                  <c:v>6.9000000000000006E-2</c:v>
                </c:pt>
                <c:pt idx="1223">
                  <c:v>6.7000000000000004E-2</c:v>
                </c:pt>
                <c:pt idx="1224">
                  <c:v>6.5000000000000002E-2</c:v>
                </c:pt>
                <c:pt idx="1225">
                  <c:v>6.3E-2</c:v>
                </c:pt>
                <c:pt idx="1226">
                  <c:v>6.0999999999999999E-2</c:v>
                </c:pt>
                <c:pt idx="1227">
                  <c:v>5.8999999999999997E-2</c:v>
                </c:pt>
                <c:pt idx="1228">
                  <c:v>5.8000000000000003E-2</c:v>
                </c:pt>
                <c:pt idx="1229">
                  <c:v>5.6000000000000001E-2</c:v>
                </c:pt>
                <c:pt idx="1230">
                  <c:v>5.5E-2</c:v>
                </c:pt>
                <c:pt idx="1231">
                  <c:v>5.3999999999999999E-2</c:v>
                </c:pt>
                <c:pt idx="1232">
                  <c:v>5.1999999999999998E-2</c:v>
                </c:pt>
                <c:pt idx="1233">
                  <c:v>5.0999999999999997E-2</c:v>
                </c:pt>
                <c:pt idx="1234">
                  <c:v>0.05</c:v>
                </c:pt>
                <c:pt idx="1235">
                  <c:v>4.9000000000000002E-2</c:v>
                </c:pt>
                <c:pt idx="1236">
                  <c:v>4.8000000000000001E-2</c:v>
                </c:pt>
                <c:pt idx="1237">
                  <c:v>4.7E-2</c:v>
                </c:pt>
                <c:pt idx="1238">
                  <c:v>4.5999999999999999E-2</c:v>
                </c:pt>
                <c:pt idx="1239">
                  <c:v>4.4999999999999998E-2</c:v>
                </c:pt>
                <c:pt idx="1240">
                  <c:v>4.3999999999999997E-2</c:v>
                </c:pt>
                <c:pt idx="1241">
                  <c:v>4.2999999999999997E-2</c:v>
                </c:pt>
                <c:pt idx="1242">
                  <c:v>4.2000000000000003E-2</c:v>
                </c:pt>
                <c:pt idx="1243">
                  <c:v>4.2000000000000003E-2</c:v>
                </c:pt>
                <c:pt idx="1244">
                  <c:v>4.1000000000000002E-2</c:v>
                </c:pt>
                <c:pt idx="1245">
                  <c:v>0.04</c:v>
                </c:pt>
                <c:pt idx="1246">
                  <c:v>3.9E-2</c:v>
                </c:pt>
                <c:pt idx="1247">
                  <c:v>3.9E-2</c:v>
                </c:pt>
                <c:pt idx="1248">
                  <c:v>3.7999999999999999E-2</c:v>
                </c:pt>
                <c:pt idx="1249">
                  <c:v>3.6999999999999998E-2</c:v>
                </c:pt>
                <c:pt idx="1250">
                  <c:v>3.6999999999999998E-2</c:v>
                </c:pt>
                <c:pt idx="1251">
                  <c:v>3.5999999999999997E-2</c:v>
                </c:pt>
                <c:pt idx="1252">
                  <c:v>3.5000000000000003E-2</c:v>
                </c:pt>
                <c:pt idx="1253">
                  <c:v>3.5000000000000003E-2</c:v>
                </c:pt>
                <c:pt idx="1254">
                  <c:v>3.4000000000000002E-2</c:v>
                </c:pt>
                <c:pt idx="1255">
                  <c:v>3.4000000000000002E-2</c:v>
                </c:pt>
                <c:pt idx="1256">
                  <c:v>3.3000000000000002E-2</c:v>
                </c:pt>
                <c:pt idx="1257">
                  <c:v>3.3000000000000002E-2</c:v>
                </c:pt>
                <c:pt idx="1258">
                  <c:v>3.2000000000000001E-2</c:v>
                </c:pt>
                <c:pt idx="1259">
                  <c:v>3.2000000000000001E-2</c:v>
                </c:pt>
                <c:pt idx="1260">
                  <c:v>3.1E-2</c:v>
                </c:pt>
                <c:pt idx="1261">
                  <c:v>3.1E-2</c:v>
                </c:pt>
                <c:pt idx="1262">
                  <c:v>3.1E-2</c:v>
                </c:pt>
                <c:pt idx="1263">
                  <c:v>0.03</c:v>
                </c:pt>
                <c:pt idx="1264">
                  <c:v>0.03</c:v>
                </c:pt>
                <c:pt idx="1265">
                  <c:v>2.9000000000000001E-2</c:v>
                </c:pt>
                <c:pt idx="1266">
                  <c:v>2.9000000000000001E-2</c:v>
                </c:pt>
                <c:pt idx="1267">
                  <c:v>2.9000000000000001E-2</c:v>
                </c:pt>
                <c:pt idx="1268">
                  <c:v>2.8000000000000001E-2</c:v>
                </c:pt>
                <c:pt idx="1269">
                  <c:v>2.8000000000000001E-2</c:v>
                </c:pt>
                <c:pt idx="1270">
                  <c:v>2.8000000000000001E-2</c:v>
                </c:pt>
                <c:pt idx="1271">
                  <c:v>2.7E-2</c:v>
                </c:pt>
                <c:pt idx="1272">
                  <c:v>2.7E-2</c:v>
                </c:pt>
                <c:pt idx="1273">
                  <c:v>2.7E-2</c:v>
                </c:pt>
                <c:pt idx="1274">
                  <c:v>2.5999999999999999E-2</c:v>
                </c:pt>
                <c:pt idx="1275">
                  <c:v>2.5999999999999999E-2</c:v>
                </c:pt>
                <c:pt idx="1276">
                  <c:v>2.5999999999999999E-2</c:v>
                </c:pt>
                <c:pt idx="1277">
                  <c:v>2.5000000000000001E-2</c:v>
                </c:pt>
                <c:pt idx="1278">
                  <c:v>2.5000000000000001E-2</c:v>
                </c:pt>
                <c:pt idx="1279">
                  <c:v>2.5000000000000001E-2</c:v>
                </c:pt>
                <c:pt idx="1280">
                  <c:v>2.4E-2</c:v>
                </c:pt>
                <c:pt idx="1281">
                  <c:v>2.4E-2</c:v>
                </c:pt>
                <c:pt idx="1282">
                  <c:v>2.4E-2</c:v>
                </c:pt>
                <c:pt idx="1283">
                  <c:v>2.4E-2</c:v>
                </c:pt>
                <c:pt idx="1284">
                  <c:v>2.3E-2</c:v>
                </c:pt>
                <c:pt idx="1285">
                  <c:v>2.3E-2</c:v>
                </c:pt>
                <c:pt idx="1286">
                  <c:v>2.3E-2</c:v>
                </c:pt>
                <c:pt idx="1287">
                  <c:v>2.3E-2</c:v>
                </c:pt>
                <c:pt idx="1288">
                  <c:v>2.1999999999999999E-2</c:v>
                </c:pt>
                <c:pt idx="1289">
                  <c:v>2.1999999999999999E-2</c:v>
                </c:pt>
                <c:pt idx="1290">
                  <c:v>2.1999999999999999E-2</c:v>
                </c:pt>
                <c:pt idx="1291">
                  <c:v>2.1999999999999999E-2</c:v>
                </c:pt>
                <c:pt idx="1292">
                  <c:v>2.1999999999999999E-2</c:v>
                </c:pt>
                <c:pt idx="1293">
                  <c:v>2.1000000000000001E-2</c:v>
                </c:pt>
                <c:pt idx="1294">
                  <c:v>2.1000000000000001E-2</c:v>
                </c:pt>
                <c:pt idx="1295">
                  <c:v>2.1000000000000001E-2</c:v>
                </c:pt>
                <c:pt idx="1296">
                  <c:v>2.1000000000000001E-2</c:v>
                </c:pt>
                <c:pt idx="1297">
                  <c:v>2.1000000000000001E-2</c:v>
                </c:pt>
                <c:pt idx="1298">
                  <c:v>0.02</c:v>
                </c:pt>
                <c:pt idx="1299">
                  <c:v>0.02</c:v>
                </c:pt>
                <c:pt idx="1300">
                  <c:v>0.23</c:v>
                </c:pt>
                <c:pt idx="1301">
                  <c:v>0.20899999999999999</c:v>
                </c:pt>
                <c:pt idx="1302">
                  <c:v>0.192</c:v>
                </c:pt>
                <c:pt idx="1303">
                  <c:v>0.17699999999999999</c:v>
                </c:pt>
                <c:pt idx="1304">
                  <c:v>0.16400000000000001</c:v>
                </c:pt>
                <c:pt idx="1305">
                  <c:v>0.153</c:v>
                </c:pt>
                <c:pt idx="1306">
                  <c:v>0.14399999999999999</c:v>
                </c:pt>
                <c:pt idx="1307">
                  <c:v>0.13500000000000001</c:v>
                </c:pt>
                <c:pt idx="1308">
                  <c:v>0.128</c:v>
                </c:pt>
                <c:pt idx="1309">
                  <c:v>0.121</c:v>
                </c:pt>
                <c:pt idx="1310">
                  <c:v>0.115</c:v>
                </c:pt>
                <c:pt idx="1311">
                  <c:v>0.11</c:v>
                </c:pt>
                <c:pt idx="1312">
                  <c:v>0.105</c:v>
                </c:pt>
                <c:pt idx="1313">
                  <c:v>0.1</c:v>
                </c:pt>
                <c:pt idx="1314">
                  <c:v>9.6000000000000002E-2</c:v>
                </c:pt>
                <c:pt idx="1315">
                  <c:v>9.1999999999999998E-2</c:v>
                </c:pt>
                <c:pt idx="1316">
                  <c:v>8.7999999999999995E-2</c:v>
                </c:pt>
                <c:pt idx="1317">
                  <c:v>8.5000000000000006E-2</c:v>
                </c:pt>
                <c:pt idx="1318">
                  <c:v>8.2000000000000003E-2</c:v>
                </c:pt>
                <c:pt idx="1319">
                  <c:v>7.9000000000000001E-2</c:v>
                </c:pt>
                <c:pt idx="1320">
                  <c:v>7.6999999999999999E-2</c:v>
                </c:pt>
                <c:pt idx="1321">
                  <c:v>7.3999999999999996E-2</c:v>
                </c:pt>
                <c:pt idx="1322">
                  <c:v>7.1999999999999995E-2</c:v>
                </c:pt>
                <c:pt idx="1323">
                  <c:v>7.0000000000000007E-2</c:v>
                </c:pt>
                <c:pt idx="1324">
                  <c:v>6.8000000000000005E-2</c:v>
                </c:pt>
                <c:pt idx="1325">
                  <c:v>6.6000000000000003E-2</c:v>
                </c:pt>
                <c:pt idx="1326">
                  <c:v>6.4000000000000001E-2</c:v>
                </c:pt>
                <c:pt idx="1327">
                  <c:v>6.2E-2</c:v>
                </c:pt>
                <c:pt idx="1328">
                  <c:v>6.0999999999999999E-2</c:v>
                </c:pt>
                <c:pt idx="1329">
                  <c:v>5.8999999999999997E-2</c:v>
                </c:pt>
                <c:pt idx="1330">
                  <c:v>5.8000000000000003E-2</c:v>
                </c:pt>
                <c:pt idx="1331">
                  <c:v>5.6000000000000001E-2</c:v>
                </c:pt>
                <c:pt idx="1332">
                  <c:v>5.5E-2</c:v>
                </c:pt>
                <c:pt idx="1333">
                  <c:v>5.2999999999999999E-2</c:v>
                </c:pt>
                <c:pt idx="1334">
                  <c:v>5.1999999999999998E-2</c:v>
                </c:pt>
                <c:pt idx="1335">
                  <c:v>5.0999999999999997E-2</c:v>
                </c:pt>
                <c:pt idx="1336">
                  <c:v>0.05</c:v>
                </c:pt>
                <c:pt idx="1337">
                  <c:v>4.9000000000000002E-2</c:v>
                </c:pt>
                <c:pt idx="1338">
                  <c:v>4.8000000000000001E-2</c:v>
                </c:pt>
                <c:pt idx="1339">
                  <c:v>4.7E-2</c:v>
                </c:pt>
                <c:pt idx="1340">
                  <c:v>4.5999999999999999E-2</c:v>
                </c:pt>
                <c:pt idx="1341">
                  <c:v>4.4999999999999998E-2</c:v>
                </c:pt>
                <c:pt idx="1342">
                  <c:v>4.3999999999999997E-2</c:v>
                </c:pt>
                <c:pt idx="1343">
                  <c:v>4.2999999999999997E-2</c:v>
                </c:pt>
                <c:pt idx="1344">
                  <c:v>4.2999999999999997E-2</c:v>
                </c:pt>
                <c:pt idx="1345">
                  <c:v>4.2000000000000003E-2</c:v>
                </c:pt>
                <c:pt idx="1346">
                  <c:v>4.1000000000000002E-2</c:v>
                </c:pt>
                <c:pt idx="1347">
                  <c:v>0.04</c:v>
                </c:pt>
                <c:pt idx="1348">
                  <c:v>0.04</c:v>
                </c:pt>
                <c:pt idx="1349">
                  <c:v>3.9E-2</c:v>
                </c:pt>
                <c:pt idx="1350">
                  <c:v>3.7999999999999999E-2</c:v>
                </c:pt>
                <c:pt idx="1351">
                  <c:v>3.7999999999999999E-2</c:v>
                </c:pt>
                <c:pt idx="1352">
                  <c:v>3.6999999999999998E-2</c:v>
                </c:pt>
                <c:pt idx="1353">
                  <c:v>3.6999999999999998E-2</c:v>
                </c:pt>
                <c:pt idx="1354">
                  <c:v>3.5999999999999997E-2</c:v>
                </c:pt>
                <c:pt idx="1355">
                  <c:v>3.5000000000000003E-2</c:v>
                </c:pt>
                <c:pt idx="1356">
                  <c:v>3.5000000000000003E-2</c:v>
                </c:pt>
                <c:pt idx="1357">
                  <c:v>3.4000000000000002E-2</c:v>
                </c:pt>
                <c:pt idx="1358">
                  <c:v>3.4000000000000002E-2</c:v>
                </c:pt>
                <c:pt idx="1359">
                  <c:v>3.3000000000000002E-2</c:v>
                </c:pt>
                <c:pt idx="1360">
                  <c:v>3.3000000000000002E-2</c:v>
                </c:pt>
                <c:pt idx="1361">
                  <c:v>3.2000000000000001E-2</c:v>
                </c:pt>
                <c:pt idx="1362">
                  <c:v>3.2000000000000001E-2</c:v>
                </c:pt>
                <c:pt idx="1363">
                  <c:v>3.2000000000000001E-2</c:v>
                </c:pt>
                <c:pt idx="1364">
                  <c:v>3.1E-2</c:v>
                </c:pt>
                <c:pt idx="1365">
                  <c:v>3.1E-2</c:v>
                </c:pt>
                <c:pt idx="1366">
                  <c:v>0.03</c:v>
                </c:pt>
                <c:pt idx="1367">
                  <c:v>0.03</c:v>
                </c:pt>
                <c:pt idx="1368">
                  <c:v>2.9000000000000001E-2</c:v>
                </c:pt>
                <c:pt idx="1369">
                  <c:v>2.9000000000000001E-2</c:v>
                </c:pt>
                <c:pt idx="1370">
                  <c:v>2.9000000000000001E-2</c:v>
                </c:pt>
                <c:pt idx="1371">
                  <c:v>2.8000000000000001E-2</c:v>
                </c:pt>
                <c:pt idx="1372">
                  <c:v>2.8000000000000001E-2</c:v>
                </c:pt>
                <c:pt idx="1373">
                  <c:v>2.8000000000000001E-2</c:v>
                </c:pt>
                <c:pt idx="1374">
                  <c:v>2.7E-2</c:v>
                </c:pt>
                <c:pt idx="1375">
                  <c:v>2.7E-2</c:v>
                </c:pt>
                <c:pt idx="1376">
                  <c:v>2.7E-2</c:v>
                </c:pt>
                <c:pt idx="1377">
                  <c:v>2.5999999999999999E-2</c:v>
                </c:pt>
                <c:pt idx="1378">
                  <c:v>2.5999999999999999E-2</c:v>
                </c:pt>
                <c:pt idx="1379">
                  <c:v>2.5999999999999999E-2</c:v>
                </c:pt>
                <c:pt idx="1380">
                  <c:v>2.5999999999999999E-2</c:v>
                </c:pt>
                <c:pt idx="1381">
                  <c:v>2.5000000000000001E-2</c:v>
                </c:pt>
                <c:pt idx="1382">
                  <c:v>2.5000000000000001E-2</c:v>
                </c:pt>
                <c:pt idx="1383">
                  <c:v>2.5000000000000001E-2</c:v>
                </c:pt>
                <c:pt idx="1384">
                  <c:v>2.4E-2</c:v>
                </c:pt>
                <c:pt idx="1385">
                  <c:v>2.4E-2</c:v>
                </c:pt>
                <c:pt idx="1386">
                  <c:v>2.4E-2</c:v>
                </c:pt>
                <c:pt idx="1387">
                  <c:v>2.4E-2</c:v>
                </c:pt>
                <c:pt idx="1388">
                  <c:v>2.3E-2</c:v>
                </c:pt>
                <c:pt idx="1389">
                  <c:v>2.3E-2</c:v>
                </c:pt>
                <c:pt idx="1390">
                  <c:v>2.3E-2</c:v>
                </c:pt>
                <c:pt idx="1391">
                  <c:v>2.3E-2</c:v>
                </c:pt>
                <c:pt idx="1392">
                  <c:v>2.3E-2</c:v>
                </c:pt>
                <c:pt idx="1393">
                  <c:v>2.1999999999999999E-2</c:v>
                </c:pt>
                <c:pt idx="1394">
                  <c:v>2.1999999999999999E-2</c:v>
                </c:pt>
                <c:pt idx="1395">
                  <c:v>2.1999999999999999E-2</c:v>
                </c:pt>
                <c:pt idx="1396">
                  <c:v>2.1999999999999999E-2</c:v>
                </c:pt>
                <c:pt idx="1397">
                  <c:v>2.1000000000000001E-2</c:v>
                </c:pt>
                <c:pt idx="1398">
                  <c:v>2.1000000000000001E-2</c:v>
                </c:pt>
                <c:pt idx="1399">
                  <c:v>2.1000000000000001E-2</c:v>
                </c:pt>
                <c:pt idx="1400">
                  <c:v>0.24</c:v>
                </c:pt>
                <c:pt idx="1401">
                  <c:v>0.218</c:v>
                </c:pt>
                <c:pt idx="1402">
                  <c:v>0.2</c:v>
                </c:pt>
                <c:pt idx="1403">
                  <c:v>0.185</c:v>
                </c:pt>
                <c:pt idx="1404">
                  <c:v>0.17100000000000001</c:v>
                </c:pt>
                <c:pt idx="1405">
                  <c:v>0.16</c:v>
                </c:pt>
                <c:pt idx="1406">
                  <c:v>0.15</c:v>
                </c:pt>
                <c:pt idx="1407">
                  <c:v>0.14099999999999999</c:v>
                </c:pt>
                <c:pt idx="1408">
                  <c:v>0.13300000000000001</c:v>
                </c:pt>
                <c:pt idx="1409">
                  <c:v>0.126</c:v>
                </c:pt>
                <c:pt idx="1410">
                  <c:v>0.12</c:v>
                </c:pt>
                <c:pt idx="1411">
                  <c:v>0.114</c:v>
                </c:pt>
                <c:pt idx="1412">
                  <c:v>0.109</c:v>
                </c:pt>
                <c:pt idx="1413">
                  <c:v>0.104</c:v>
                </c:pt>
                <c:pt idx="1414">
                  <c:v>0.1</c:v>
                </c:pt>
                <c:pt idx="1415">
                  <c:v>9.6000000000000002E-2</c:v>
                </c:pt>
                <c:pt idx="1416">
                  <c:v>9.1999999999999998E-2</c:v>
                </c:pt>
                <c:pt idx="1417">
                  <c:v>8.8999999999999996E-2</c:v>
                </c:pt>
                <c:pt idx="1418">
                  <c:v>8.5999999999999993E-2</c:v>
                </c:pt>
                <c:pt idx="1419">
                  <c:v>8.3000000000000004E-2</c:v>
                </c:pt>
                <c:pt idx="1420">
                  <c:v>0.08</c:v>
                </c:pt>
                <c:pt idx="1421">
                  <c:v>7.6999999999999999E-2</c:v>
                </c:pt>
                <c:pt idx="1422">
                  <c:v>7.4999999999999997E-2</c:v>
                </c:pt>
                <c:pt idx="1423">
                  <c:v>7.2999999999999995E-2</c:v>
                </c:pt>
                <c:pt idx="1424">
                  <c:v>7.0999999999999994E-2</c:v>
                </c:pt>
                <c:pt idx="1425">
                  <c:v>6.9000000000000006E-2</c:v>
                </c:pt>
                <c:pt idx="1426">
                  <c:v>6.7000000000000004E-2</c:v>
                </c:pt>
                <c:pt idx="1427">
                  <c:v>6.5000000000000002E-2</c:v>
                </c:pt>
                <c:pt idx="1428">
                  <c:v>6.3E-2</c:v>
                </c:pt>
                <c:pt idx="1429">
                  <c:v>6.2E-2</c:v>
                </c:pt>
                <c:pt idx="1430">
                  <c:v>0.06</c:v>
                </c:pt>
                <c:pt idx="1431">
                  <c:v>5.8999999999999997E-2</c:v>
                </c:pt>
                <c:pt idx="1432">
                  <c:v>5.7000000000000002E-2</c:v>
                </c:pt>
                <c:pt idx="1433">
                  <c:v>5.6000000000000001E-2</c:v>
                </c:pt>
                <c:pt idx="1434">
                  <c:v>5.5E-2</c:v>
                </c:pt>
                <c:pt idx="1435">
                  <c:v>5.2999999999999999E-2</c:v>
                </c:pt>
                <c:pt idx="1436">
                  <c:v>5.1999999999999998E-2</c:v>
                </c:pt>
                <c:pt idx="1437">
                  <c:v>5.0999999999999997E-2</c:v>
                </c:pt>
                <c:pt idx="1438">
                  <c:v>0.05</c:v>
                </c:pt>
                <c:pt idx="1439">
                  <c:v>4.9000000000000002E-2</c:v>
                </c:pt>
                <c:pt idx="1440">
                  <c:v>4.8000000000000001E-2</c:v>
                </c:pt>
                <c:pt idx="1441">
                  <c:v>4.7E-2</c:v>
                </c:pt>
                <c:pt idx="1442">
                  <c:v>4.5999999999999999E-2</c:v>
                </c:pt>
                <c:pt idx="1443">
                  <c:v>4.4999999999999998E-2</c:v>
                </c:pt>
                <c:pt idx="1444">
                  <c:v>4.3999999999999997E-2</c:v>
                </c:pt>
                <c:pt idx="1445">
                  <c:v>4.3999999999999997E-2</c:v>
                </c:pt>
                <c:pt idx="1446">
                  <c:v>4.2999999999999997E-2</c:v>
                </c:pt>
                <c:pt idx="1447">
                  <c:v>4.2000000000000003E-2</c:v>
                </c:pt>
                <c:pt idx="1448">
                  <c:v>4.1000000000000002E-2</c:v>
                </c:pt>
                <c:pt idx="1449">
                  <c:v>4.1000000000000002E-2</c:v>
                </c:pt>
                <c:pt idx="1450">
                  <c:v>0.04</c:v>
                </c:pt>
                <c:pt idx="1451">
                  <c:v>3.9E-2</c:v>
                </c:pt>
                <c:pt idx="1452">
                  <c:v>3.9E-2</c:v>
                </c:pt>
                <c:pt idx="1453">
                  <c:v>3.7999999999999999E-2</c:v>
                </c:pt>
                <c:pt idx="1454">
                  <c:v>3.7999999999999999E-2</c:v>
                </c:pt>
                <c:pt idx="1455">
                  <c:v>3.6999999999999998E-2</c:v>
                </c:pt>
                <c:pt idx="1456">
                  <c:v>3.5999999999999997E-2</c:v>
                </c:pt>
                <c:pt idx="1457">
                  <c:v>3.5999999999999997E-2</c:v>
                </c:pt>
                <c:pt idx="1458">
                  <c:v>3.5000000000000003E-2</c:v>
                </c:pt>
                <c:pt idx="1459">
                  <c:v>3.5000000000000003E-2</c:v>
                </c:pt>
                <c:pt idx="1460">
                  <c:v>3.4000000000000002E-2</c:v>
                </c:pt>
                <c:pt idx="1461">
                  <c:v>3.4000000000000002E-2</c:v>
                </c:pt>
                <c:pt idx="1462">
                  <c:v>3.3000000000000002E-2</c:v>
                </c:pt>
                <c:pt idx="1463">
                  <c:v>3.3000000000000002E-2</c:v>
                </c:pt>
                <c:pt idx="1464">
                  <c:v>3.2000000000000001E-2</c:v>
                </c:pt>
                <c:pt idx="1465">
                  <c:v>3.2000000000000001E-2</c:v>
                </c:pt>
                <c:pt idx="1466">
                  <c:v>3.2000000000000001E-2</c:v>
                </c:pt>
                <c:pt idx="1467">
                  <c:v>3.1E-2</c:v>
                </c:pt>
                <c:pt idx="1468">
                  <c:v>3.1E-2</c:v>
                </c:pt>
                <c:pt idx="1469">
                  <c:v>0.03</c:v>
                </c:pt>
                <c:pt idx="1470">
                  <c:v>0.03</c:v>
                </c:pt>
                <c:pt idx="1471">
                  <c:v>0.03</c:v>
                </c:pt>
                <c:pt idx="1472">
                  <c:v>2.9000000000000001E-2</c:v>
                </c:pt>
                <c:pt idx="1473">
                  <c:v>2.9000000000000001E-2</c:v>
                </c:pt>
                <c:pt idx="1474">
                  <c:v>2.9000000000000001E-2</c:v>
                </c:pt>
                <c:pt idx="1475">
                  <c:v>2.8000000000000001E-2</c:v>
                </c:pt>
                <c:pt idx="1476">
                  <c:v>2.8000000000000001E-2</c:v>
                </c:pt>
                <c:pt idx="1477">
                  <c:v>2.8000000000000001E-2</c:v>
                </c:pt>
                <c:pt idx="1478">
                  <c:v>2.7E-2</c:v>
                </c:pt>
                <c:pt idx="1479">
                  <c:v>2.7E-2</c:v>
                </c:pt>
                <c:pt idx="1480">
                  <c:v>2.7E-2</c:v>
                </c:pt>
                <c:pt idx="1481">
                  <c:v>2.5999999999999999E-2</c:v>
                </c:pt>
                <c:pt idx="1482">
                  <c:v>2.5999999999999999E-2</c:v>
                </c:pt>
                <c:pt idx="1483">
                  <c:v>2.5999999999999999E-2</c:v>
                </c:pt>
                <c:pt idx="1484">
                  <c:v>2.5999999999999999E-2</c:v>
                </c:pt>
                <c:pt idx="1485">
                  <c:v>2.5000000000000001E-2</c:v>
                </c:pt>
                <c:pt idx="1486">
                  <c:v>2.5000000000000001E-2</c:v>
                </c:pt>
                <c:pt idx="1487">
                  <c:v>2.5000000000000001E-2</c:v>
                </c:pt>
                <c:pt idx="1488">
                  <c:v>2.4E-2</c:v>
                </c:pt>
                <c:pt idx="1489">
                  <c:v>2.4E-2</c:v>
                </c:pt>
                <c:pt idx="1490">
                  <c:v>2.4E-2</c:v>
                </c:pt>
                <c:pt idx="1491">
                  <c:v>2.4E-2</c:v>
                </c:pt>
                <c:pt idx="1492">
                  <c:v>2.4E-2</c:v>
                </c:pt>
                <c:pt idx="1493">
                  <c:v>2.3E-2</c:v>
                </c:pt>
                <c:pt idx="1494">
                  <c:v>2.3E-2</c:v>
                </c:pt>
                <c:pt idx="1495">
                  <c:v>2.3E-2</c:v>
                </c:pt>
                <c:pt idx="1496">
                  <c:v>2.3E-2</c:v>
                </c:pt>
                <c:pt idx="1497">
                  <c:v>2.1999999999999999E-2</c:v>
                </c:pt>
                <c:pt idx="1498">
                  <c:v>2.1999999999999999E-2</c:v>
                </c:pt>
                <c:pt idx="1499">
                  <c:v>2.1999999999999999E-2</c:v>
                </c:pt>
                <c:pt idx="1500">
                  <c:v>0.25</c:v>
                </c:pt>
                <c:pt idx="1501">
                  <c:v>0.22700000000000001</c:v>
                </c:pt>
                <c:pt idx="1502">
                  <c:v>0.20799999999999999</c:v>
                </c:pt>
                <c:pt idx="1503">
                  <c:v>0.192</c:v>
                </c:pt>
                <c:pt idx="1504">
                  <c:v>0.17899999999999999</c:v>
                </c:pt>
                <c:pt idx="1505">
                  <c:v>0.16700000000000001</c:v>
                </c:pt>
                <c:pt idx="1506">
                  <c:v>0.156</c:v>
                </c:pt>
                <c:pt idx="1507">
                  <c:v>0.14699999999999999</c:v>
                </c:pt>
                <c:pt idx="1508">
                  <c:v>0.13900000000000001</c:v>
                </c:pt>
                <c:pt idx="1509">
                  <c:v>0.13200000000000001</c:v>
                </c:pt>
                <c:pt idx="1510">
                  <c:v>0.125</c:v>
                </c:pt>
                <c:pt idx="1511">
                  <c:v>0.11899999999999999</c:v>
                </c:pt>
                <c:pt idx="1512">
                  <c:v>0.114</c:v>
                </c:pt>
                <c:pt idx="1513">
                  <c:v>0.109</c:v>
                </c:pt>
                <c:pt idx="1514">
                  <c:v>0.104</c:v>
                </c:pt>
                <c:pt idx="1515">
                  <c:v>0.1</c:v>
                </c:pt>
                <c:pt idx="1516">
                  <c:v>9.6000000000000002E-2</c:v>
                </c:pt>
                <c:pt idx="1517">
                  <c:v>9.2999999999999999E-2</c:v>
                </c:pt>
                <c:pt idx="1518">
                  <c:v>8.8999999999999996E-2</c:v>
                </c:pt>
                <c:pt idx="1519">
                  <c:v>8.5999999999999993E-2</c:v>
                </c:pt>
                <c:pt idx="1520">
                  <c:v>8.3000000000000004E-2</c:v>
                </c:pt>
                <c:pt idx="1521">
                  <c:v>8.1000000000000003E-2</c:v>
                </c:pt>
                <c:pt idx="1522">
                  <c:v>7.8E-2</c:v>
                </c:pt>
                <c:pt idx="1523">
                  <c:v>7.5999999999999998E-2</c:v>
                </c:pt>
                <c:pt idx="1524">
                  <c:v>7.3999999999999996E-2</c:v>
                </c:pt>
                <c:pt idx="1525">
                  <c:v>7.0999999999999994E-2</c:v>
                </c:pt>
                <c:pt idx="1526">
                  <c:v>6.9000000000000006E-2</c:v>
                </c:pt>
                <c:pt idx="1527">
                  <c:v>6.8000000000000005E-2</c:v>
                </c:pt>
                <c:pt idx="1528">
                  <c:v>6.6000000000000003E-2</c:v>
                </c:pt>
                <c:pt idx="1529">
                  <c:v>6.4000000000000001E-2</c:v>
                </c:pt>
                <c:pt idx="1530">
                  <c:v>6.3E-2</c:v>
                </c:pt>
                <c:pt idx="1531">
                  <c:v>6.0999999999999999E-2</c:v>
                </c:pt>
                <c:pt idx="1532">
                  <c:v>0.06</c:v>
                </c:pt>
                <c:pt idx="1533">
                  <c:v>5.8000000000000003E-2</c:v>
                </c:pt>
                <c:pt idx="1534">
                  <c:v>5.7000000000000002E-2</c:v>
                </c:pt>
                <c:pt idx="1535">
                  <c:v>5.6000000000000001E-2</c:v>
                </c:pt>
                <c:pt idx="1536">
                  <c:v>5.3999999999999999E-2</c:v>
                </c:pt>
                <c:pt idx="1537">
                  <c:v>5.2999999999999999E-2</c:v>
                </c:pt>
                <c:pt idx="1538">
                  <c:v>5.1999999999999998E-2</c:v>
                </c:pt>
                <c:pt idx="1539">
                  <c:v>5.0999999999999997E-2</c:v>
                </c:pt>
                <c:pt idx="1540">
                  <c:v>0.05</c:v>
                </c:pt>
                <c:pt idx="1541">
                  <c:v>4.9000000000000002E-2</c:v>
                </c:pt>
                <c:pt idx="1542">
                  <c:v>4.8000000000000001E-2</c:v>
                </c:pt>
                <c:pt idx="1543">
                  <c:v>4.7E-2</c:v>
                </c:pt>
                <c:pt idx="1544">
                  <c:v>4.5999999999999999E-2</c:v>
                </c:pt>
                <c:pt idx="1545">
                  <c:v>4.4999999999999998E-2</c:v>
                </c:pt>
                <c:pt idx="1546">
                  <c:v>4.4999999999999998E-2</c:v>
                </c:pt>
                <c:pt idx="1547">
                  <c:v>4.3999999999999997E-2</c:v>
                </c:pt>
                <c:pt idx="1548">
                  <c:v>4.2999999999999997E-2</c:v>
                </c:pt>
                <c:pt idx="1549">
                  <c:v>4.2000000000000003E-2</c:v>
                </c:pt>
                <c:pt idx="1550">
                  <c:v>4.2000000000000003E-2</c:v>
                </c:pt>
                <c:pt idx="1551">
                  <c:v>4.1000000000000002E-2</c:v>
                </c:pt>
                <c:pt idx="1552">
                  <c:v>0.04</c:v>
                </c:pt>
                <c:pt idx="1553">
                  <c:v>0.04</c:v>
                </c:pt>
                <c:pt idx="1554">
                  <c:v>3.9E-2</c:v>
                </c:pt>
                <c:pt idx="1555">
                  <c:v>3.7999999999999999E-2</c:v>
                </c:pt>
                <c:pt idx="1556">
                  <c:v>3.7999999999999999E-2</c:v>
                </c:pt>
                <c:pt idx="1557">
                  <c:v>3.6999999999999998E-2</c:v>
                </c:pt>
                <c:pt idx="1558">
                  <c:v>3.6999999999999998E-2</c:v>
                </c:pt>
                <c:pt idx="1559">
                  <c:v>3.5999999999999997E-2</c:v>
                </c:pt>
                <c:pt idx="1560">
                  <c:v>3.5999999999999997E-2</c:v>
                </c:pt>
                <c:pt idx="1561">
                  <c:v>3.5000000000000003E-2</c:v>
                </c:pt>
                <c:pt idx="1562">
                  <c:v>3.5000000000000003E-2</c:v>
                </c:pt>
                <c:pt idx="1563">
                  <c:v>3.4000000000000002E-2</c:v>
                </c:pt>
                <c:pt idx="1564">
                  <c:v>3.4000000000000002E-2</c:v>
                </c:pt>
                <c:pt idx="1565">
                  <c:v>3.3000000000000002E-2</c:v>
                </c:pt>
                <c:pt idx="1566">
                  <c:v>3.3000000000000002E-2</c:v>
                </c:pt>
                <c:pt idx="1567">
                  <c:v>3.2000000000000001E-2</c:v>
                </c:pt>
                <c:pt idx="1568">
                  <c:v>3.2000000000000001E-2</c:v>
                </c:pt>
                <c:pt idx="1569">
                  <c:v>3.2000000000000001E-2</c:v>
                </c:pt>
                <c:pt idx="1570">
                  <c:v>3.1E-2</c:v>
                </c:pt>
                <c:pt idx="1571">
                  <c:v>3.1E-2</c:v>
                </c:pt>
                <c:pt idx="1572">
                  <c:v>0.03</c:v>
                </c:pt>
                <c:pt idx="1573">
                  <c:v>0.03</c:v>
                </c:pt>
                <c:pt idx="1574">
                  <c:v>0.03</c:v>
                </c:pt>
                <c:pt idx="1575">
                  <c:v>2.9000000000000001E-2</c:v>
                </c:pt>
                <c:pt idx="1576">
                  <c:v>2.9000000000000001E-2</c:v>
                </c:pt>
                <c:pt idx="1577">
                  <c:v>2.9000000000000001E-2</c:v>
                </c:pt>
                <c:pt idx="1578">
                  <c:v>2.8000000000000001E-2</c:v>
                </c:pt>
                <c:pt idx="1579">
                  <c:v>2.8000000000000001E-2</c:v>
                </c:pt>
                <c:pt idx="1580">
                  <c:v>2.8000000000000001E-2</c:v>
                </c:pt>
                <c:pt idx="1581">
                  <c:v>2.7E-2</c:v>
                </c:pt>
                <c:pt idx="1582">
                  <c:v>2.7E-2</c:v>
                </c:pt>
                <c:pt idx="1583">
                  <c:v>2.7E-2</c:v>
                </c:pt>
                <c:pt idx="1584">
                  <c:v>2.7E-2</c:v>
                </c:pt>
                <c:pt idx="1585">
                  <c:v>2.5999999999999999E-2</c:v>
                </c:pt>
                <c:pt idx="1586">
                  <c:v>2.5999999999999999E-2</c:v>
                </c:pt>
                <c:pt idx="1587">
                  <c:v>2.5999999999999999E-2</c:v>
                </c:pt>
                <c:pt idx="1588">
                  <c:v>2.5999999999999999E-2</c:v>
                </c:pt>
                <c:pt idx="1589">
                  <c:v>2.5000000000000001E-2</c:v>
                </c:pt>
                <c:pt idx="1590">
                  <c:v>2.5000000000000001E-2</c:v>
                </c:pt>
                <c:pt idx="1591">
                  <c:v>2.5000000000000001E-2</c:v>
                </c:pt>
                <c:pt idx="1592">
                  <c:v>2.5000000000000001E-2</c:v>
                </c:pt>
                <c:pt idx="1593">
                  <c:v>2.4E-2</c:v>
                </c:pt>
                <c:pt idx="1594">
                  <c:v>2.4E-2</c:v>
                </c:pt>
                <c:pt idx="1595">
                  <c:v>2.4E-2</c:v>
                </c:pt>
                <c:pt idx="1596">
                  <c:v>2.4E-2</c:v>
                </c:pt>
                <c:pt idx="1597">
                  <c:v>2.3E-2</c:v>
                </c:pt>
                <c:pt idx="1598">
                  <c:v>2.3E-2</c:v>
                </c:pt>
                <c:pt idx="1599">
                  <c:v>2.3E-2</c:v>
                </c:pt>
                <c:pt idx="1600">
                  <c:v>0.26</c:v>
                </c:pt>
                <c:pt idx="1601">
                  <c:v>0.23599999999999999</c:v>
                </c:pt>
                <c:pt idx="1602">
                  <c:v>0.217</c:v>
                </c:pt>
                <c:pt idx="1603">
                  <c:v>0.2</c:v>
                </c:pt>
                <c:pt idx="1604">
                  <c:v>0.186</c:v>
                </c:pt>
                <c:pt idx="1605">
                  <c:v>0.17299999999999999</c:v>
                </c:pt>
                <c:pt idx="1606">
                  <c:v>0.16300000000000001</c:v>
                </c:pt>
                <c:pt idx="1607">
                  <c:v>0.153</c:v>
                </c:pt>
                <c:pt idx="1608">
                  <c:v>0.14399999999999999</c:v>
                </c:pt>
                <c:pt idx="1609">
                  <c:v>0.13700000000000001</c:v>
                </c:pt>
                <c:pt idx="1610">
                  <c:v>0.13</c:v>
                </c:pt>
                <c:pt idx="1611">
                  <c:v>0.124</c:v>
                </c:pt>
                <c:pt idx="1612">
                  <c:v>0.11799999999999999</c:v>
                </c:pt>
                <c:pt idx="1613">
                  <c:v>0.113</c:v>
                </c:pt>
                <c:pt idx="1614">
                  <c:v>0.108</c:v>
                </c:pt>
                <c:pt idx="1615">
                  <c:v>0.104</c:v>
                </c:pt>
                <c:pt idx="1616">
                  <c:v>0.1</c:v>
                </c:pt>
                <c:pt idx="1617">
                  <c:v>9.6000000000000002E-2</c:v>
                </c:pt>
                <c:pt idx="1618">
                  <c:v>9.2999999999999999E-2</c:v>
                </c:pt>
                <c:pt idx="1619">
                  <c:v>0.09</c:v>
                </c:pt>
                <c:pt idx="1620">
                  <c:v>8.6999999999999994E-2</c:v>
                </c:pt>
                <c:pt idx="1621">
                  <c:v>8.4000000000000005E-2</c:v>
                </c:pt>
                <c:pt idx="1622">
                  <c:v>8.1000000000000003E-2</c:v>
                </c:pt>
                <c:pt idx="1623">
                  <c:v>7.9000000000000001E-2</c:v>
                </c:pt>
                <c:pt idx="1624">
                  <c:v>7.5999999999999998E-2</c:v>
                </c:pt>
                <c:pt idx="1625">
                  <c:v>7.3999999999999996E-2</c:v>
                </c:pt>
                <c:pt idx="1626">
                  <c:v>7.1999999999999995E-2</c:v>
                </c:pt>
                <c:pt idx="1627">
                  <c:v>7.0000000000000007E-2</c:v>
                </c:pt>
                <c:pt idx="1628">
                  <c:v>6.8000000000000005E-2</c:v>
                </c:pt>
                <c:pt idx="1629">
                  <c:v>6.7000000000000004E-2</c:v>
                </c:pt>
                <c:pt idx="1630">
                  <c:v>6.5000000000000002E-2</c:v>
                </c:pt>
                <c:pt idx="1631">
                  <c:v>6.3E-2</c:v>
                </c:pt>
                <c:pt idx="1632">
                  <c:v>6.2E-2</c:v>
                </c:pt>
                <c:pt idx="1633">
                  <c:v>0.06</c:v>
                </c:pt>
                <c:pt idx="1634">
                  <c:v>5.8999999999999997E-2</c:v>
                </c:pt>
                <c:pt idx="1635">
                  <c:v>5.8000000000000003E-2</c:v>
                </c:pt>
                <c:pt idx="1636">
                  <c:v>5.7000000000000002E-2</c:v>
                </c:pt>
                <c:pt idx="1637">
                  <c:v>5.5E-2</c:v>
                </c:pt>
                <c:pt idx="1638">
                  <c:v>5.3999999999999999E-2</c:v>
                </c:pt>
                <c:pt idx="1639">
                  <c:v>5.2999999999999999E-2</c:v>
                </c:pt>
                <c:pt idx="1640">
                  <c:v>5.1999999999999998E-2</c:v>
                </c:pt>
                <c:pt idx="1641">
                  <c:v>5.0999999999999997E-2</c:v>
                </c:pt>
                <c:pt idx="1642">
                  <c:v>0.05</c:v>
                </c:pt>
                <c:pt idx="1643">
                  <c:v>4.9000000000000002E-2</c:v>
                </c:pt>
                <c:pt idx="1644">
                  <c:v>4.8000000000000001E-2</c:v>
                </c:pt>
                <c:pt idx="1645">
                  <c:v>4.7E-2</c:v>
                </c:pt>
                <c:pt idx="1646">
                  <c:v>4.5999999999999999E-2</c:v>
                </c:pt>
                <c:pt idx="1647">
                  <c:v>4.5999999999999999E-2</c:v>
                </c:pt>
                <c:pt idx="1648">
                  <c:v>4.4999999999999998E-2</c:v>
                </c:pt>
                <c:pt idx="1649">
                  <c:v>4.3999999999999997E-2</c:v>
                </c:pt>
                <c:pt idx="1650">
                  <c:v>4.2999999999999997E-2</c:v>
                </c:pt>
                <c:pt idx="1651">
                  <c:v>4.2999999999999997E-2</c:v>
                </c:pt>
                <c:pt idx="1652">
                  <c:v>4.2000000000000003E-2</c:v>
                </c:pt>
                <c:pt idx="1653">
                  <c:v>4.1000000000000002E-2</c:v>
                </c:pt>
                <c:pt idx="1654">
                  <c:v>4.1000000000000002E-2</c:v>
                </c:pt>
                <c:pt idx="1655">
                  <c:v>0.04</c:v>
                </c:pt>
                <c:pt idx="1656">
                  <c:v>3.9E-2</c:v>
                </c:pt>
                <c:pt idx="1657">
                  <c:v>3.9E-2</c:v>
                </c:pt>
                <c:pt idx="1658">
                  <c:v>3.7999999999999999E-2</c:v>
                </c:pt>
                <c:pt idx="1659">
                  <c:v>3.7999999999999999E-2</c:v>
                </c:pt>
                <c:pt idx="1660">
                  <c:v>3.6999999999999998E-2</c:v>
                </c:pt>
                <c:pt idx="1661">
                  <c:v>3.6999999999999998E-2</c:v>
                </c:pt>
                <c:pt idx="1662">
                  <c:v>3.5999999999999997E-2</c:v>
                </c:pt>
                <c:pt idx="1663">
                  <c:v>3.5999999999999997E-2</c:v>
                </c:pt>
                <c:pt idx="1664">
                  <c:v>3.5000000000000003E-2</c:v>
                </c:pt>
                <c:pt idx="1665">
                  <c:v>3.5000000000000003E-2</c:v>
                </c:pt>
                <c:pt idx="1666">
                  <c:v>3.4000000000000002E-2</c:v>
                </c:pt>
                <c:pt idx="1667">
                  <c:v>3.4000000000000002E-2</c:v>
                </c:pt>
                <c:pt idx="1668">
                  <c:v>3.3000000000000002E-2</c:v>
                </c:pt>
                <c:pt idx="1669">
                  <c:v>3.3000000000000002E-2</c:v>
                </c:pt>
                <c:pt idx="1670">
                  <c:v>3.3000000000000002E-2</c:v>
                </c:pt>
                <c:pt idx="1671">
                  <c:v>3.2000000000000001E-2</c:v>
                </c:pt>
                <c:pt idx="1672">
                  <c:v>3.2000000000000001E-2</c:v>
                </c:pt>
                <c:pt idx="1673">
                  <c:v>3.1E-2</c:v>
                </c:pt>
                <c:pt idx="1674">
                  <c:v>3.1E-2</c:v>
                </c:pt>
                <c:pt idx="1675">
                  <c:v>3.1E-2</c:v>
                </c:pt>
                <c:pt idx="1676">
                  <c:v>0.03</c:v>
                </c:pt>
                <c:pt idx="1677">
                  <c:v>0.03</c:v>
                </c:pt>
                <c:pt idx="1678">
                  <c:v>0.03</c:v>
                </c:pt>
                <c:pt idx="1679">
                  <c:v>2.9000000000000001E-2</c:v>
                </c:pt>
                <c:pt idx="1680">
                  <c:v>2.9000000000000001E-2</c:v>
                </c:pt>
                <c:pt idx="1681">
                  <c:v>2.9000000000000001E-2</c:v>
                </c:pt>
                <c:pt idx="1682">
                  <c:v>2.8000000000000001E-2</c:v>
                </c:pt>
                <c:pt idx="1683">
                  <c:v>2.8000000000000001E-2</c:v>
                </c:pt>
                <c:pt idx="1684">
                  <c:v>2.8000000000000001E-2</c:v>
                </c:pt>
                <c:pt idx="1685">
                  <c:v>2.7E-2</c:v>
                </c:pt>
                <c:pt idx="1686">
                  <c:v>2.7E-2</c:v>
                </c:pt>
                <c:pt idx="1687">
                  <c:v>2.7E-2</c:v>
                </c:pt>
                <c:pt idx="1688">
                  <c:v>2.7E-2</c:v>
                </c:pt>
                <c:pt idx="1689">
                  <c:v>2.5999999999999999E-2</c:v>
                </c:pt>
                <c:pt idx="1690">
                  <c:v>2.5999999999999999E-2</c:v>
                </c:pt>
                <c:pt idx="1691">
                  <c:v>2.5999999999999999E-2</c:v>
                </c:pt>
                <c:pt idx="1692">
                  <c:v>2.5000000000000001E-2</c:v>
                </c:pt>
                <c:pt idx="1693">
                  <c:v>2.5000000000000001E-2</c:v>
                </c:pt>
                <c:pt idx="1694">
                  <c:v>2.5000000000000001E-2</c:v>
                </c:pt>
                <c:pt idx="1695">
                  <c:v>2.5000000000000001E-2</c:v>
                </c:pt>
                <c:pt idx="1696">
                  <c:v>2.5000000000000001E-2</c:v>
                </c:pt>
                <c:pt idx="1697">
                  <c:v>2.4E-2</c:v>
                </c:pt>
                <c:pt idx="1698">
                  <c:v>2.4E-2</c:v>
                </c:pt>
                <c:pt idx="1699">
                  <c:v>2.4E-2</c:v>
                </c:pt>
                <c:pt idx="1700">
                  <c:v>0.27</c:v>
                </c:pt>
                <c:pt idx="1701">
                  <c:v>0.245</c:v>
                </c:pt>
                <c:pt idx="1702">
                  <c:v>0.22500000000000001</c:v>
                </c:pt>
                <c:pt idx="1703">
                  <c:v>0.20799999999999999</c:v>
                </c:pt>
                <c:pt idx="1704">
                  <c:v>0.193</c:v>
                </c:pt>
                <c:pt idx="1705">
                  <c:v>0.18</c:v>
                </c:pt>
                <c:pt idx="1706">
                  <c:v>0.16900000000000001</c:v>
                </c:pt>
                <c:pt idx="1707">
                  <c:v>0.159</c:v>
                </c:pt>
                <c:pt idx="1708">
                  <c:v>0.15</c:v>
                </c:pt>
                <c:pt idx="1709">
                  <c:v>0.14199999999999999</c:v>
                </c:pt>
                <c:pt idx="1710">
                  <c:v>0.13500000000000001</c:v>
                </c:pt>
                <c:pt idx="1711">
                  <c:v>0.129</c:v>
                </c:pt>
                <c:pt idx="1712">
                  <c:v>0.123</c:v>
                </c:pt>
                <c:pt idx="1713">
                  <c:v>0.11700000000000001</c:v>
                </c:pt>
                <c:pt idx="1714">
                  <c:v>0.113</c:v>
                </c:pt>
                <c:pt idx="1715">
                  <c:v>0.108</c:v>
                </c:pt>
                <c:pt idx="1716">
                  <c:v>0.104</c:v>
                </c:pt>
                <c:pt idx="1717">
                  <c:v>0.1</c:v>
                </c:pt>
                <c:pt idx="1718">
                  <c:v>9.6000000000000002E-2</c:v>
                </c:pt>
                <c:pt idx="1719">
                  <c:v>9.2999999999999999E-2</c:v>
                </c:pt>
                <c:pt idx="1720">
                  <c:v>0.09</c:v>
                </c:pt>
                <c:pt idx="1721">
                  <c:v>8.6999999999999994E-2</c:v>
                </c:pt>
                <c:pt idx="1722">
                  <c:v>8.4000000000000005E-2</c:v>
                </c:pt>
                <c:pt idx="1723">
                  <c:v>8.2000000000000003E-2</c:v>
                </c:pt>
                <c:pt idx="1724">
                  <c:v>7.9000000000000001E-2</c:v>
                </c:pt>
                <c:pt idx="1725">
                  <c:v>7.6999999999999999E-2</c:v>
                </c:pt>
                <c:pt idx="1726">
                  <c:v>7.4999999999999997E-2</c:v>
                </c:pt>
                <c:pt idx="1727">
                  <c:v>7.2999999999999995E-2</c:v>
                </c:pt>
                <c:pt idx="1728">
                  <c:v>7.0999999999999994E-2</c:v>
                </c:pt>
                <c:pt idx="1729">
                  <c:v>6.9000000000000006E-2</c:v>
                </c:pt>
                <c:pt idx="1730">
                  <c:v>6.8000000000000005E-2</c:v>
                </c:pt>
                <c:pt idx="1731">
                  <c:v>6.6000000000000003E-2</c:v>
                </c:pt>
                <c:pt idx="1732">
                  <c:v>6.4000000000000001E-2</c:v>
                </c:pt>
                <c:pt idx="1733">
                  <c:v>6.3E-2</c:v>
                </c:pt>
                <c:pt idx="1734">
                  <c:v>6.0999999999999999E-2</c:v>
                </c:pt>
                <c:pt idx="1735">
                  <c:v>0.06</c:v>
                </c:pt>
                <c:pt idx="1736">
                  <c:v>5.8999999999999997E-2</c:v>
                </c:pt>
                <c:pt idx="1737">
                  <c:v>5.7000000000000002E-2</c:v>
                </c:pt>
                <c:pt idx="1738">
                  <c:v>5.6000000000000001E-2</c:v>
                </c:pt>
                <c:pt idx="1739">
                  <c:v>5.5E-2</c:v>
                </c:pt>
                <c:pt idx="1740">
                  <c:v>5.3999999999999999E-2</c:v>
                </c:pt>
                <c:pt idx="1741">
                  <c:v>5.2999999999999999E-2</c:v>
                </c:pt>
                <c:pt idx="1742">
                  <c:v>5.1999999999999998E-2</c:v>
                </c:pt>
                <c:pt idx="1743">
                  <c:v>5.0999999999999997E-2</c:v>
                </c:pt>
                <c:pt idx="1744">
                  <c:v>0.05</c:v>
                </c:pt>
                <c:pt idx="1745">
                  <c:v>4.9000000000000002E-2</c:v>
                </c:pt>
                <c:pt idx="1746">
                  <c:v>4.8000000000000001E-2</c:v>
                </c:pt>
                <c:pt idx="1747">
                  <c:v>4.7E-2</c:v>
                </c:pt>
                <c:pt idx="1748">
                  <c:v>4.7E-2</c:v>
                </c:pt>
                <c:pt idx="1749">
                  <c:v>4.5999999999999999E-2</c:v>
                </c:pt>
                <c:pt idx="1750">
                  <c:v>4.4999999999999998E-2</c:v>
                </c:pt>
                <c:pt idx="1751">
                  <c:v>4.3999999999999997E-2</c:v>
                </c:pt>
                <c:pt idx="1752">
                  <c:v>4.3999999999999997E-2</c:v>
                </c:pt>
                <c:pt idx="1753">
                  <c:v>4.2999999999999997E-2</c:v>
                </c:pt>
                <c:pt idx="1754">
                  <c:v>4.2000000000000003E-2</c:v>
                </c:pt>
                <c:pt idx="1755">
                  <c:v>4.2000000000000003E-2</c:v>
                </c:pt>
                <c:pt idx="1756">
                  <c:v>4.1000000000000002E-2</c:v>
                </c:pt>
                <c:pt idx="1757">
                  <c:v>0.04</c:v>
                </c:pt>
                <c:pt idx="1758">
                  <c:v>0.04</c:v>
                </c:pt>
                <c:pt idx="1759">
                  <c:v>3.9E-2</c:v>
                </c:pt>
                <c:pt idx="1760">
                  <c:v>3.9E-2</c:v>
                </c:pt>
                <c:pt idx="1761">
                  <c:v>3.7999999999999999E-2</c:v>
                </c:pt>
                <c:pt idx="1762">
                  <c:v>3.7999999999999999E-2</c:v>
                </c:pt>
                <c:pt idx="1763">
                  <c:v>3.6999999999999998E-2</c:v>
                </c:pt>
                <c:pt idx="1764">
                  <c:v>3.5999999999999997E-2</c:v>
                </c:pt>
                <c:pt idx="1765">
                  <c:v>3.5999999999999997E-2</c:v>
                </c:pt>
                <c:pt idx="1766">
                  <c:v>3.5999999999999997E-2</c:v>
                </c:pt>
                <c:pt idx="1767">
                  <c:v>3.5000000000000003E-2</c:v>
                </c:pt>
                <c:pt idx="1768">
                  <c:v>3.5000000000000003E-2</c:v>
                </c:pt>
                <c:pt idx="1769">
                  <c:v>3.4000000000000002E-2</c:v>
                </c:pt>
                <c:pt idx="1770">
                  <c:v>3.4000000000000002E-2</c:v>
                </c:pt>
                <c:pt idx="1771">
                  <c:v>3.3000000000000002E-2</c:v>
                </c:pt>
                <c:pt idx="1772">
                  <c:v>3.3000000000000002E-2</c:v>
                </c:pt>
                <c:pt idx="1773">
                  <c:v>3.3000000000000002E-2</c:v>
                </c:pt>
                <c:pt idx="1774">
                  <c:v>3.2000000000000001E-2</c:v>
                </c:pt>
                <c:pt idx="1775">
                  <c:v>3.2000000000000001E-2</c:v>
                </c:pt>
                <c:pt idx="1776">
                  <c:v>3.1E-2</c:v>
                </c:pt>
                <c:pt idx="1777">
                  <c:v>3.1E-2</c:v>
                </c:pt>
                <c:pt idx="1778">
                  <c:v>3.1E-2</c:v>
                </c:pt>
                <c:pt idx="1779">
                  <c:v>0.03</c:v>
                </c:pt>
                <c:pt idx="1780">
                  <c:v>0.03</c:v>
                </c:pt>
                <c:pt idx="1781">
                  <c:v>0.03</c:v>
                </c:pt>
                <c:pt idx="1782">
                  <c:v>2.9000000000000001E-2</c:v>
                </c:pt>
                <c:pt idx="1783">
                  <c:v>2.9000000000000001E-2</c:v>
                </c:pt>
                <c:pt idx="1784">
                  <c:v>2.9000000000000001E-2</c:v>
                </c:pt>
                <c:pt idx="1785">
                  <c:v>2.8000000000000001E-2</c:v>
                </c:pt>
                <c:pt idx="1786">
                  <c:v>2.8000000000000001E-2</c:v>
                </c:pt>
                <c:pt idx="1787">
                  <c:v>2.8000000000000001E-2</c:v>
                </c:pt>
                <c:pt idx="1788">
                  <c:v>2.8000000000000001E-2</c:v>
                </c:pt>
                <c:pt idx="1789">
                  <c:v>2.7E-2</c:v>
                </c:pt>
                <c:pt idx="1790">
                  <c:v>2.7E-2</c:v>
                </c:pt>
                <c:pt idx="1791">
                  <c:v>2.7E-2</c:v>
                </c:pt>
                <c:pt idx="1792">
                  <c:v>2.5999999999999999E-2</c:v>
                </c:pt>
                <c:pt idx="1793">
                  <c:v>2.5999999999999999E-2</c:v>
                </c:pt>
                <c:pt idx="1794">
                  <c:v>2.5999999999999999E-2</c:v>
                </c:pt>
                <c:pt idx="1795">
                  <c:v>2.5999999999999999E-2</c:v>
                </c:pt>
                <c:pt idx="1796">
                  <c:v>2.5000000000000001E-2</c:v>
                </c:pt>
                <c:pt idx="1797">
                  <c:v>2.5000000000000001E-2</c:v>
                </c:pt>
                <c:pt idx="1798">
                  <c:v>2.5000000000000001E-2</c:v>
                </c:pt>
                <c:pt idx="1799">
                  <c:v>2.5000000000000001E-2</c:v>
                </c:pt>
                <c:pt idx="1800">
                  <c:v>0.28000000000000003</c:v>
                </c:pt>
                <c:pt idx="1801">
                  <c:v>0.255</c:v>
                </c:pt>
                <c:pt idx="1802">
                  <c:v>0.23300000000000001</c:v>
                </c:pt>
                <c:pt idx="1803">
                  <c:v>0.215</c:v>
                </c:pt>
                <c:pt idx="1804">
                  <c:v>0.2</c:v>
                </c:pt>
                <c:pt idx="1805">
                  <c:v>0.187</c:v>
                </c:pt>
                <c:pt idx="1806">
                  <c:v>0.17499999999999999</c:v>
                </c:pt>
                <c:pt idx="1807">
                  <c:v>0.16500000000000001</c:v>
                </c:pt>
                <c:pt idx="1808">
                  <c:v>0.156</c:v>
                </c:pt>
                <c:pt idx="1809">
                  <c:v>0.14699999999999999</c:v>
                </c:pt>
                <c:pt idx="1810">
                  <c:v>0.14000000000000001</c:v>
                </c:pt>
                <c:pt idx="1811">
                  <c:v>0.13300000000000001</c:v>
                </c:pt>
                <c:pt idx="1812">
                  <c:v>0.127</c:v>
                </c:pt>
                <c:pt idx="1813">
                  <c:v>0.122</c:v>
                </c:pt>
                <c:pt idx="1814">
                  <c:v>0.11700000000000001</c:v>
                </c:pt>
                <c:pt idx="1815">
                  <c:v>0.112</c:v>
                </c:pt>
                <c:pt idx="1816">
                  <c:v>0.108</c:v>
                </c:pt>
                <c:pt idx="1817">
                  <c:v>0.104</c:v>
                </c:pt>
                <c:pt idx="1818">
                  <c:v>0.1</c:v>
                </c:pt>
                <c:pt idx="1819">
                  <c:v>9.7000000000000003E-2</c:v>
                </c:pt>
                <c:pt idx="1820">
                  <c:v>9.2999999999999999E-2</c:v>
                </c:pt>
                <c:pt idx="1821">
                  <c:v>0.09</c:v>
                </c:pt>
                <c:pt idx="1822">
                  <c:v>8.7999999999999995E-2</c:v>
                </c:pt>
                <c:pt idx="1823">
                  <c:v>8.5000000000000006E-2</c:v>
                </c:pt>
                <c:pt idx="1824">
                  <c:v>8.2000000000000003E-2</c:v>
                </c:pt>
                <c:pt idx="1825">
                  <c:v>0.08</c:v>
                </c:pt>
                <c:pt idx="1826">
                  <c:v>7.8E-2</c:v>
                </c:pt>
                <c:pt idx="1827">
                  <c:v>7.5999999999999998E-2</c:v>
                </c:pt>
                <c:pt idx="1828">
                  <c:v>7.3999999999999996E-2</c:v>
                </c:pt>
                <c:pt idx="1829">
                  <c:v>7.1999999999999995E-2</c:v>
                </c:pt>
                <c:pt idx="1830">
                  <c:v>7.0000000000000007E-2</c:v>
                </c:pt>
                <c:pt idx="1831">
                  <c:v>6.8000000000000005E-2</c:v>
                </c:pt>
                <c:pt idx="1832">
                  <c:v>6.7000000000000004E-2</c:v>
                </c:pt>
                <c:pt idx="1833">
                  <c:v>6.5000000000000002E-2</c:v>
                </c:pt>
                <c:pt idx="1834">
                  <c:v>6.4000000000000001E-2</c:v>
                </c:pt>
                <c:pt idx="1835">
                  <c:v>6.2E-2</c:v>
                </c:pt>
                <c:pt idx="1836">
                  <c:v>6.0999999999999999E-2</c:v>
                </c:pt>
                <c:pt idx="1837">
                  <c:v>0.06</c:v>
                </c:pt>
                <c:pt idx="1838">
                  <c:v>5.8000000000000003E-2</c:v>
                </c:pt>
                <c:pt idx="1839">
                  <c:v>5.7000000000000002E-2</c:v>
                </c:pt>
                <c:pt idx="1840">
                  <c:v>5.6000000000000001E-2</c:v>
                </c:pt>
                <c:pt idx="1841">
                  <c:v>5.5E-2</c:v>
                </c:pt>
                <c:pt idx="1842">
                  <c:v>5.3999999999999999E-2</c:v>
                </c:pt>
                <c:pt idx="1843">
                  <c:v>5.2999999999999999E-2</c:v>
                </c:pt>
                <c:pt idx="1844">
                  <c:v>5.1999999999999998E-2</c:v>
                </c:pt>
                <c:pt idx="1845">
                  <c:v>5.0999999999999997E-2</c:v>
                </c:pt>
                <c:pt idx="1846">
                  <c:v>0.05</c:v>
                </c:pt>
                <c:pt idx="1847">
                  <c:v>4.9000000000000002E-2</c:v>
                </c:pt>
                <c:pt idx="1848">
                  <c:v>4.8000000000000001E-2</c:v>
                </c:pt>
                <c:pt idx="1849">
                  <c:v>4.7E-2</c:v>
                </c:pt>
                <c:pt idx="1850">
                  <c:v>4.7E-2</c:v>
                </c:pt>
                <c:pt idx="1851">
                  <c:v>4.5999999999999999E-2</c:v>
                </c:pt>
                <c:pt idx="1852">
                  <c:v>4.4999999999999998E-2</c:v>
                </c:pt>
                <c:pt idx="1853">
                  <c:v>4.3999999999999997E-2</c:v>
                </c:pt>
                <c:pt idx="1854">
                  <c:v>4.3999999999999997E-2</c:v>
                </c:pt>
                <c:pt idx="1855">
                  <c:v>4.2999999999999997E-2</c:v>
                </c:pt>
                <c:pt idx="1856">
                  <c:v>4.2000000000000003E-2</c:v>
                </c:pt>
                <c:pt idx="1857">
                  <c:v>4.2000000000000003E-2</c:v>
                </c:pt>
                <c:pt idx="1858">
                  <c:v>4.1000000000000002E-2</c:v>
                </c:pt>
                <c:pt idx="1859">
                  <c:v>4.1000000000000002E-2</c:v>
                </c:pt>
                <c:pt idx="1860">
                  <c:v>0.04</c:v>
                </c:pt>
                <c:pt idx="1861">
                  <c:v>3.9E-2</c:v>
                </c:pt>
                <c:pt idx="1862">
                  <c:v>3.9E-2</c:v>
                </c:pt>
                <c:pt idx="1863">
                  <c:v>3.7999999999999999E-2</c:v>
                </c:pt>
                <c:pt idx="1864">
                  <c:v>3.7999999999999999E-2</c:v>
                </c:pt>
                <c:pt idx="1865">
                  <c:v>3.6999999999999998E-2</c:v>
                </c:pt>
                <c:pt idx="1866">
                  <c:v>3.6999999999999998E-2</c:v>
                </c:pt>
                <c:pt idx="1867">
                  <c:v>3.5999999999999997E-2</c:v>
                </c:pt>
                <c:pt idx="1868">
                  <c:v>3.5999999999999997E-2</c:v>
                </c:pt>
                <c:pt idx="1869">
                  <c:v>3.5000000000000003E-2</c:v>
                </c:pt>
                <c:pt idx="1870">
                  <c:v>3.5000000000000003E-2</c:v>
                </c:pt>
                <c:pt idx="1871">
                  <c:v>3.5000000000000003E-2</c:v>
                </c:pt>
                <c:pt idx="1872">
                  <c:v>3.4000000000000002E-2</c:v>
                </c:pt>
                <c:pt idx="1873">
                  <c:v>3.4000000000000002E-2</c:v>
                </c:pt>
                <c:pt idx="1874">
                  <c:v>3.3000000000000002E-2</c:v>
                </c:pt>
                <c:pt idx="1875">
                  <c:v>3.3000000000000002E-2</c:v>
                </c:pt>
                <c:pt idx="1876">
                  <c:v>3.3000000000000002E-2</c:v>
                </c:pt>
                <c:pt idx="1877">
                  <c:v>3.2000000000000001E-2</c:v>
                </c:pt>
                <c:pt idx="1878">
                  <c:v>3.2000000000000001E-2</c:v>
                </c:pt>
                <c:pt idx="1879">
                  <c:v>3.1E-2</c:v>
                </c:pt>
                <c:pt idx="1880">
                  <c:v>3.1E-2</c:v>
                </c:pt>
                <c:pt idx="1881">
                  <c:v>3.1E-2</c:v>
                </c:pt>
                <c:pt idx="1882">
                  <c:v>0.03</c:v>
                </c:pt>
                <c:pt idx="1883">
                  <c:v>0.03</c:v>
                </c:pt>
                <c:pt idx="1884">
                  <c:v>0.03</c:v>
                </c:pt>
                <c:pt idx="1885">
                  <c:v>2.9000000000000001E-2</c:v>
                </c:pt>
                <c:pt idx="1886">
                  <c:v>2.9000000000000001E-2</c:v>
                </c:pt>
                <c:pt idx="1887">
                  <c:v>2.9000000000000001E-2</c:v>
                </c:pt>
                <c:pt idx="1888">
                  <c:v>2.9000000000000001E-2</c:v>
                </c:pt>
                <c:pt idx="1889">
                  <c:v>2.8000000000000001E-2</c:v>
                </c:pt>
                <c:pt idx="1890">
                  <c:v>2.8000000000000001E-2</c:v>
                </c:pt>
                <c:pt idx="1891">
                  <c:v>2.8000000000000001E-2</c:v>
                </c:pt>
                <c:pt idx="1892">
                  <c:v>2.7E-2</c:v>
                </c:pt>
                <c:pt idx="1893">
                  <c:v>2.7E-2</c:v>
                </c:pt>
                <c:pt idx="1894">
                  <c:v>2.7E-2</c:v>
                </c:pt>
                <c:pt idx="1895">
                  <c:v>2.7E-2</c:v>
                </c:pt>
                <c:pt idx="1896">
                  <c:v>2.5999999999999999E-2</c:v>
                </c:pt>
                <c:pt idx="1897">
                  <c:v>2.5999999999999999E-2</c:v>
                </c:pt>
                <c:pt idx="1898">
                  <c:v>2.5999999999999999E-2</c:v>
                </c:pt>
                <c:pt idx="1899">
                  <c:v>2.5999999999999999E-2</c:v>
                </c:pt>
                <c:pt idx="1900">
                  <c:v>0.28999999999999998</c:v>
                </c:pt>
                <c:pt idx="1901">
                  <c:v>0.26400000000000001</c:v>
                </c:pt>
                <c:pt idx="1902">
                  <c:v>0.24199999999999999</c:v>
                </c:pt>
                <c:pt idx="1903">
                  <c:v>0.223</c:v>
                </c:pt>
                <c:pt idx="1904">
                  <c:v>0.20699999999999999</c:v>
                </c:pt>
                <c:pt idx="1905">
                  <c:v>0.193</c:v>
                </c:pt>
                <c:pt idx="1906">
                  <c:v>0.18099999999999999</c:v>
                </c:pt>
                <c:pt idx="1907">
                  <c:v>0.17100000000000001</c:v>
                </c:pt>
                <c:pt idx="1908">
                  <c:v>0.161</c:v>
                </c:pt>
                <c:pt idx="1909">
                  <c:v>0.153</c:v>
                </c:pt>
                <c:pt idx="1910">
                  <c:v>0.14499999999999999</c:v>
                </c:pt>
                <c:pt idx="1911">
                  <c:v>0.13800000000000001</c:v>
                </c:pt>
                <c:pt idx="1912">
                  <c:v>0.13200000000000001</c:v>
                </c:pt>
                <c:pt idx="1913">
                  <c:v>0.126</c:v>
                </c:pt>
                <c:pt idx="1914">
                  <c:v>0.121</c:v>
                </c:pt>
                <c:pt idx="1915">
                  <c:v>0.11600000000000001</c:v>
                </c:pt>
                <c:pt idx="1916">
                  <c:v>0.112</c:v>
                </c:pt>
                <c:pt idx="1917">
                  <c:v>0.107</c:v>
                </c:pt>
                <c:pt idx="1918">
                  <c:v>0.104</c:v>
                </c:pt>
                <c:pt idx="1919">
                  <c:v>0.1</c:v>
                </c:pt>
                <c:pt idx="1920">
                  <c:v>9.7000000000000003E-2</c:v>
                </c:pt>
                <c:pt idx="1921">
                  <c:v>9.4E-2</c:v>
                </c:pt>
                <c:pt idx="1922">
                  <c:v>9.0999999999999998E-2</c:v>
                </c:pt>
                <c:pt idx="1923">
                  <c:v>8.7999999999999995E-2</c:v>
                </c:pt>
                <c:pt idx="1924">
                  <c:v>8.5000000000000006E-2</c:v>
                </c:pt>
                <c:pt idx="1925">
                  <c:v>8.3000000000000004E-2</c:v>
                </c:pt>
                <c:pt idx="1926">
                  <c:v>8.1000000000000003E-2</c:v>
                </c:pt>
                <c:pt idx="1927">
                  <c:v>7.8E-2</c:v>
                </c:pt>
                <c:pt idx="1928">
                  <c:v>7.5999999999999998E-2</c:v>
                </c:pt>
                <c:pt idx="1929">
                  <c:v>7.3999999999999996E-2</c:v>
                </c:pt>
                <c:pt idx="1930">
                  <c:v>7.2999999999999995E-2</c:v>
                </c:pt>
                <c:pt idx="1931">
                  <c:v>7.0999999999999994E-2</c:v>
                </c:pt>
                <c:pt idx="1932">
                  <c:v>6.9000000000000006E-2</c:v>
                </c:pt>
                <c:pt idx="1933">
                  <c:v>6.7000000000000004E-2</c:v>
                </c:pt>
                <c:pt idx="1934">
                  <c:v>6.6000000000000003E-2</c:v>
                </c:pt>
                <c:pt idx="1935">
                  <c:v>6.4000000000000001E-2</c:v>
                </c:pt>
                <c:pt idx="1936">
                  <c:v>6.3E-2</c:v>
                </c:pt>
                <c:pt idx="1937">
                  <c:v>6.2E-2</c:v>
                </c:pt>
                <c:pt idx="1938">
                  <c:v>0.06</c:v>
                </c:pt>
                <c:pt idx="1939">
                  <c:v>5.8999999999999997E-2</c:v>
                </c:pt>
                <c:pt idx="1940">
                  <c:v>5.8000000000000003E-2</c:v>
                </c:pt>
                <c:pt idx="1941">
                  <c:v>5.7000000000000002E-2</c:v>
                </c:pt>
                <c:pt idx="1942">
                  <c:v>5.6000000000000001E-2</c:v>
                </c:pt>
                <c:pt idx="1943">
                  <c:v>5.5E-2</c:v>
                </c:pt>
                <c:pt idx="1944">
                  <c:v>5.3999999999999999E-2</c:v>
                </c:pt>
                <c:pt idx="1945">
                  <c:v>5.2999999999999999E-2</c:v>
                </c:pt>
                <c:pt idx="1946">
                  <c:v>5.1999999999999998E-2</c:v>
                </c:pt>
                <c:pt idx="1947">
                  <c:v>5.0999999999999997E-2</c:v>
                </c:pt>
                <c:pt idx="1948">
                  <c:v>0.05</c:v>
                </c:pt>
                <c:pt idx="1949">
                  <c:v>4.9000000000000002E-2</c:v>
                </c:pt>
                <c:pt idx="1950">
                  <c:v>4.8000000000000001E-2</c:v>
                </c:pt>
                <c:pt idx="1951">
                  <c:v>4.8000000000000001E-2</c:v>
                </c:pt>
                <c:pt idx="1952">
                  <c:v>4.7E-2</c:v>
                </c:pt>
                <c:pt idx="1953">
                  <c:v>4.5999999999999999E-2</c:v>
                </c:pt>
                <c:pt idx="1954">
                  <c:v>4.4999999999999998E-2</c:v>
                </c:pt>
                <c:pt idx="1955">
                  <c:v>4.4999999999999998E-2</c:v>
                </c:pt>
                <c:pt idx="1956">
                  <c:v>4.3999999999999997E-2</c:v>
                </c:pt>
                <c:pt idx="1957">
                  <c:v>4.2999999999999997E-2</c:v>
                </c:pt>
                <c:pt idx="1958">
                  <c:v>4.2999999999999997E-2</c:v>
                </c:pt>
                <c:pt idx="1959">
                  <c:v>4.2000000000000003E-2</c:v>
                </c:pt>
                <c:pt idx="1960">
                  <c:v>4.1000000000000002E-2</c:v>
                </c:pt>
                <c:pt idx="1961">
                  <c:v>4.1000000000000002E-2</c:v>
                </c:pt>
                <c:pt idx="1962">
                  <c:v>0.04</c:v>
                </c:pt>
                <c:pt idx="1963">
                  <c:v>0.04</c:v>
                </c:pt>
                <c:pt idx="1964">
                  <c:v>3.9E-2</c:v>
                </c:pt>
                <c:pt idx="1965">
                  <c:v>3.9E-2</c:v>
                </c:pt>
                <c:pt idx="1966">
                  <c:v>3.7999999999999999E-2</c:v>
                </c:pt>
                <c:pt idx="1967">
                  <c:v>3.7999999999999999E-2</c:v>
                </c:pt>
                <c:pt idx="1968">
                  <c:v>3.6999999999999998E-2</c:v>
                </c:pt>
                <c:pt idx="1969">
                  <c:v>3.6999999999999998E-2</c:v>
                </c:pt>
                <c:pt idx="1970">
                  <c:v>3.5999999999999997E-2</c:v>
                </c:pt>
                <c:pt idx="1971">
                  <c:v>3.5999999999999997E-2</c:v>
                </c:pt>
                <c:pt idx="1972">
                  <c:v>3.5000000000000003E-2</c:v>
                </c:pt>
                <c:pt idx="1973">
                  <c:v>3.5000000000000003E-2</c:v>
                </c:pt>
                <c:pt idx="1974">
                  <c:v>3.5000000000000003E-2</c:v>
                </c:pt>
                <c:pt idx="1975">
                  <c:v>3.4000000000000002E-2</c:v>
                </c:pt>
                <c:pt idx="1976">
                  <c:v>3.4000000000000002E-2</c:v>
                </c:pt>
                <c:pt idx="1977">
                  <c:v>3.3000000000000002E-2</c:v>
                </c:pt>
                <c:pt idx="1978">
                  <c:v>3.3000000000000002E-2</c:v>
                </c:pt>
                <c:pt idx="1979">
                  <c:v>3.3000000000000002E-2</c:v>
                </c:pt>
                <c:pt idx="1980">
                  <c:v>3.2000000000000001E-2</c:v>
                </c:pt>
                <c:pt idx="1981">
                  <c:v>3.2000000000000001E-2</c:v>
                </c:pt>
                <c:pt idx="1982">
                  <c:v>3.2000000000000001E-2</c:v>
                </c:pt>
                <c:pt idx="1983">
                  <c:v>3.1E-2</c:v>
                </c:pt>
                <c:pt idx="1984">
                  <c:v>3.1E-2</c:v>
                </c:pt>
                <c:pt idx="1985">
                  <c:v>3.1E-2</c:v>
                </c:pt>
                <c:pt idx="1986">
                  <c:v>0.03</c:v>
                </c:pt>
                <c:pt idx="1987">
                  <c:v>0.03</c:v>
                </c:pt>
                <c:pt idx="1988">
                  <c:v>0.03</c:v>
                </c:pt>
                <c:pt idx="1989">
                  <c:v>2.9000000000000001E-2</c:v>
                </c:pt>
                <c:pt idx="1990">
                  <c:v>2.9000000000000001E-2</c:v>
                </c:pt>
                <c:pt idx="1991">
                  <c:v>2.9000000000000001E-2</c:v>
                </c:pt>
                <c:pt idx="1992">
                  <c:v>2.8000000000000001E-2</c:v>
                </c:pt>
                <c:pt idx="1993">
                  <c:v>2.8000000000000001E-2</c:v>
                </c:pt>
                <c:pt idx="1994">
                  <c:v>2.8000000000000001E-2</c:v>
                </c:pt>
                <c:pt idx="1995">
                  <c:v>2.8000000000000001E-2</c:v>
                </c:pt>
                <c:pt idx="1996">
                  <c:v>2.7E-2</c:v>
                </c:pt>
                <c:pt idx="1997">
                  <c:v>2.7E-2</c:v>
                </c:pt>
                <c:pt idx="1998">
                  <c:v>2.7E-2</c:v>
                </c:pt>
                <c:pt idx="1999">
                  <c:v>2.7E-2</c:v>
                </c:pt>
                <c:pt idx="2000">
                  <c:v>0.3</c:v>
                </c:pt>
                <c:pt idx="2001">
                  <c:v>0.27300000000000002</c:v>
                </c:pt>
                <c:pt idx="2002">
                  <c:v>0.25</c:v>
                </c:pt>
                <c:pt idx="2003">
                  <c:v>0.23100000000000001</c:v>
                </c:pt>
                <c:pt idx="2004">
                  <c:v>0.214</c:v>
                </c:pt>
                <c:pt idx="2005">
                  <c:v>0.2</c:v>
                </c:pt>
                <c:pt idx="2006">
                  <c:v>0.188</c:v>
                </c:pt>
                <c:pt idx="2007">
                  <c:v>0.17599999999999999</c:v>
                </c:pt>
                <c:pt idx="2008">
                  <c:v>0.16700000000000001</c:v>
                </c:pt>
                <c:pt idx="2009">
                  <c:v>0.158</c:v>
                </c:pt>
                <c:pt idx="2010">
                  <c:v>0.15</c:v>
                </c:pt>
                <c:pt idx="2011">
                  <c:v>0.14299999999999999</c:v>
                </c:pt>
                <c:pt idx="2012">
                  <c:v>0.13600000000000001</c:v>
                </c:pt>
                <c:pt idx="2013">
                  <c:v>0.13</c:v>
                </c:pt>
                <c:pt idx="2014">
                  <c:v>0.125</c:v>
                </c:pt>
                <c:pt idx="2015">
                  <c:v>0.12</c:v>
                </c:pt>
                <c:pt idx="2016">
                  <c:v>0.115</c:v>
                </c:pt>
                <c:pt idx="2017">
                  <c:v>0.111</c:v>
                </c:pt>
                <c:pt idx="2018">
                  <c:v>0.107</c:v>
                </c:pt>
                <c:pt idx="2019">
                  <c:v>0.10299999999999999</c:v>
                </c:pt>
                <c:pt idx="2020">
                  <c:v>0.1</c:v>
                </c:pt>
                <c:pt idx="2021">
                  <c:v>9.7000000000000003E-2</c:v>
                </c:pt>
                <c:pt idx="2022">
                  <c:v>9.4E-2</c:v>
                </c:pt>
                <c:pt idx="2023">
                  <c:v>9.0999999999999998E-2</c:v>
                </c:pt>
                <c:pt idx="2024">
                  <c:v>8.7999999999999995E-2</c:v>
                </c:pt>
                <c:pt idx="2025">
                  <c:v>8.5999999999999993E-2</c:v>
                </c:pt>
                <c:pt idx="2026">
                  <c:v>8.3000000000000004E-2</c:v>
                </c:pt>
                <c:pt idx="2027">
                  <c:v>8.1000000000000003E-2</c:v>
                </c:pt>
                <c:pt idx="2028">
                  <c:v>7.9000000000000001E-2</c:v>
                </c:pt>
                <c:pt idx="2029">
                  <c:v>7.6999999999999999E-2</c:v>
                </c:pt>
                <c:pt idx="2030">
                  <c:v>7.4999999999999997E-2</c:v>
                </c:pt>
                <c:pt idx="2031">
                  <c:v>7.2999999999999995E-2</c:v>
                </c:pt>
                <c:pt idx="2032">
                  <c:v>7.0999999999999994E-2</c:v>
                </c:pt>
                <c:pt idx="2033">
                  <c:v>7.0000000000000007E-2</c:v>
                </c:pt>
                <c:pt idx="2034">
                  <c:v>6.8000000000000005E-2</c:v>
                </c:pt>
                <c:pt idx="2035">
                  <c:v>6.7000000000000004E-2</c:v>
                </c:pt>
                <c:pt idx="2036">
                  <c:v>6.5000000000000002E-2</c:v>
                </c:pt>
                <c:pt idx="2037">
                  <c:v>6.4000000000000001E-2</c:v>
                </c:pt>
                <c:pt idx="2038">
                  <c:v>6.3E-2</c:v>
                </c:pt>
                <c:pt idx="2039">
                  <c:v>6.0999999999999999E-2</c:v>
                </c:pt>
                <c:pt idx="2040">
                  <c:v>0.06</c:v>
                </c:pt>
                <c:pt idx="2041">
                  <c:v>5.8999999999999997E-2</c:v>
                </c:pt>
                <c:pt idx="2042">
                  <c:v>5.8000000000000003E-2</c:v>
                </c:pt>
                <c:pt idx="2043">
                  <c:v>5.7000000000000002E-2</c:v>
                </c:pt>
                <c:pt idx="2044">
                  <c:v>5.6000000000000001E-2</c:v>
                </c:pt>
                <c:pt idx="2045">
                  <c:v>5.5E-2</c:v>
                </c:pt>
                <c:pt idx="2046">
                  <c:v>5.3999999999999999E-2</c:v>
                </c:pt>
                <c:pt idx="2047">
                  <c:v>5.2999999999999999E-2</c:v>
                </c:pt>
                <c:pt idx="2048">
                  <c:v>5.1999999999999998E-2</c:v>
                </c:pt>
                <c:pt idx="2049">
                  <c:v>5.0999999999999997E-2</c:v>
                </c:pt>
                <c:pt idx="2050">
                  <c:v>0.05</c:v>
                </c:pt>
                <c:pt idx="2051">
                  <c:v>4.9000000000000002E-2</c:v>
                </c:pt>
                <c:pt idx="2052">
                  <c:v>4.8000000000000001E-2</c:v>
                </c:pt>
                <c:pt idx="2053">
                  <c:v>4.8000000000000001E-2</c:v>
                </c:pt>
                <c:pt idx="2054">
                  <c:v>4.7E-2</c:v>
                </c:pt>
                <c:pt idx="2055">
                  <c:v>4.5999999999999999E-2</c:v>
                </c:pt>
                <c:pt idx="2056">
                  <c:v>4.4999999999999998E-2</c:v>
                </c:pt>
                <c:pt idx="2057">
                  <c:v>4.4999999999999998E-2</c:v>
                </c:pt>
                <c:pt idx="2058">
                  <c:v>4.3999999999999997E-2</c:v>
                </c:pt>
                <c:pt idx="2059">
                  <c:v>4.2999999999999997E-2</c:v>
                </c:pt>
                <c:pt idx="2060">
                  <c:v>4.2999999999999997E-2</c:v>
                </c:pt>
                <c:pt idx="2061">
                  <c:v>4.2000000000000003E-2</c:v>
                </c:pt>
                <c:pt idx="2062">
                  <c:v>4.2000000000000003E-2</c:v>
                </c:pt>
                <c:pt idx="2063">
                  <c:v>4.1000000000000002E-2</c:v>
                </c:pt>
                <c:pt idx="2064">
                  <c:v>4.1000000000000002E-2</c:v>
                </c:pt>
                <c:pt idx="2065">
                  <c:v>0.04</c:v>
                </c:pt>
                <c:pt idx="2066">
                  <c:v>3.9E-2</c:v>
                </c:pt>
                <c:pt idx="2067">
                  <c:v>3.9E-2</c:v>
                </c:pt>
                <c:pt idx="2068">
                  <c:v>3.7999999999999999E-2</c:v>
                </c:pt>
                <c:pt idx="2069">
                  <c:v>3.7999999999999999E-2</c:v>
                </c:pt>
                <c:pt idx="2070">
                  <c:v>3.7999999999999999E-2</c:v>
                </c:pt>
                <c:pt idx="2071">
                  <c:v>3.6999999999999998E-2</c:v>
                </c:pt>
                <c:pt idx="2072">
                  <c:v>3.6999999999999998E-2</c:v>
                </c:pt>
                <c:pt idx="2073">
                  <c:v>3.5999999999999997E-2</c:v>
                </c:pt>
                <c:pt idx="2074">
                  <c:v>3.5999999999999997E-2</c:v>
                </c:pt>
                <c:pt idx="2075">
                  <c:v>3.5000000000000003E-2</c:v>
                </c:pt>
                <c:pt idx="2076">
                  <c:v>3.5000000000000003E-2</c:v>
                </c:pt>
                <c:pt idx="2077">
                  <c:v>3.4000000000000002E-2</c:v>
                </c:pt>
                <c:pt idx="2078">
                  <c:v>3.4000000000000002E-2</c:v>
                </c:pt>
                <c:pt idx="2079">
                  <c:v>3.4000000000000002E-2</c:v>
                </c:pt>
                <c:pt idx="2080">
                  <c:v>3.3000000000000002E-2</c:v>
                </c:pt>
                <c:pt idx="2081">
                  <c:v>3.3000000000000002E-2</c:v>
                </c:pt>
                <c:pt idx="2082">
                  <c:v>3.3000000000000002E-2</c:v>
                </c:pt>
                <c:pt idx="2083">
                  <c:v>3.2000000000000001E-2</c:v>
                </c:pt>
                <c:pt idx="2084">
                  <c:v>3.2000000000000001E-2</c:v>
                </c:pt>
                <c:pt idx="2085">
                  <c:v>3.2000000000000001E-2</c:v>
                </c:pt>
                <c:pt idx="2086">
                  <c:v>3.1E-2</c:v>
                </c:pt>
                <c:pt idx="2087">
                  <c:v>3.1E-2</c:v>
                </c:pt>
                <c:pt idx="2088">
                  <c:v>3.1E-2</c:v>
                </c:pt>
                <c:pt idx="2089">
                  <c:v>0.03</c:v>
                </c:pt>
                <c:pt idx="2090">
                  <c:v>0.03</c:v>
                </c:pt>
                <c:pt idx="2091">
                  <c:v>0.03</c:v>
                </c:pt>
                <c:pt idx="2092">
                  <c:v>2.9000000000000001E-2</c:v>
                </c:pt>
                <c:pt idx="2093">
                  <c:v>2.9000000000000001E-2</c:v>
                </c:pt>
                <c:pt idx="2094">
                  <c:v>2.9000000000000001E-2</c:v>
                </c:pt>
                <c:pt idx="2095">
                  <c:v>2.9000000000000001E-2</c:v>
                </c:pt>
                <c:pt idx="2096">
                  <c:v>2.8000000000000001E-2</c:v>
                </c:pt>
                <c:pt idx="2097">
                  <c:v>2.8000000000000001E-2</c:v>
                </c:pt>
                <c:pt idx="2098">
                  <c:v>2.8000000000000001E-2</c:v>
                </c:pt>
                <c:pt idx="2099">
                  <c:v>2.8000000000000001E-2</c:v>
                </c:pt>
                <c:pt idx="2100">
                  <c:v>0.31</c:v>
                </c:pt>
                <c:pt idx="2101">
                  <c:v>0.28199999999999997</c:v>
                </c:pt>
                <c:pt idx="2102">
                  <c:v>0.25800000000000001</c:v>
                </c:pt>
                <c:pt idx="2103">
                  <c:v>0.23799999999999999</c:v>
                </c:pt>
                <c:pt idx="2104">
                  <c:v>0.221</c:v>
                </c:pt>
                <c:pt idx="2105">
                  <c:v>0.20699999999999999</c:v>
                </c:pt>
                <c:pt idx="2106">
                  <c:v>0.19400000000000001</c:v>
                </c:pt>
                <c:pt idx="2107">
                  <c:v>0.182</c:v>
                </c:pt>
                <c:pt idx="2108">
                  <c:v>0.17199999999999999</c:v>
                </c:pt>
                <c:pt idx="2109">
                  <c:v>0.16300000000000001</c:v>
                </c:pt>
                <c:pt idx="2110">
                  <c:v>0.155</c:v>
                </c:pt>
                <c:pt idx="2111">
                  <c:v>0.14799999999999999</c:v>
                </c:pt>
                <c:pt idx="2112">
                  <c:v>0.14099999999999999</c:v>
                </c:pt>
                <c:pt idx="2113">
                  <c:v>0.13500000000000001</c:v>
                </c:pt>
                <c:pt idx="2114">
                  <c:v>0.129</c:v>
                </c:pt>
                <c:pt idx="2115">
                  <c:v>0.124</c:v>
                </c:pt>
                <c:pt idx="2116">
                  <c:v>0.11899999999999999</c:v>
                </c:pt>
                <c:pt idx="2117">
                  <c:v>0.115</c:v>
                </c:pt>
                <c:pt idx="2118">
                  <c:v>0.111</c:v>
                </c:pt>
                <c:pt idx="2119">
                  <c:v>0.107</c:v>
                </c:pt>
                <c:pt idx="2120">
                  <c:v>0.10299999999999999</c:v>
                </c:pt>
                <c:pt idx="2121">
                  <c:v>0.1</c:v>
                </c:pt>
                <c:pt idx="2122">
                  <c:v>9.7000000000000003E-2</c:v>
                </c:pt>
                <c:pt idx="2123">
                  <c:v>9.4E-2</c:v>
                </c:pt>
                <c:pt idx="2124">
                  <c:v>9.0999999999999998E-2</c:v>
                </c:pt>
                <c:pt idx="2125">
                  <c:v>8.8999999999999996E-2</c:v>
                </c:pt>
                <c:pt idx="2126">
                  <c:v>8.5999999999999993E-2</c:v>
                </c:pt>
                <c:pt idx="2127">
                  <c:v>8.4000000000000005E-2</c:v>
                </c:pt>
                <c:pt idx="2128">
                  <c:v>8.2000000000000003E-2</c:v>
                </c:pt>
                <c:pt idx="2129">
                  <c:v>7.9000000000000001E-2</c:v>
                </c:pt>
                <c:pt idx="2130">
                  <c:v>7.8E-2</c:v>
                </c:pt>
                <c:pt idx="2131">
                  <c:v>7.5999999999999998E-2</c:v>
                </c:pt>
                <c:pt idx="2132">
                  <c:v>7.3999999999999996E-2</c:v>
                </c:pt>
                <c:pt idx="2133">
                  <c:v>7.1999999999999995E-2</c:v>
                </c:pt>
                <c:pt idx="2134">
                  <c:v>7.0000000000000007E-2</c:v>
                </c:pt>
                <c:pt idx="2135">
                  <c:v>6.9000000000000006E-2</c:v>
                </c:pt>
                <c:pt idx="2136">
                  <c:v>6.7000000000000004E-2</c:v>
                </c:pt>
                <c:pt idx="2137">
                  <c:v>6.6000000000000003E-2</c:v>
                </c:pt>
                <c:pt idx="2138">
                  <c:v>6.5000000000000002E-2</c:v>
                </c:pt>
                <c:pt idx="2139">
                  <c:v>6.3E-2</c:v>
                </c:pt>
                <c:pt idx="2140">
                  <c:v>6.2E-2</c:v>
                </c:pt>
                <c:pt idx="2141">
                  <c:v>6.0999999999999999E-2</c:v>
                </c:pt>
                <c:pt idx="2142">
                  <c:v>0.06</c:v>
                </c:pt>
                <c:pt idx="2143">
                  <c:v>5.8000000000000003E-2</c:v>
                </c:pt>
                <c:pt idx="2144">
                  <c:v>5.7000000000000002E-2</c:v>
                </c:pt>
                <c:pt idx="2145">
                  <c:v>5.6000000000000001E-2</c:v>
                </c:pt>
                <c:pt idx="2146">
                  <c:v>5.5E-2</c:v>
                </c:pt>
                <c:pt idx="2147">
                  <c:v>5.3999999999999999E-2</c:v>
                </c:pt>
                <c:pt idx="2148">
                  <c:v>5.2999999999999999E-2</c:v>
                </c:pt>
                <c:pt idx="2149">
                  <c:v>5.2999999999999999E-2</c:v>
                </c:pt>
                <c:pt idx="2150">
                  <c:v>5.1999999999999998E-2</c:v>
                </c:pt>
                <c:pt idx="2151">
                  <c:v>5.0999999999999997E-2</c:v>
                </c:pt>
                <c:pt idx="2152">
                  <c:v>0.05</c:v>
                </c:pt>
                <c:pt idx="2153">
                  <c:v>4.9000000000000002E-2</c:v>
                </c:pt>
                <c:pt idx="2154">
                  <c:v>4.8000000000000001E-2</c:v>
                </c:pt>
                <c:pt idx="2155">
                  <c:v>4.8000000000000001E-2</c:v>
                </c:pt>
                <c:pt idx="2156">
                  <c:v>4.7E-2</c:v>
                </c:pt>
                <c:pt idx="2157">
                  <c:v>4.5999999999999999E-2</c:v>
                </c:pt>
                <c:pt idx="2158">
                  <c:v>4.5999999999999999E-2</c:v>
                </c:pt>
                <c:pt idx="2159">
                  <c:v>4.4999999999999998E-2</c:v>
                </c:pt>
                <c:pt idx="2160">
                  <c:v>4.3999999999999997E-2</c:v>
                </c:pt>
                <c:pt idx="2161">
                  <c:v>4.3999999999999997E-2</c:v>
                </c:pt>
                <c:pt idx="2162">
                  <c:v>4.2999999999999997E-2</c:v>
                </c:pt>
                <c:pt idx="2163">
                  <c:v>4.2000000000000003E-2</c:v>
                </c:pt>
                <c:pt idx="2164">
                  <c:v>4.2000000000000003E-2</c:v>
                </c:pt>
                <c:pt idx="2165">
                  <c:v>4.1000000000000002E-2</c:v>
                </c:pt>
                <c:pt idx="2166">
                  <c:v>4.1000000000000002E-2</c:v>
                </c:pt>
                <c:pt idx="2167">
                  <c:v>0.04</c:v>
                </c:pt>
                <c:pt idx="2168">
                  <c:v>0.04</c:v>
                </c:pt>
                <c:pt idx="2169">
                  <c:v>3.9E-2</c:v>
                </c:pt>
                <c:pt idx="2170">
                  <c:v>3.9E-2</c:v>
                </c:pt>
                <c:pt idx="2171">
                  <c:v>3.7999999999999999E-2</c:v>
                </c:pt>
                <c:pt idx="2172">
                  <c:v>3.7999999999999999E-2</c:v>
                </c:pt>
                <c:pt idx="2173">
                  <c:v>3.6999999999999998E-2</c:v>
                </c:pt>
                <c:pt idx="2174">
                  <c:v>3.6999999999999998E-2</c:v>
                </c:pt>
                <c:pt idx="2175">
                  <c:v>3.5999999999999997E-2</c:v>
                </c:pt>
                <c:pt idx="2176">
                  <c:v>3.5999999999999997E-2</c:v>
                </c:pt>
                <c:pt idx="2177">
                  <c:v>3.5999999999999997E-2</c:v>
                </c:pt>
                <c:pt idx="2178">
                  <c:v>3.5000000000000003E-2</c:v>
                </c:pt>
                <c:pt idx="2179">
                  <c:v>3.5000000000000003E-2</c:v>
                </c:pt>
                <c:pt idx="2180">
                  <c:v>3.4000000000000002E-2</c:v>
                </c:pt>
                <c:pt idx="2181">
                  <c:v>3.4000000000000002E-2</c:v>
                </c:pt>
                <c:pt idx="2182">
                  <c:v>3.4000000000000002E-2</c:v>
                </c:pt>
                <c:pt idx="2183">
                  <c:v>3.3000000000000002E-2</c:v>
                </c:pt>
                <c:pt idx="2184">
                  <c:v>3.3000000000000002E-2</c:v>
                </c:pt>
                <c:pt idx="2185">
                  <c:v>3.3000000000000002E-2</c:v>
                </c:pt>
                <c:pt idx="2186">
                  <c:v>3.2000000000000001E-2</c:v>
                </c:pt>
                <c:pt idx="2187">
                  <c:v>3.2000000000000001E-2</c:v>
                </c:pt>
                <c:pt idx="2188">
                  <c:v>3.2000000000000001E-2</c:v>
                </c:pt>
                <c:pt idx="2189">
                  <c:v>3.1E-2</c:v>
                </c:pt>
                <c:pt idx="2190">
                  <c:v>3.1E-2</c:v>
                </c:pt>
                <c:pt idx="2191">
                  <c:v>3.1E-2</c:v>
                </c:pt>
                <c:pt idx="2192">
                  <c:v>0.03</c:v>
                </c:pt>
                <c:pt idx="2193">
                  <c:v>0.03</c:v>
                </c:pt>
                <c:pt idx="2194">
                  <c:v>0.03</c:v>
                </c:pt>
                <c:pt idx="2195">
                  <c:v>0.03</c:v>
                </c:pt>
                <c:pt idx="2196">
                  <c:v>2.9000000000000001E-2</c:v>
                </c:pt>
                <c:pt idx="2197">
                  <c:v>2.9000000000000001E-2</c:v>
                </c:pt>
                <c:pt idx="2198">
                  <c:v>2.9000000000000001E-2</c:v>
                </c:pt>
                <c:pt idx="2199">
                  <c:v>2.8000000000000001E-2</c:v>
                </c:pt>
                <c:pt idx="2200">
                  <c:v>0.32</c:v>
                </c:pt>
                <c:pt idx="2201">
                  <c:v>0.29099999999999998</c:v>
                </c:pt>
                <c:pt idx="2202">
                  <c:v>0.26700000000000002</c:v>
                </c:pt>
                <c:pt idx="2203">
                  <c:v>0.246</c:v>
                </c:pt>
                <c:pt idx="2204">
                  <c:v>0.22900000000000001</c:v>
                </c:pt>
                <c:pt idx="2205">
                  <c:v>0.21299999999999999</c:v>
                </c:pt>
                <c:pt idx="2206">
                  <c:v>0.2</c:v>
                </c:pt>
                <c:pt idx="2207">
                  <c:v>0.188</c:v>
                </c:pt>
                <c:pt idx="2208">
                  <c:v>0.17799999999999999</c:v>
                </c:pt>
                <c:pt idx="2209">
                  <c:v>0.16800000000000001</c:v>
                </c:pt>
                <c:pt idx="2210">
                  <c:v>0.16</c:v>
                </c:pt>
                <c:pt idx="2211">
                  <c:v>0.152</c:v>
                </c:pt>
                <c:pt idx="2212">
                  <c:v>0.14499999999999999</c:v>
                </c:pt>
                <c:pt idx="2213">
                  <c:v>0.13900000000000001</c:v>
                </c:pt>
                <c:pt idx="2214">
                  <c:v>0.13300000000000001</c:v>
                </c:pt>
                <c:pt idx="2215">
                  <c:v>0.128</c:v>
                </c:pt>
                <c:pt idx="2216">
                  <c:v>0.123</c:v>
                </c:pt>
                <c:pt idx="2217">
                  <c:v>0.11899999999999999</c:v>
                </c:pt>
                <c:pt idx="2218">
                  <c:v>0.114</c:v>
                </c:pt>
                <c:pt idx="2219">
                  <c:v>0.11</c:v>
                </c:pt>
                <c:pt idx="2220">
                  <c:v>0.107</c:v>
                </c:pt>
                <c:pt idx="2221">
                  <c:v>0.10299999999999999</c:v>
                </c:pt>
                <c:pt idx="2222">
                  <c:v>0.1</c:v>
                </c:pt>
                <c:pt idx="2223">
                  <c:v>9.7000000000000003E-2</c:v>
                </c:pt>
                <c:pt idx="2224">
                  <c:v>9.4E-2</c:v>
                </c:pt>
                <c:pt idx="2225">
                  <c:v>9.0999999999999998E-2</c:v>
                </c:pt>
                <c:pt idx="2226">
                  <c:v>8.8999999999999996E-2</c:v>
                </c:pt>
                <c:pt idx="2227">
                  <c:v>8.5999999999999993E-2</c:v>
                </c:pt>
                <c:pt idx="2228">
                  <c:v>8.4000000000000005E-2</c:v>
                </c:pt>
                <c:pt idx="2229">
                  <c:v>8.2000000000000003E-2</c:v>
                </c:pt>
                <c:pt idx="2230">
                  <c:v>0.08</c:v>
                </c:pt>
                <c:pt idx="2231">
                  <c:v>7.8E-2</c:v>
                </c:pt>
                <c:pt idx="2232">
                  <c:v>7.5999999999999998E-2</c:v>
                </c:pt>
                <c:pt idx="2233">
                  <c:v>7.3999999999999996E-2</c:v>
                </c:pt>
                <c:pt idx="2234">
                  <c:v>7.2999999999999995E-2</c:v>
                </c:pt>
                <c:pt idx="2235">
                  <c:v>7.0999999999999994E-2</c:v>
                </c:pt>
                <c:pt idx="2236">
                  <c:v>7.0000000000000007E-2</c:v>
                </c:pt>
                <c:pt idx="2237">
                  <c:v>6.8000000000000005E-2</c:v>
                </c:pt>
                <c:pt idx="2238">
                  <c:v>6.7000000000000004E-2</c:v>
                </c:pt>
                <c:pt idx="2239">
                  <c:v>6.5000000000000002E-2</c:v>
                </c:pt>
                <c:pt idx="2240">
                  <c:v>6.4000000000000001E-2</c:v>
                </c:pt>
                <c:pt idx="2241">
                  <c:v>6.3E-2</c:v>
                </c:pt>
                <c:pt idx="2242">
                  <c:v>6.2E-2</c:v>
                </c:pt>
                <c:pt idx="2243">
                  <c:v>0.06</c:v>
                </c:pt>
                <c:pt idx="2244">
                  <c:v>5.8999999999999997E-2</c:v>
                </c:pt>
                <c:pt idx="2245">
                  <c:v>5.8000000000000003E-2</c:v>
                </c:pt>
                <c:pt idx="2246">
                  <c:v>5.7000000000000002E-2</c:v>
                </c:pt>
                <c:pt idx="2247">
                  <c:v>5.6000000000000001E-2</c:v>
                </c:pt>
                <c:pt idx="2248">
                  <c:v>5.5E-2</c:v>
                </c:pt>
                <c:pt idx="2249">
                  <c:v>5.3999999999999999E-2</c:v>
                </c:pt>
                <c:pt idx="2250">
                  <c:v>5.2999999999999999E-2</c:v>
                </c:pt>
                <c:pt idx="2251">
                  <c:v>5.1999999999999998E-2</c:v>
                </c:pt>
                <c:pt idx="2252">
                  <c:v>5.1999999999999998E-2</c:v>
                </c:pt>
                <c:pt idx="2253">
                  <c:v>5.0999999999999997E-2</c:v>
                </c:pt>
                <c:pt idx="2254">
                  <c:v>0.05</c:v>
                </c:pt>
                <c:pt idx="2255">
                  <c:v>4.9000000000000002E-2</c:v>
                </c:pt>
                <c:pt idx="2256">
                  <c:v>4.8000000000000001E-2</c:v>
                </c:pt>
                <c:pt idx="2257">
                  <c:v>4.8000000000000001E-2</c:v>
                </c:pt>
                <c:pt idx="2258">
                  <c:v>4.7E-2</c:v>
                </c:pt>
                <c:pt idx="2259">
                  <c:v>4.5999999999999999E-2</c:v>
                </c:pt>
                <c:pt idx="2260">
                  <c:v>4.5999999999999999E-2</c:v>
                </c:pt>
                <c:pt idx="2261">
                  <c:v>4.4999999999999998E-2</c:v>
                </c:pt>
                <c:pt idx="2262">
                  <c:v>4.3999999999999997E-2</c:v>
                </c:pt>
                <c:pt idx="2263">
                  <c:v>4.3999999999999997E-2</c:v>
                </c:pt>
                <c:pt idx="2264">
                  <c:v>4.2999999999999997E-2</c:v>
                </c:pt>
                <c:pt idx="2265">
                  <c:v>4.2999999999999997E-2</c:v>
                </c:pt>
                <c:pt idx="2266">
                  <c:v>4.2000000000000003E-2</c:v>
                </c:pt>
                <c:pt idx="2267">
                  <c:v>4.2000000000000003E-2</c:v>
                </c:pt>
                <c:pt idx="2268">
                  <c:v>4.1000000000000002E-2</c:v>
                </c:pt>
                <c:pt idx="2269">
                  <c:v>4.1000000000000002E-2</c:v>
                </c:pt>
                <c:pt idx="2270">
                  <c:v>0.04</c:v>
                </c:pt>
                <c:pt idx="2271">
                  <c:v>0.04</c:v>
                </c:pt>
                <c:pt idx="2272">
                  <c:v>3.9E-2</c:v>
                </c:pt>
                <c:pt idx="2273">
                  <c:v>3.9E-2</c:v>
                </c:pt>
                <c:pt idx="2274">
                  <c:v>3.7999999999999999E-2</c:v>
                </c:pt>
                <c:pt idx="2275">
                  <c:v>3.7999999999999999E-2</c:v>
                </c:pt>
                <c:pt idx="2276">
                  <c:v>3.6999999999999998E-2</c:v>
                </c:pt>
                <c:pt idx="2277">
                  <c:v>3.6999999999999998E-2</c:v>
                </c:pt>
                <c:pt idx="2278">
                  <c:v>3.5999999999999997E-2</c:v>
                </c:pt>
                <c:pt idx="2279">
                  <c:v>3.5999999999999997E-2</c:v>
                </c:pt>
                <c:pt idx="2280">
                  <c:v>3.5999999999999997E-2</c:v>
                </c:pt>
                <c:pt idx="2281">
                  <c:v>3.5000000000000003E-2</c:v>
                </c:pt>
                <c:pt idx="2282">
                  <c:v>3.5000000000000003E-2</c:v>
                </c:pt>
                <c:pt idx="2283">
                  <c:v>3.4000000000000002E-2</c:v>
                </c:pt>
                <c:pt idx="2284">
                  <c:v>3.4000000000000002E-2</c:v>
                </c:pt>
                <c:pt idx="2285">
                  <c:v>3.4000000000000002E-2</c:v>
                </c:pt>
                <c:pt idx="2286">
                  <c:v>3.3000000000000002E-2</c:v>
                </c:pt>
                <c:pt idx="2287">
                  <c:v>3.3000000000000002E-2</c:v>
                </c:pt>
                <c:pt idx="2288">
                  <c:v>3.3000000000000002E-2</c:v>
                </c:pt>
                <c:pt idx="2289">
                  <c:v>3.2000000000000001E-2</c:v>
                </c:pt>
                <c:pt idx="2290">
                  <c:v>3.2000000000000001E-2</c:v>
                </c:pt>
                <c:pt idx="2291">
                  <c:v>3.2000000000000001E-2</c:v>
                </c:pt>
                <c:pt idx="2292">
                  <c:v>3.1E-2</c:v>
                </c:pt>
                <c:pt idx="2293">
                  <c:v>3.1E-2</c:v>
                </c:pt>
                <c:pt idx="2294">
                  <c:v>3.1E-2</c:v>
                </c:pt>
                <c:pt idx="2295">
                  <c:v>0.03</c:v>
                </c:pt>
                <c:pt idx="2296">
                  <c:v>0.03</c:v>
                </c:pt>
                <c:pt idx="2297">
                  <c:v>0.03</c:v>
                </c:pt>
                <c:pt idx="2298">
                  <c:v>0.03</c:v>
                </c:pt>
                <c:pt idx="2299">
                  <c:v>2.9000000000000001E-2</c:v>
                </c:pt>
                <c:pt idx="2300">
                  <c:v>0.33</c:v>
                </c:pt>
                <c:pt idx="2301">
                  <c:v>0.3</c:v>
                </c:pt>
                <c:pt idx="2302">
                  <c:v>0.27500000000000002</c:v>
                </c:pt>
                <c:pt idx="2303">
                  <c:v>0.254</c:v>
                </c:pt>
                <c:pt idx="2304">
                  <c:v>0.23599999999999999</c:v>
                </c:pt>
                <c:pt idx="2305">
                  <c:v>0.22</c:v>
                </c:pt>
                <c:pt idx="2306">
                  <c:v>0.20599999999999999</c:v>
                </c:pt>
                <c:pt idx="2307">
                  <c:v>0.19400000000000001</c:v>
                </c:pt>
                <c:pt idx="2308">
                  <c:v>0.183</c:v>
                </c:pt>
                <c:pt idx="2309">
                  <c:v>0.17399999999999999</c:v>
                </c:pt>
                <c:pt idx="2310">
                  <c:v>0.16500000000000001</c:v>
                </c:pt>
                <c:pt idx="2311">
                  <c:v>0.157</c:v>
                </c:pt>
                <c:pt idx="2312">
                  <c:v>0.15</c:v>
                </c:pt>
                <c:pt idx="2313">
                  <c:v>0.14299999999999999</c:v>
                </c:pt>
                <c:pt idx="2314">
                  <c:v>0.13800000000000001</c:v>
                </c:pt>
                <c:pt idx="2315">
                  <c:v>0.13200000000000001</c:v>
                </c:pt>
                <c:pt idx="2316">
                  <c:v>0.127</c:v>
                </c:pt>
                <c:pt idx="2317">
                  <c:v>0.122</c:v>
                </c:pt>
                <c:pt idx="2318">
                  <c:v>0.11799999999999999</c:v>
                </c:pt>
                <c:pt idx="2319">
                  <c:v>0.114</c:v>
                </c:pt>
                <c:pt idx="2320">
                  <c:v>0.11</c:v>
                </c:pt>
                <c:pt idx="2321">
                  <c:v>0.106</c:v>
                </c:pt>
                <c:pt idx="2322">
                  <c:v>0.10299999999999999</c:v>
                </c:pt>
                <c:pt idx="2323">
                  <c:v>0.1</c:v>
                </c:pt>
                <c:pt idx="2324">
                  <c:v>9.7000000000000003E-2</c:v>
                </c:pt>
                <c:pt idx="2325">
                  <c:v>9.4E-2</c:v>
                </c:pt>
                <c:pt idx="2326">
                  <c:v>9.1999999999999998E-2</c:v>
                </c:pt>
                <c:pt idx="2327">
                  <c:v>8.8999999999999996E-2</c:v>
                </c:pt>
                <c:pt idx="2328">
                  <c:v>8.6999999999999994E-2</c:v>
                </c:pt>
                <c:pt idx="2329">
                  <c:v>8.5000000000000006E-2</c:v>
                </c:pt>
                <c:pt idx="2330">
                  <c:v>8.3000000000000004E-2</c:v>
                </c:pt>
                <c:pt idx="2331">
                  <c:v>0.08</c:v>
                </c:pt>
                <c:pt idx="2332">
                  <c:v>7.9000000000000001E-2</c:v>
                </c:pt>
                <c:pt idx="2333">
                  <c:v>7.6999999999999999E-2</c:v>
                </c:pt>
                <c:pt idx="2334">
                  <c:v>7.4999999999999997E-2</c:v>
                </c:pt>
                <c:pt idx="2335">
                  <c:v>7.2999999999999995E-2</c:v>
                </c:pt>
                <c:pt idx="2336">
                  <c:v>7.1999999999999995E-2</c:v>
                </c:pt>
                <c:pt idx="2337">
                  <c:v>7.0000000000000007E-2</c:v>
                </c:pt>
                <c:pt idx="2338">
                  <c:v>6.9000000000000006E-2</c:v>
                </c:pt>
                <c:pt idx="2339">
                  <c:v>6.7000000000000004E-2</c:v>
                </c:pt>
                <c:pt idx="2340">
                  <c:v>6.6000000000000003E-2</c:v>
                </c:pt>
                <c:pt idx="2341">
                  <c:v>6.5000000000000002E-2</c:v>
                </c:pt>
                <c:pt idx="2342">
                  <c:v>6.3E-2</c:v>
                </c:pt>
                <c:pt idx="2343">
                  <c:v>6.2E-2</c:v>
                </c:pt>
                <c:pt idx="2344">
                  <c:v>6.0999999999999999E-2</c:v>
                </c:pt>
                <c:pt idx="2345">
                  <c:v>0.06</c:v>
                </c:pt>
                <c:pt idx="2346">
                  <c:v>5.8999999999999997E-2</c:v>
                </c:pt>
                <c:pt idx="2347">
                  <c:v>5.8000000000000003E-2</c:v>
                </c:pt>
                <c:pt idx="2348">
                  <c:v>5.7000000000000002E-2</c:v>
                </c:pt>
                <c:pt idx="2349">
                  <c:v>5.6000000000000001E-2</c:v>
                </c:pt>
                <c:pt idx="2350">
                  <c:v>5.5E-2</c:v>
                </c:pt>
                <c:pt idx="2351">
                  <c:v>5.3999999999999999E-2</c:v>
                </c:pt>
                <c:pt idx="2352">
                  <c:v>5.2999999999999999E-2</c:v>
                </c:pt>
                <c:pt idx="2353">
                  <c:v>5.1999999999999998E-2</c:v>
                </c:pt>
                <c:pt idx="2354">
                  <c:v>5.1999999999999998E-2</c:v>
                </c:pt>
                <c:pt idx="2355">
                  <c:v>5.0999999999999997E-2</c:v>
                </c:pt>
                <c:pt idx="2356">
                  <c:v>0.05</c:v>
                </c:pt>
                <c:pt idx="2357">
                  <c:v>4.9000000000000002E-2</c:v>
                </c:pt>
                <c:pt idx="2358">
                  <c:v>4.9000000000000002E-2</c:v>
                </c:pt>
                <c:pt idx="2359">
                  <c:v>4.8000000000000001E-2</c:v>
                </c:pt>
                <c:pt idx="2360">
                  <c:v>4.7E-2</c:v>
                </c:pt>
                <c:pt idx="2361">
                  <c:v>4.5999999999999999E-2</c:v>
                </c:pt>
                <c:pt idx="2362">
                  <c:v>4.5999999999999999E-2</c:v>
                </c:pt>
                <c:pt idx="2363">
                  <c:v>4.4999999999999998E-2</c:v>
                </c:pt>
                <c:pt idx="2364">
                  <c:v>4.4999999999999998E-2</c:v>
                </c:pt>
                <c:pt idx="2365">
                  <c:v>4.3999999999999997E-2</c:v>
                </c:pt>
                <c:pt idx="2366">
                  <c:v>4.2999999999999997E-2</c:v>
                </c:pt>
                <c:pt idx="2367">
                  <c:v>4.2999999999999997E-2</c:v>
                </c:pt>
                <c:pt idx="2368">
                  <c:v>4.2000000000000003E-2</c:v>
                </c:pt>
                <c:pt idx="2369">
                  <c:v>4.2000000000000003E-2</c:v>
                </c:pt>
                <c:pt idx="2370">
                  <c:v>4.1000000000000002E-2</c:v>
                </c:pt>
                <c:pt idx="2371">
                  <c:v>4.1000000000000002E-2</c:v>
                </c:pt>
                <c:pt idx="2372">
                  <c:v>0.04</c:v>
                </c:pt>
                <c:pt idx="2373">
                  <c:v>0.04</c:v>
                </c:pt>
                <c:pt idx="2374">
                  <c:v>3.9E-2</c:v>
                </c:pt>
                <c:pt idx="2375">
                  <c:v>3.9E-2</c:v>
                </c:pt>
                <c:pt idx="2376">
                  <c:v>3.7999999999999999E-2</c:v>
                </c:pt>
                <c:pt idx="2377">
                  <c:v>3.7999999999999999E-2</c:v>
                </c:pt>
                <c:pt idx="2378">
                  <c:v>3.7999999999999999E-2</c:v>
                </c:pt>
                <c:pt idx="2379">
                  <c:v>3.6999999999999998E-2</c:v>
                </c:pt>
                <c:pt idx="2380">
                  <c:v>3.6999999999999998E-2</c:v>
                </c:pt>
                <c:pt idx="2381">
                  <c:v>3.5999999999999997E-2</c:v>
                </c:pt>
                <c:pt idx="2382">
                  <c:v>3.5999999999999997E-2</c:v>
                </c:pt>
                <c:pt idx="2383">
                  <c:v>3.5000000000000003E-2</c:v>
                </c:pt>
                <c:pt idx="2384">
                  <c:v>3.5000000000000003E-2</c:v>
                </c:pt>
                <c:pt idx="2385">
                  <c:v>3.5000000000000003E-2</c:v>
                </c:pt>
                <c:pt idx="2386">
                  <c:v>3.4000000000000002E-2</c:v>
                </c:pt>
                <c:pt idx="2387">
                  <c:v>3.4000000000000002E-2</c:v>
                </c:pt>
                <c:pt idx="2388">
                  <c:v>3.4000000000000002E-2</c:v>
                </c:pt>
                <c:pt idx="2389">
                  <c:v>3.3000000000000002E-2</c:v>
                </c:pt>
                <c:pt idx="2390">
                  <c:v>3.3000000000000002E-2</c:v>
                </c:pt>
                <c:pt idx="2391">
                  <c:v>3.3000000000000002E-2</c:v>
                </c:pt>
                <c:pt idx="2392">
                  <c:v>3.2000000000000001E-2</c:v>
                </c:pt>
                <c:pt idx="2393">
                  <c:v>3.2000000000000001E-2</c:v>
                </c:pt>
                <c:pt idx="2394">
                  <c:v>3.2000000000000001E-2</c:v>
                </c:pt>
                <c:pt idx="2395">
                  <c:v>3.1E-2</c:v>
                </c:pt>
                <c:pt idx="2396">
                  <c:v>3.1E-2</c:v>
                </c:pt>
                <c:pt idx="2397">
                  <c:v>3.1E-2</c:v>
                </c:pt>
                <c:pt idx="2398">
                  <c:v>3.1E-2</c:v>
                </c:pt>
                <c:pt idx="2399">
                  <c:v>0.03</c:v>
                </c:pt>
                <c:pt idx="2400">
                  <c:v>0.34</c:v>
                </c:pt>
                <c:pt idx="2401">
                  <c:v>0.309</c:v>
                </c:pt>
                <c:pt idx="2402">
                  <c:v>0.28299999999999997</c:v>
                </c:pt>
                <c:pt idx="2403">
                  <c:v>0.26200000000000001</c:v>
                </c:pt>
                <c:pt idx="2404">
                  <c:v>0.24299999999999999</c:v>
                </c:pt>
                <c:pt idx="2405">
                  <c:v>0.22700000000000001</c:v>
                </c:pt>
                <c:pt idx="2406">
                  <c:v>0.21299999999999999</c:v>
                </c:pt>
                <c:pt idx="2407">
                  <c:v>0.2</c:v>
                </c:pt>
                <c:pt idx="2408">
                  <c:v>0.189</c:v>
                </c:pt>
                <c:pt idx="2409">
                  <c:v>0.17899999999999999</c:v>
                </c:pt>
                <c:pt idx="2410">
                  <c:v>0.17</c:v>
                </c:pt>
                <c:pt idx="2411">
                  <c:v>0.16200000000000001</c:v>
                </c:pt>
                <c:pt idx="2412">
                  <c:v>0.155</c:v>
                </c:pt>
                <c:pt idx="2413">
                  <c:v>0.14799999999999999</c:v>
                </c:pt>
                <c:pt idx="2414">
                  <c:v>0.14199999999999999</c:v>
                </c:pt>
                <c:pt idx="2415">
                  <c:v>0.13600000000000001</c:v>
                </c:pt>
                <c:pt idx="2416">
                  <c:v>0.13100000000000001</c:v>
                </c:pt>
                <c:pt idx="2417">
                  <c:v>0.126</c:v>
                </c:pt>
                <c:pt idx="2418">
                  <c:v>0.121</c:v>
                </c:pt>
                <c:pt idx="2419">
                  <c:v>0.11700000000000001</c:v>
                </c:pt>
                <c:pt idx="2420">
                  <c:v>0.113</c:v>
                </c:pt>
                <c:pt idx="2421">
                  <c:v>0.11</c:v>
                </c:pt>
                <c:pt idx="2422">
                  <c:v>0.106</c:v>
                </c:pt>
                <c:pt idx="2423">
                  <c:v>0.10299999999999999</c:v>
                </c:pt>
                <c:pt idx="2424">
                  <c:v>0.1</c:v>
                </c:pt>
                <c:pt idx="2425">
                  <c:v>9.7000000000000003E-2</c:v>
                </c:pt>
                <c:pt idx="2426">
                  <c:v>9.4E-2</c:v>
                </c:pt>
                <c:pt idx="2427">
                  <c:v>9.1999999999999998E-2</c:v>
                </c:pt>
                <c:pt idx="2428">
                  <c:v>8.8999999999999996E-2</c:v>
                </c:pt>
                <c:pt idx="2429">
                  <c:v>8.6999999999999994E-2</c:v>
                </c:pt>
                <c:pt idx="2430">
                  <c:v>8.5000000000000006E-2</c:v>
                </c:pt>
                <c:pt idx="2431">
                  <c:v>8.3000000000000004E-2</c:v>
                </c:pt>
                <c:pt idx="2432">
                  <c:v>8.1000000000000003E-2</c:v>
                </c:pt>
                <c:pt idx="2433">
                  <c:v>7.9000000000000001E-2</c:v>
                </c:pt>
                <c:pt idx="2434">
                  <c:v>7.6999999999999999E-2</c:v>
                </c:pt>
                <c:pt idx="2435">
                  <c:v>7.5999999999999998E-2</c:v>
                </c:pt>
                <c:pt idx="2436">
                  <c:v>7.3999999999999996E-2</c:v>
                </c:pt>
                <c:pt idx="2437">
                  <c:v>7.1999999999999995E-2</c:v>
                </c:pt>
                <c:pt idx="2438">
                  <c:v>7.0999999999999994E-2</c:v>
                </c:pt>
                <c:pt idx="2439">
                  <c:v>6.9000000000000006E-2</c:v>
                </c:pt>
                <c:pt idx="2440">
                  <c:v>6.8000000000000005E-2</c:v>
                </c:pt>
                <c:pt idx="2441">
                  <c:v>6.7000000000000004E-2</c:v>
                </c:pt>
                <c:pt idx="2442">
                  <c:v>6.5000000000000002E-2</c:v>
                </c:pt>
                <c:pt idx="2443">
                  <c:v>6.4000000000000001E-2</c:v>
                </c:pt>
                <c:pt idx="2444">
                  <c:v>6.3E-2</c:v>
                </c:pt>
                <c:pt idx="2445">
                  <c:v>6.2E-2</c:v>
                </c:pt>
                <c:pt idx="2446">
                  <c:v>6.0999999999999999E-2</c:v>
                </c:pt>
                <c:pt idx="2447">
                  <c:v>0.06</c:v>
                </c:pt>
                <c:pt idx="2448">
                  <c:v>5.8999999999999997E-2</c:v>
                </c:pt>
                <c:pt idx="2449">
                  <c:v>5.8000000000000003E-2</c:v>
                </c:pt>
                <c:pt idx="2450">
                  <c:v>5.7000000000000002E-2</c:v>
                </c:pt>
                <c:pt idx="2451">
                  <c:v>5.6000000000000001E-2</c:v>
                </c:pt>
                <c:pt idx="2452">
                  <c:v>5.5E-2</c:v>
                </c:pt>
                <c:pt idx="2453">
                  <c:v>5.3999999999999999E-2</c:v>
                </c:pt>
                <c:pt idx="2454">
                  <c:v>5.2999999999999999E-2</c:v>
                </c:pt>
                <c:pt idx="2455">
                  <c:v>5.1999999999999998E-2</c:v>
                </c:pt>
                <c:pt idx="2456">
                  <c:v>5.1999999999999998E-2</c:v>
                </c:pt>
                <c:pt idx="2457">
                  <c:v>5.0999999999999997E-2</c:v>
                </c:pt>
                <c:pt idx="2458">
                  <c:v>0.05</c:v>
                </c:pt>
                <c:pt idx="2459">
                  <c:v>4.9000000000000002E-2</c:v>
                </c:pt>
                <c:pt idx="2460">
                  <c:v>4.9000000000000002E-2</c:v>
                </c:pt>
                <c:pt idx="2461">
                  <c:v>4.8000000000000001E-2</c:v>
                </c:pt>
                <c:pt idx="2462">
                  <c:v>4.7E-2</c:v>
                </c:pt>
                <c:pt idx="2463">
                  <c:v>4.7E-2</c:v>
                </c:pt>
                <c:pt idx="2464">
                  <c:v>4.5999999999999999E-2</c:v>
                </c:pt>
                <c:pt idx="2465">
                  <c:v>4.4999999999999998E-2</c:v>
                </c:pt>
                <c:pt idx="2466">
                  <c:v>4.4999999999999998E-2</c:v>
                </c:pt>
                <c:pt idx="2467">
                  <c:v>4.3999999999999997E-2</c:v>
                </c:pt>
                <c:pt idx="2468">
                  <c:v>4.3999999999999997E-2</c:v>
                </c:pt>
                <c:pt idx="2469">
                  <c:v>4.2999999999999997E-2</c:v>
                </c:pt>
                <c:pt idx="2470">
                  <c:v>4.2999999999999997E-2</c:v>
                </c:pt>
                <c:pt idx="2471">
                  <c:v>4.2000000000000003E-2</c:v>
                </c:pt>
                <c:pt idx="2472">
                  <c:v>4.1000000000000002E-2</c:v>
                </c:pt>
                <c:pt idx="2473">
                  <c:v>4.1000000000000002E-2</c:v>
                </c:pt>
                <c:pt idx="2474">
                  <c:v>0.04</c:v>
                </c:pt>
                <c:pt idx="2475">
                  <c:v>0.04</c:v>
                </c:pt>
                <c:pt idx="2476">
                  <c:v>0.04</c:v>
                </c:pt>
                <c:pt idx="2477">
                  <c:v>3.9E-2</c:v>
                </c:pt>
                <c:pt idx="2478">
                  <c:v>3.9E-2</c:v>
                </c:pt>
                <c:pt idx="2479">
                  <c:v>3.7999999999999999E-2</c:v>
                </c:pt>
                <c:pt idx="2480">
                  <c:v>3.7999999999999999E-2</c:v>
                </c:pt>
                <c:pt idx="2481">
                  <c:v>3.6999999999999998E-2</c:v>
                </c:pt>
                <c:pt idx="2482">
                  <c:v>3.6999999999999998E-2</c:v>
                </c:pt>
                <c:pt idx="2483">
                  <c:v>3.6999999999999998E-2</c:v>
                </c:pt>
                <c:pt idx="2484">
                  <c:v>3.5999999999999997E-2</c:v>
                </c:pt>
                <c:pt idx="2485">
                  <c:v>3.5999999999999997E-2</c:v>
                </c:pt>
                <c:pt idx="2486">
                  <c:v>3.5000000000000003E-2</c:v>
                </c:pt>
                <c:pt idx="2487">
                  <c:v>3.5000000000000003E-2</c:v>
                </c:pt>
                <c:pt idx="2488">
                  <c:v>3.5000000000000003E-2</c:v>
                </c:pt>
                <c:pt idx="2489">
                  <c:v>3.4000000000000002E-2</c:v>
                </c:pt>
                <c:pt idx="2490">
                  <c:v>3.4000000000000002E-2</c:v>
                </c:pt>
                <c:pt idx="2491">
                  <c:v>3.4000000000000002E-2</c:v>
                </c:pt>
                <c:pt idx="2492">
                  <c:v>3.3000000000000002E-2</c:v>
                </c:pt>
                <c:pt idx="2493">
                  <c:v>3.3000000000000002E-2</c:v>
                </c:pt>
                <c:pt idx="2494">
                  <c:v>3.3000000000000002E-2</c:v>
                </c:pt>
                <c:pt idx="2495">
                  <c:v>3.2000000000000001E-2</c:v>
                </c:pt>
                <c:pt idx="2496">
                  <c:v>3.2000000000000001E-2</c:v>
                </c:pt>
                <c:pt idx="2497">
                  <c:v>3.2000000000000001E-2</c:v>
                </c:pt>
                <c:pt idx="2498">
                  <c:v>3.1E-2</c:v>
                </c:pt>
                <c:pt idx="2499">
                  <c:v>3.1E-2</c:v>
                </c:pt>
                <c:pt idx="2500">
                  <c:v>0.35</c:v>
                </c:pt>
                <c:pt idx="2501">
                  <c:v>0.318</c:v>
                </c:pt>
                <c:pt idx="2502">
                  <c:v>0.29199999999999998</c:v>
                </c:pt>
                <c:pt idx="2503">
                  <c:v>0.26900000000000002</c:v>
                </c:pt>
                <c:pt idx="2504">
                  <c:v>0.25</c:v>
                </c:pt>
                <c:pt idx="2505">
                  <c:v>0.23300000000000001</c:v>
                </c:pt>
                <c:pt idx="2506">
                  <c:v>0.219</c:v>
                </c:pt>
                <c:pt idx="2507">
                  <c:v>0.20599999999999999</c:v>
                </c:pt>
                <c:pt idx="2508">
                  <c:v>0.19400000000000001</c:v>
                </c:pt>
                <c:pt idx="2509">
                  <c:v>0.184</c:v>
                </c:pt>
                <c:pt idx="2510">
                  <c:v>0.17499999999999999</c:v>
                </c:pt>
                <c:pt idx="2511">
                  <c:v>0.16700000000000001</c:v>
                </c:pt>
                <c:pt idx="2512">
                  <c:v>0.159</c:v>
                </c:pt>
                <c:pt idx="2513">
                  <c:v>0.152</c:v>
                </c:pt>
                <c:pt idx="2514">
                  <c:v>0.14599999999999999</c:v>
                </c:pt>
                <c:pt idx="2515">
                  <c:v>0.14000000000000001</c:v>
                </c:pt>
                <c:pt idx="2516">
                  <c:v>0.13500000000000001</c:v>
                </c:pt>
                <c:pt idx="2517">
                  <c:v>0.13</c:v>
                </c:pt>
                <c:pt idx="2518">
                  <c:v>0.125</c:v>
                </c:pt>
                <c:pt idx="2519">
                  <c:v>0.121</c:v>
                </c:pt>
                <c:pt idx="2520">
                  <c:v>0.11700000000000001</c:v>
                </c:pt>
                <c:pt idx="2521">
                  <c:v>0.113</c:v>
                </c:pt>
                <c:pt idx="2522">
                  <c:v>0.109</c:v>
                </c:pt>
                <c:pt idx="2523">
                  <c:v>0.106</c:v>
                </c:pt>
                <c:pt idx="2524">
                  <c:v>0.10299999999999999</c:v>
                </c:pt>
                <c:pt idx="2525">
                  <c:v>0.1</c:v>
                </c:pt>
                <c:pt idx="2526">
                  <c:v>9.7000000000000003E-2</c:v>
                </c:pt>
                <c:pt idx="2527">
                  <c:v>9.5000000000000001E-2</c:v>
                </c:pt>
                <c:pt idx="2528">
                  <c:v>9.1999999999999998E-2</c:v>
                </c:pt>
                <c:pt idx="2529">
                  <c:v>0.09</c:v>
                </c:pt>
                <c:pt idx="2530">
                  <c:v>8.7999999999999995E-2</c:v>
                </c:pt>
                <c:pt idx="2531">
                  <c:v>8.5000000000000006E-2</c:v>
                </c:pt>
                <c:pt idx="2532">
                  <c:v>8.3000000000000004E-2</c:v>
                </c:pt>
                <c:pt idx="2533">
                  <c:v>8.1000000000000003E-2</c:v>
                </c:pt>
                <c:pt idx="2534">
                  <c:v>0.08</c:v>
                </c:pt>
                <c:pt idx="2535">
                  <c:v>7.8E-2</c:v>
                </c:pt>
                <c:pt idx="2536">
                  <c:v>7.5999999999999998E-2</c:v>
                </c:pt>
                <c:pt idx="2537">
                  <c:v>7.3999999999999996E-2</c:v>
                </c:pt>
                <c:pt idx="2538">
                  <c:v>7.2999999999999995E-2</c:v>
                </c:pt>
                <c:pt idx="2539">
                  <c:v>7.0999999999999994E-2</c:v>
                </c:pt>
                <c:pt idx="2540">
                  <c:v>7.0000000000000007E-2</c:v>
                </c:pt>
                <c:pt idx="2541">
                  <c:v>6.9000000000000006E-2</c:v>
                </c:pt>
                <c:pt idx="2542">
                  <c:v>6.7000000000000004E-2</c:v>
                </c:pt>
                <c:pt idx="2543">
                  <c:v>6.6000000000000003E-2</c:v>
                </c:pt>
                <c:pt idx="2544">
                  <c:v>6.5000000000000002E-2</c:v>
                </c:pt>
                <c:pt idx="2545">
                  <c:v>6.4000000000000001E-2</c:v>
                </c:pt>
                <c:pt idx="2546">
                  <c:v>6.3E-2</c:v>
                </c:pt>
                <c:pt idx="2547">
                  <c:v>6.0999999999999999E-2</c:v>
                </c:pt>
                <c:pt idx="2548">
                  <c:v>0.06</c:v>
                </c:pt>
                <c:pt idx="2549">
                  <c:v>5.8999999999999997E-2</c:v>
                </c:pt>
                <c:pt idx="2550">
                  <c:v>5.8000000000000003E-2</c:v>
                </c:pt>
                <c:pt idx="2551">
                  <c:v>5.7000000000000002E-2</c:v>
                </c:pt>
                <c:pt idx="2552">
                  <c:v>5.6000000000000001E-2</c:v>
                </c:pt>
                <c:pt idx="2553">
                  <c:v>5.6000000000000001E-2</c:v>
                </c:pt>
                <c:pt idx="2554">
                  <c:v>5.5E-2</c:v>
                </c:pt>
                <c:pt idx="2555">
                  <c:v>5.3999999999999999E-2</c:v>
                </c:pt>
                <c:pt idx="2556">
                  <c:v>5.2999999999999999E-2</c:v>
                </c:pt>
                <c:pt idx="2557">
                  <c:v>5.1999999999999998E-2</c:v>
                </c:pt>
                <c:pt idx="2558">
                  <c:v>5.0999999999999997E-2</c:v>
                </c:pt>
                <c:pt idx="2559">
                  <c:v>5.0999999999999997E-2</c:v>
                </c:pt>
                <c:pt idx="2560">
                  <c:v>0.05</c:v>
                </c:pt>
                <c:pt idx="2561">
                  <c:v>4.9000000000000002E-2</c:v>
                </c:pt>
                <c:pt idx="2562">
                  <c:v>4.9000000000000002E-2</c:v>
                </c:pt>
                <c:pt idx="2563">
                  <c:v>4.8000000000000001E-2</c:v>
                </c:pt>
                <c:pt idx="2564">
                  <c:v>4.7E-2</c:v>
                </c:pt>
                <c:pt idx="2565">
                  <c:v>4.7E-2</c:v>
                </c:pt>
                <c:pt idx="2566">
                  <c:v>4.5999999999999999E-2</c:v>
                </c:pt>
                <c:pt idx="2567">
                  <c:v>4.4999999999999998E-2</c:v>
                </c:pt>
                <c:pt idx="2568">
                  <c:v>4.4999999999999998E-2</c:v>
                </c:pt>
                <c:pt idx="2569">
                  <c:v>4.3999999999999997E-2</c:v>
                </c:pt>
                <c:pt idx="2570">
                  <c:v>4.3999999999999997E-2</c:v>
                </c:pt>
                <c:pt idx="2571">
                  <c:v>4.2999999999999997E-2</c:v>
                </c:pt>
                <c:pt idx="2572">
                  <c:v>4.2999999999999997E-2</c:v>
                </c:pt>
                <c:pt idx="2573">
                  <c:v>4.2000000000000003E-2</c:v>
                </c:pt>
                <c:pt idx="2574">
                  <c:v>4.2000000000000003E-2</c:v>
                </c:pt>
                <c:pt idx="2575">
                  <c:v>4.1000000000000002E-2</c:v>
                </c:pt>
                <c:pt idx="2576">
                  <c:v>4.1000000000000002E-2</c:v>
                </c:pt>
                <c:pt idx="2577">
                  <c:v>0.04</c:v>
                </c:pt>
                <c:pt idx="2578">
                  <c:v>0.04</c:v>
                </c:pt>
                <c:pt idx="2579">
                  <c:v>3.9E-2</c:v>
                </c:pt>
                <c:pt idx="2580">
                  <c:v>3.9E-2</c:v>
                </c:pt>
                <c:pt idx="2581">
                  <c:v>3.7999999999999999E-2</c:v>
                </c:pt>
                <c:pt idx="2582">
                  <c:v>3.7999999999999999E-2</c:v>
                </c:pt>
                <c:pt idx="2583">
                  <c:v>3.7999999999999999E-2</c:v>
                </c:pt>
                <c:pt idx="2584">
                  <c:v>3.6999999999999998E-2</c:v>
                </c:pt>
                <c:pt idx="2585">
                  <c:v>3.6999999999999998E-2</c:v>
                </c:pt>
                <c:pt idx="2586">
                  <c:v>3.5999999999999997E-2</c:v>
                </c:pt>
                <c:pt idx="2587">
                  <c:v>3.5999999999999997E-2</c:v>
                </c:pt>
                <c:pt idx="2588">
                  <c:v>3.5999999999999997E-2</c:v>
                </c:pt>
                <c:pt idx="2589">
                  <c:v>3.5000000000000003E-2</c:v>
                </c:pt>
                <c:pt idx="2590">
                  <c:v>3.5000000000000003E-2</c:v>
                </c:pt>
                <c:pt idx="2591">
                  <c:v>3.5000000000000003E-2</c:v>
                </c:pt>
                <c:pt idx="2592">
                  <c:v>3.4000000000000002E-2</c:v>
                </c:pt>
                <c:pt idx="2593">
                  <c:v>3.4000000000000002E-2</c:v>
                </c:pt>
                <c:pt idx="2594">
                  <c:v>3.4000000000000002E-2</c:v>
                </c:pt>
                <c:pt idx="2595">
                  <c:v>3.3000000000000002E-2</c:v>
                </c:pt>
                <c:pt idx="2596">
                  <c:v>3.3000000000000002E-2</c:v>
                </c:pt>
                <c:pt idx="2597">
                  <c:v>3.3000000000000002E-2</c:v>
                </c:pt>
                <c:pt idx="2598">
                  <c:v>3.2000000000000001E-2</c:v>
                </c:pt>
                <c:pt idx="2599">
                  <c:v>3.2000000000000001E-2</c:v>
                </c:pt>
                <c:pt idx="2600">
                  <c:v>0.36</c:v>
                </c:pt>
                <c:pt idx="2601">
                  <c:v>0.32700000000000001</c:v>
                </c:pt>
                <c:pt idx="2602">
                  <c:v>0.3</c:v>
                </c:pt>
                <c:pt idx="2603">
                  <c:v>0.27700000000000002</c:v>
                </c:pt>
                <c:pt idx="2604">
                  <c:v>0.25700000000000001</c:v>
                </c:pt>
                <c:pt idx="2605">
                  <c:v>0.24</c:v>
                </c:pt>
                <c:pt idx="2606">
                  <c:v>0.22500000000000001</c:v>
                </c:pt>
                <c:pt idx="2607">
                  <c:v>0.21199999999999999</c:v>
                </c:pt>
                <c:pt idx="2608">
                  <c:v>0.2</c:v>
                </c:pt>
                <c:pt idx="2609">
                  <c:v>0.189</c:v>
                </c:pt>
                <c:pt idx="2610">
                  <c:v>0.18</c:v>
                </c:pt>
                <c:pt idx="2611">
                  <c:v>0.17100000000000001</c:v>
                </c:pt>
                <c:pt idx="2612">
                  <c:v>0.16400000000000001</c:v>
                </c:pt>
                <c:pt idx="2613">
                  <c:v>0.157</c:v>
                </c:pt>
                <c:pt idx="2614">
                  <c:v>0.15</c:v>
                </c:pt>
                <c:pt idx="2615">
                  <c:v>0.14399999999999999</c:v>
                </c:pt>
                <c:pt idx="2616">
                  <c:v>0.13800000000000001</c:v>
                </c:pt>
                <c:pt idx="2617">
                  <c:v>0.13300000000000001</c:v>
                </c:pt>
                <c:pt idx="2618">
                  <c:v>0.129</c:v>
                </c:pt>
                <c:pt idx="2619">
                  <c:v>0.124</c:v>
                </c:pt>
                <c:pt idx="2620">
                  <c:v>0.12</c:v>
                </c:pt>
                <c:pt idx="2621">
                  <c:v>0.11600000000000001</c:v>
                </c:pt>
                <c:pt idx="2622">
                  <c:v>0.113</c:v>
                </c:pt>
                <c:pt idx="2623">
                  <c:v>0.109</c:v>
                </c:pt>
                <c:pt idx="2624">
                  <c:v>0.106</c:v>
                </c:pt>
                <c:pt idx="2625">
                  <c:v>0.10299999999999999</c:v>
                </c:pt>
                <c:pt idx="2626">
                  <c:v>0.1</c:v>
                </c:pt>
                <c:pt idx="2627">
                  <c:v>9.7000000000000003E-2</c:v>
                </c:pt>
                <c:pt idx="2628">
                  <c:v>9.5000000000000001E-2</c:v>
                </c:pt>
                <c:pt idx="2629">
                  <c:v>9.1999999999999998E-2</c:v>
                </c:pt>
                <c:pt idx="2630">
                  <c:v>0.09</c:v>
                </c:pt>
                <c:pt idx="2631">
                  <c:v>8.7999999999999995E-2</c:v>
                </c:pt>
                <c:pt idx="2632">
                  <c:v>8.5999999999999993E-2</c:v>
                </c:pt>
                <c:pt idx="2633">
                  <c:v>8.4000000000000005E-2</c:v>
                </c:pt>
                <c:pt idx="2634">
                  <c:v>8.2000000000000003E-2</c:v>
                </c:pt>
                <c:pt idx="2635">
                  <c:v>0.08</c:v>
                </c:pt>
                <c:pt idx="2636">
                  <c:v>7.8E-2</c:v>
                </c:pt>
                <c:pt idx="2637">
                  <c:v>7.6999999999999999E-2</c:v>
                </c:pt>
                <c:pt idx="2638">
                  <c:v>7.4999999999999997E-2</c:v>
                </c:pt>
                <c:pt idx="2639">
                  <c:v>7.2999999999999995E-2</c:v>
                </c:pt>
                <c:pt idx="2640">
                  <c:v>7.1999999999999995E-2</c:v>
                </c:pt>
                <c:pt idx="2641">
                  <c:v>7.0999999999999994E-2</c:v>
                </c:pt>
                <c:pt idx="2642">
                  <c:v>6.9000000000000006E-2</c:v>
                </c:pt>
                <c:pt idx="2643">
                  <c:v>6.8000000000000005E-2</c:v>
                </c:pt>
                <c:pt idx="2644">
                  <c:v>6.7000000000000004E-2</c:v>
                </c:pt>
                <c:pt idx="2645">
                  <c:v>6.5000000000000002E-2</c:v>
                </c:pt>
                <c:pt idx="2646">
                  <c:v>6.4000000000000001E-2</c:v>
                </c:pt>
                <c:pt idx="2647">
                  <c:v>6.3E-2</c:v>
                </c:pt>
                <c:pt idx="2648">
                  <c:v>6.2E-2</c:v>
                </c:pt>
                <c:pt idx="2649">
                  <c:v>6.0999999999999999E-2</c:v>
                </c:pt>
                <c:pt idx="2650">
                  <c:v>0.06</c:v>
                </c:pt>
                <c:pt idx="2651">
                  <c:v>5.8999999999999997E-2</c:v>
                </c:pt>
                <c:pt idx="2652">
                  <c:v>5.8000000000000003E-2</c:v>
                </c:pt>
                <c:pt idx="2653">
                  <c:v>5.7000000000000002E-2</c:v>
                </c:pt>
                <c:pt idx="2654">
                  <c:v>5.6000000000000001E-2</c:v>
                </c:pt>
                <c:pt idx="2655">
                  <c:v>5.5E-2</c:v>
                </c:pt>
                <c:pt idx="2656">
                  <c:v>5.5E-2</c:v>
                </c:pt>
                <c:pt idx="2657">
                  <c:v>5.3999999999999999E-2</c:v>
                </c:pt>
                <c:pt idx="2658">
                  <c:v>5.2999999999999999E-2</c:v>
                </c:pt>
                <c:pt idx="2659">
                  <c:v>5.1999999999999998E-2</c:v>
                </c:pt>
                <c:pt idx="2660">
                  <c:v>5.0999999999999997E-2</c:v>
                </c:pt>
                <c:pt idx="2661">
                  <c:v>5.0999999999999997E-2</c:v>
                </c:pt>
                <c:pt idx="2662">
                  <c:v>0.05</c:v>
                </c:pt>
                <c:pt idx="2663">
                  <c:v>4.9000000000000002E-2</c:v>
                </c:pt>
                <c:pt idx="2664">
                  <c:v>4.9000000000000002E-2</c:v>
                </c:pt>
                <c:pt idx="2665">
                  <c:v>4.8000000000000001E-2</c:v>
                </c:pt>
                <c:pt idx="2666">
                  <c:v>4.7E-2</c:v>
                </c:pt>
                <c:pt idx="2667">
                  <c:v>4.7E-2</c:v>
                </c:pt>
                <c:pt idx="2668">
                  <c:v>4.5999999999999999E-2</c:v>
                </c:pt>
                <c:pt idx="2669">
                  <c:v>4.5999999999999999E-2</c:v>
                </c:pt>
                <c:pt idx="2670">
                  <c:v>4.4999999999999998E-2</c:v>
                </c:pt>
                <c:pt idx="2671">
                  <c:v>4.3999999999999997E-2</c:v>
                </c:pt>
                <c:pt idx="2672">
                  <c:v>4.3999999999999997E-2</c:v>
                </c:pt>
                <c:pt idx="2673">
                  <c:v>4.2999999999999997E-2</c:v>
                </c:pt>
                <c:pt idx="2674">
                  <c:v>4.2999999999999997E-2</c:v>
                </c:pt>
                <c:pt idx="2675">
                  <c:v>4.2000000000000003E-2</c:v>
                </c:pt>
                <c:pt idx="2676">
                  <c:v>4.2000000000000003E-2</c:v>
                </c:pt>
                <c:pt idx="2677">
                  <c:v>4.1000000000000002E-2</c:v>
                </c:pt>
                <c:pt idx="2678">
                  <c:v>4.1000000000000002E-2</c:v>
                </c:pt>
                <c:pt idx="2679">
                  <c:v>0.04</c:v>
                </c:pt>
                <c:pt idx="2680">
                  <c:v>0.04</c:v>
                </c:pt>
                <c:pt idx="2681">
                  <c:v>0.04</c:v>
                </c:pt>
                <c:pt idx="2682">
                  <c:v>3.9E-2</c:v>
                </c:pt>
                <c:pt idx="2683">
                  <c:v>3.9E-2</c:v>
                </c:pt>
                <c:pt idx="2684">
                  <c:v>3.7999999999999999E-2</c:v>
                </c:pt>
                <c:pt idx="2685">
                  <c:v>3.7999999999999999E-2</c:v>
                </c:pt>
                <c:pt idx="2686">
                  <c:v>3.7999999999999999E-2</c:v>
                </c:pt>
                <c:pt idx="2687">
                  <c:v>3.6999999999999998E-2</c:v>
                </c:pt>
                <c:pt idx="2688">
                  <c:v>3.6999999999999998E-2</c:v>
                </c:pt>
                <c:pt idx="2689">
                  <c:v>3.5999999999999997E-2</c:v>
                </c:pt>
                <c:pt idx="2690">
                  <c:v>3.5999999999999997E-2</c:v>
                </c:pt>
                <c:pt idx="2691">
                  <c:v>3.5999999999999997E-2</c:v>
                </c:pt>
                <c:pt idx="2692">
                  <c:v>3.5000000000000003E-2</c:v>
                </c:pt>
                <c:pt idx="2693">
                  <c:v>3.5000000000000003E-2</c:v>
                </c:pt>
                <c:pt idx="2694">
                  <c:v>3.5000000000000003E-2</c:v>
                </c:pt>
                <c:pt idx="2695">
                  <c:v>3.4000000000000002E-2</c:v>
                </c:pt>
                <c:pt idx="2696">
                  <c:v>3.4000000000000002E-2</c:v>
                </c:pt>
                <c:pt idx="2697">
                  <c:v>3.4000000000000002E-2</c:v>
                </c:pt>
                <c:pt idx="2698">
                  <c:v>3.3000000000000002E-2</c:v>
                </c:pt>
                <c:pt idx="2699">
                  <c:v>3.3000000000000002E-2</c:v>
                </c:pt>
                <c:pt idx="2700">
                  <c:v>0.37</c:v>
                </c:pt>
                <c:pt idx="2701">
                  <c:v>0.33600000000000002</c:v>
                </c:pt>
                <c:pt idx="2702">
                  <c:v>0.308</c:v>
                </c:pt>
                <c:pt idx="2703">
                  <c:v>0.28499999999999998</c:v>
                </c:pt>
                <c:pt idx="2704">
                  <c:v>0.26400000000000001</c:v>
                </c:pt>
                <c:pt idx="2705">
                  <c:v>0.247</c:v>
                </c:pt>
                <c:pt idx="2706">
                  <c:v>0.23100000000000001</c:v>
                </c:pt>
                <c:pt idx="2707">
                  <c:v>0.218</c:v>
                </c:pt>
                <c:pt idx="2708">
                  <c:v>0.20599999999999999</c:v>
                </c:pt>
                <c:pt idx="2709">
                  <c:v>0.19500000000000001</c:v>
                </c:pt>
                <c:pt idx="2710">
                  <c:v>0.185</c:v>
                </c:pt>
                <c:pt idx="2711">
                  <c:v>0.17599999999999999</c:v>
                </c:pt>
                <c:pt idx="2712">
                  <c:v>0.16800000000000001</c:v>
                </c:pt>
                <c:pt idx="2713">
                  <c:v>0.161</c:v>
                </c:pt>
                <c:pt idx="2714">
                  <c:v>0.154</c:v>
                </c:pt>
                <c:pt idx="2715">
                  <c:v>0.14799999999999999</c:v>
                </c:pt>
                <c:pt idx="2716">
                  <c:v>0.14199999999999999</c:v>
                </c:pt>
                <c:pt idx="2717">
                  <c:v>0.13700000000000001</c:v>
                </c:pt>
                <c:pt idx="2718">
                  <c:v>0.13200000000000001</c:v>
                </c:pt>
                <c:pt idx="2719">
                  <c:v>0.128</c:v>
                </c:pt>
                <c:pt idx="2720">
                  <c:v>0.123</c:v>
                </c:pt>
                <c:pt idx="2721">
                  <c:v>0.11899999999999999</c:v>
                </c:pt>
                <c:pt idx="2722">
                  <c:v>0.11600000000000001</c:v>
                </c:pt>
                <c:pt idx="2723">
                  <c:v>0.112</c:v>
                </c:pt>
                <c:pt idx="2724">
                  <c:v>0.109</c:v>
                </c:pt>
                <c:pt idx="2725">
                  <c:v>0.106</c:v>
                </c:pt>
                <c:pt idx="2726">
                  <c:v>0.10299999999999999</c:v>
                </c:pt>
                <c:pt idx="2727">
                  <c:v>0.1</c:v>
                </c:pt>
                <c:pt idx="2728">
                  <c:v>9.7000000000000003E-2</c:v>
                </c:pt>
                <c:pt idx="2729">
                  <c:v>9.5000000000000001E-2</c:v>
                </c:pt>
                <c:pt idx="2730">
                  <c:v>9.2999999999999999E-2</c:v>
                </c:pt>
                <c:pt idx="2731">
                  <c:v>0.09</c:v>
                </c:pt>
                <c:pt idx="2732">
                  <c:v>8.7999999999999995E-2</c:v>
                </c:pt>
                <c:pt idx="2733">
                  <c:v>8.5999999999999993E-2</c:v>
                </c:pt>
                <c:pt idx="2734">
                  <c:v>8.4000000000000005E-2</c:v>
                </c:pt>
                <c:pt idx="2735">
                  <c:v>8.2000000000000003E-2</c:v>
                </c:pt>
                <c:pt idx="2736">
                  <c:v>0.08</c:v>
                </c:pt>
                <c:pt idx="2737">
                  <c:v>7.9000000000000001E-2</c:v>
                </c:pt>
                <c:pt idx="2738">
                  <c:v>7.6999999999999999E-2</c:v>
                </c:pt>
                <c:pt idx="2739">
                  <c:v>7.5999999999999998E-2</c:v>
                </c:pt>
                <c:pt idx="2740">
                  <c:v>7.3999999999999996E-2</c:v>
                </c:pt>
                <c:pt idx="2741">
                  <c:v>7.2999999999999995E-2</c:v>
                </c:pt>
                <c:pt idx="2742">
                  <c:v>7.0999999999999994E-2</c:v>
                </c:pt>
                <c:pt idx="2743">
                  <c:v>7.0000000000000007E-2</c:v>
                </c:pt>
                <c:pt idx="2744">
                  <c:v>6.9000000000000006E-2</c:v>
                </c:pt>
                <c:pt idx="2745">
                  <c:v>6.7000000000000004E-2</c:v>
                </c:pt>
                <c:pt idx="2746">
                  <c:v>6.6000000000000003E-2</c:v>
                </c:pt>
                <c:pt idx="2747">
                  <c:v>6.5000000000000002E-2</c:v>
                </c:pt>
                <c:pt idx="2748">
                  <c:v>6.4000000000000001E-2</c:v>
                </c:pt>
                <c:pt idx="2749">
                  <c:v>6.3E-2</c:v>
                </c:pt>
                <c:pt idx="2750">
                  <c:v>6.2E-2</c:v>
                </c:pt>
                <c:pt idx="2751">
                  <c:v>6.0999999999999999E-2</c:v>
                </c:pt>
                <c:pt idx="2752">
                  <c:v>0.06</c:v>
                </c:pt>
                <c:pt idx="2753">
                  <c:v>5.8999999999999997E-2</c:v>
                </c:pt>
                <c:pt idx="2754">
                  <c:v>5.8000000000000003E-2</c:v>
                </c:pt>
                <c:pt idx="2755">
                  <c:v>5.7000000000000002E-2</c:v>
                </c:pt>
                <c:pt idx="2756">
                  <c:v>5.6000000000000001E-2</c:v>
                </c:pt>
                <c:pt idx="2757">
                  <c:v>5.5E-2</c:v>
                </c:pt>
                <c:pt idx="2758">
                  <c:v>5.3999999999999999E-2</c:v>
                </c:pt>
                <c:pt idx="2759">
                  <c:v>5.3999999999999999E-2</c:v>
                </c:pt>
                <c:pt idx="2760">
                  <c:v>5.2999999999999999E-2</c:v>
                </c:pt>
                <c:pt idx="2761">
                  <c:v>5.1999999999999998E-2</c:v>
                </c:pt>
                <c:pt idx="2762">
                  <c:v>5.0999999999999997E-2</c:v>
                </c:pt>
                <c:pt idx="2763">
                  <c:v>5.0999999999999997E-2</c:v>
                </c:pt>
                <c:pt idx="2764">
                  <c:v>0.05</c:v>
                </c:pt>
                <c:pt idx="2765">
                  <c:v>4.9000000000000002E-2</c:v>
                </c:pt>
                <c:pt idx="2766">
                  <c:v>4.9000000000000002E-2</c:v>
                </c:pt>
                <c:pt idx="2767">
                  <c:v>4.8000000000000001E-2</c:v>
                </c:pt>
                <c:pt idx="2768">
                  <c:v>4.7E-2</c:v>
                </c:pt>
                <c:pt idx="2769">
                  <c:v>4.7E-2</c:v>
                </c:pt>
                <c:pt idx="2770">
                  <c:v>4.5999999999999999E-2</c:v>
                </c:pt>
                <c:pt idx="2771">
                  <c:v>4.5999999999999999E-2</c:v>
                </c:pt>
                <c:pt idx="2772">
                  <c:v>4.4999999999999998E-2</c:v>
                </c:pt>
                <c:pt idx="2773">
                  <c:v>4.4999999999999998E-2</c:v>
                </c:pt>
                <c:pt idx="2774">
                  <c:v>4.3999999999999997E-2</c:v>
                </c:pt>
                <c:pt idx="2775">
                  <c:v>4.3999999999999997E-2</c:v>
                </c:pt>
                <c:pt idx="2776">
                  <c:v>4.2999999999999997E-2</c:v>
                </c:pt>
                <c:pt idx="2777">
                  <c:v>4.2999999999999997E-2</c:v>
                </c:pt>
                <c:pt idx="2778">
                  <c:v>4.2000000000000003E-2</c:v>
                </c:pt>
                <c:pt idx="2779">
                  <c:v>4.2000000000000003E-2</c:v>
                </c:pt>
                <c:pt idx="2780">
                  <c:v>4.1000000000000002E-2</c:v>
                </c:pt>
                <c:pt idx="2781">
                  <c:v>4.1000000000000002E-2</c:v>
                </c:pt>
                <c:pt idx="2782">
                  <c:v>0.04</c:v>
                </c:pt>
                <c:pt idx="2783">
                  <c:v>0.04</c:v>
                </c:pt>
                <c:pt idx="2784">
                  <c:v>3.9E-2</c:v>
                </c:pt>
                <c:pt idx="2785">
                  <c:v>3.9E-2</c:v>
                </c:pt>
                <c:pt idx="2786">
                  <c:v>3.9E-2</c:v>
                </c:pt>
                <c:pt idx="2787">
                  <c:v>3.7999999999999999E-2</c:v>
                </c:pt>
                <c:pt idx="2788">
                  <c:v>3.7999999999999999E-2</c:v>
                </c:pt>
                <c:pt idx="2789">
                  <c:v>3.6999999999999998E-2</c:v>
                </c:pt>
                <c:pt idx="2790">
                  <c:v>3.6999999999999998E-2</c:v>
                </c:pt>
                <c:pt idx="2791">
                  <c:v>3.6999999999999998E-2</c:v>
                </c:pt>
                <c:pt idx="2792">
                  <c:v>3.5999999999999997E-2</c:v>
                </c:pt>
                <c:pt idx="2793">
                  <c:v>3.5999999999999997E-2</c:v>
                </c:pt>
                <c:pt idx="2794">
                  <c:v>3.5999999999999997E-2</c:v>
                </c:pt>
                <c:pt idx="2795">
                  <c:v>3.5000000000000003E-2</c:v>
                </c:pt>
                <c:pt idx="2796">
                  <c:v>3.5000000000000003E-2</c:v>
                </c:pt>
                <c:pt idx="2797">
                  <c:v>3.5000000000000003E-2</c:v>
                </c:pt>
                <c:pt idx="2798">
                  <c:v>3.4000000000000002E-2</c:v>
                </c:pt>
                <c:pt idx="2799">
                  <c:v>3.4000000000000002E-2</c:v>
                </c:pt>
                <c:pt idx="2800">
                  <c:v>0.38</c:v>
                </c:pt>
                <c:pt idx="2801">
                  <c:v>0.34499999999999997</c:v>
                </c:pt>
                <c:pt idx="2802">
                  <c:v>0.317</c:v>
                </c:pt>
                <c:pt idx="2803">
                  <c:v>0.29199999999999998</c:v>
                </c:pt>
                <c:pt idx="2804">
                  <c:v>0.27100000000000002</c:v>
                </c:pt>
                <c:pt idx="2805">
                  <c:v>0.253</c:v>
                </c:pt>
                <c:pt idx="2806">
                  <c:v>0.23799999999999999</c:v>
                </c:pt>
                <c:pt idx="2807">
                  <c:v>0.224</c:v>
                </c:pt>
                <c:pt idx="2808">
                  <c:v>0.21099999999999999</c:v>
                </c:pt>
                <c:pt idx="2809">
                  <c:v>0.2</c:v>
                </c:pt>
                <c:pt idx="2810">
                  <c:v>0.19</c:v>
                </c:pt>
                <c:pt idx="2811">
                  <c:v>0.18099999999999999</c:v>
                </c:pt>
                <c:pt idx="2812">
                  <c:v>0.17299999999999999</c:v>
                </c:pt>
                <c:pt idx="2813">
                  <c:v>0.16500000000000001</c:v>
                </c:pt>
                <c:pt idx="2814">
                  <c:v>0.158</c:v>
                </c:pt>
                <c:pt idx="2815">
                  <c:v>0.152</c:v>
                </c:pt>
                <c:pt idx="2816">
                  <c:v>0.14599999999999999</c:v>
                </c:pt>
                <c:pt idx="2817">
                  <c:v>0.14099999999999999</c:v>
                </c:pt>
                <c:pt idx="2818">
                  <c:v>0.13600000000000001</c:v>
                </c:pt>
                <c:pt idx="2819">
                  <c:v>0.13100000000000001</c:v>
                </c:pt>
                <c:pt idx="2820">
                  <c:v>0.127</c:v>
                </c:pt>
                <c:pt idx="2821">
                  <c:v>0.123</c:v>
                </c:pt>
                <c:pt idx="2822">
                  <c:v>0.11899999999999999</c:v>
                </c:pt>
                <c:pt idx="2823">
                  <c:v>0.115</c:v>
                </c:pt>
                <c:pt idx="2824">
                  <c:v>0.112</c:v>
                </c:pt>
                <c:pt idx="2825">
                  <c:v>0.109</c:v>
                </c:pt>
                <c:pt idx="2826">
                  <c:v>0.106</c:v>
                </c:pt>
                <c:pt idx="2827">
                  <c:v>0.10299999999999999</c:v>
                </c:pt>
                <c:pt idx="2828">
                  <c:v>0.1</c:v>
                </c:pt>
                <c:pt idx="2829">
                  <c:v>9.7000000000000003E-2</c:v>
                </c:pt>
                <c:pt idx="2830">
                  <c:v>9.5000000000000001E-2</c:v>
                </c:pt>
                <c:pt idx="2831">
                  <c:v>9.2999999999999999E-2</c:v>
                </c:pt>
                <c:pt idx="2832">
                  <c:v>0.09</c:v>
                </c:pt>
                <c:pt idx="2833">
                  <c:v>8.7999999999999995E-2</c:v>
                </c:pt>
                <c:pt idx="2834">
                  <c:v>8.5999999999999993E-2</c:v>
                </c:pt>
                <c:pt idx="2835">
                  <c:v>8.4000000000000005E-2</c:v>
                </c:pt>
                <c:pt idx="2836">
                  <c:v>8.3000000000000004E-2</c:v>
                </c:pt>
                <c:pt idx="2837">
                  <c:v>8.1000000000000003E-2</c:v>
                </c:pt>
                <c:pt idx="2838">
                  <c:v>7.9000000000000001E-2</c:v>
                </c:pt>
                <c:pt idx="2839">
                  <c:v>7.8E-2</c:v>
                </c:pt>
                <c:pt idx="2840">
                  <c:v>7.5999999999999998E-2</c:v>
                </c:pt>
                <c:pt idx="2841">
                  <c:v>7.4999999999999997E-2</c:v>
                </c:pt>
                <c:pt idx="2842">
                  <c:v>7.2999999999999995E-2</c:v>
                </c:pt>
                <c:pt idx="2843">
                  <c:v>7.1999999999999995E-2</c:v>
                </c:pt>
                <c:pt idx="2844">
                  <c:v>7.0000000000000007E-2</c:v>
                </c:pt>
                <c:pt idx="2845">
                  <c:v>6.9000000000000006E-2</c:v>
                </c:pt>
                <c:pt idx="2846">
                  <c:v>6.8000000000000005E-2</c:v>
                </c:pt>
                <c:pt idx="2847">
                  <c:v>6.7000000000000004E-2</c:v>
                </c:pt>
                <c:pt idx="2848">
                  <c:v>6.6000000000000003E-2</c:v>
                </c:pt>
                <c:pt idx="2849">
                  <c:v>6.4000000000000001E-2</c:v>
                </c:pt>
                <c:pt idx="2850">
                  <c:v>6.3E-2</c:v>
                </c:pt>
                <c:pt idx="2851">
                  <c:v>6.2E-2</c:v>
                </c:pt>
                <c:pt idx="2852">
                  <c:v>6.0999999999999999E-2</c:v>
                </c:pt>
                <c:pt idx="2853">
                  <c:v>0.06</c:v>
                </c:pt>
                <c:pt idx="2854">
                  <c:v>5.8999999999999997E-2</c:v>
                </c:pt>
                <c:pt idx="2855">
                  <c:v>5.8000000000000003E-2</c:v>
                </c:pt>
                <c:pt idx="2856">
                  <c:v>5.8000000000000003E-2</c:v>
                </c:pt>
                <c:pt idx="2857">
                  <c:v>5.7000000000000002E-2</c:v>
                </c:pt>
                <c:pt idx="2858">
                  <c:v>5.6000000000000001E-2</c:v>
                </c:pt>
                <c:pt idx="2859">
                  <c:v>5.5E-2</c:v>
                </c:pt>
                <c:pt idx="2860">
                  <c:v>5.3999999999999999E-2</c:v>
                </c:pt>
                <c:pt idx="2861">
                  <c:v>5.3999999999999999E-2</c:v>
                </c:pt>
                <c:pt idx="2862">
                  <c:v>5.2999999999999999E-2</c:v>
                </c:pt>
                <c:pt idx="2863">
                  <c:v>5.1999999999999998E-2</c:v>
                </c:pt>
                <c:pt idx="2864">
                  <c:v>5.0999999999999997E-2</c:v>
                </c:pt>
                <c:pt idx="2865">
                  <c:v>5.0999999999999997E-2</c:v>
                </c:pt>
                <c:pt idx="2866">
                  <c:v>0.05</c:v>
                </c:pt>
                <c:pt idx="2867">
                  <c:v>4.9000000000000002E-2</c:v>
                </c:pt>
                <c:pt idx="2868">
                  <c:v>4.9000000000000002E-2</c:v>
                </c:pt>
                <c:pt idx="2869">
                  <c:v>4.8000000000000001E-2</c:v>
                </c:pt>
                <c:pt idx="2870">
                  <c:v>4.8000000000000001E-2</c:v>
                </c:pt>
                <c:pt idx="2871">
                  <c:v>4.7E-2</c:v>
                </c:pt>
                <c:pt idx="2872">
                  <c:v>4.5999999999999999E-2</c:v>
                </c:pt>
                <c:pt idx="2873">
                  <c:v>4.5999999999999999E-2</c:v>
                </c:pt>
                <c:pt idx="2874">
                  <c:v>4.4999999999999998E-2</c:v>
                </c:pt>
                <c:pt idx="2875">
                  <c:v>4.4999999999999998E-2</c:v>
                </c:pt>
                <c:pt idx="2876">
                  <c:v>4.3999999999999997E-2</c:v>
                </c:pt>
                <c:pt idx="2877">
                  <c:v>4.3999999999999997E-2</c:v>
                </c:pt>
                <c:pt idx="2878">
                  <c:v>4.2999999999999997E-2</c:v>
                </c:pt>
                <c:pt idx="2879">
                  <c:v>4.2999999999999997E-2</c:v>
                </c:pt>
                <c:pt idx="2880">
                  <c:v>4.2000000000000003E-2</c:v>
                </c:pt>
                <c:pt idx="2881">
                  <c:v>4.2000000000000003E-2</c:v>
                </c:pt>
                <c:pt idx="2882">
                  <c:v>4.1000000000000002E-2</c:v>
                </c:pt>
                <c:pt idx="2883">
                  <c:v>4.1000000000000002E-2</c:v>
                </c:pt>
                <c:pt idx="2884">
                  <c:v>0.04</c:v>
                </c:pt>
                <c:pt idx="2885">
                  <c:v>0.04</c:v>
                </c:pt>
                <c:pt idx="2886">
                  <c:v>0.04</c:v>
                </c:pt>
                <c:pt idx="2887">
                  <c:v>3.9E-2</c:v>
                </c:pt>
                <c:pt idx="2888">
                  <c:v>3.9E-2</c:v>
                </c:pt>
                <c:pt idx="2889">
                  <c:v>3.7999999999999999E-2</c:v>
                </c:pt>
                <c:pt idx="2890">
                  <c:v>3.7999999999999999E-2</c:v>
                </c:pt>
                <c:pt idx="2891">
                  <c:v>3.7999999999999999E-2</c:v>
                </c:pt>
                <c:pt idx="2892">
                  <c:v>3.6999999999999998E-2</c:v>
                </c:pt>
                <c:pt idx="2893">
                  <c:v>3.6999999999999998E-2</c:v>
                </c:pt>
                <c:pt idx="2894">
                  <c:v>3.6999999999999998E-2</c:v>
                </c:pt>
                <c:pt idx="2895">
                  <c:v>3.5999999999999997E-2</c:v>
                </c:pt>
                <c:pt idx="2896">
                  <c:v>3.5999999999999997E-2</c:v>
                </c:pt>
                <c:pt idx="2897">
                  <c:v>3.5999999999999997E-2</c:v>
                </c:pt>
                <c:pt idx="2898">
                  <c:v>3.5000000000000003E-2</c:v>
                </c:pt>
                <c:pt idx="2899">
                  <c:v>3.5000000000000003E-2</c:v>
                </c:pt>
                <c:pt idx="2900">
                  <c:v>0.39</c:v>
                </c:pt>
                <c:pt idx="2901">
                  <c:v>0.35499999999999998</c:v>
                </c:pt>
                <c:pt idx="2902">
                  <c:v>0.32500000000000001</c:v>
                </c:pt>
                <c:pt idx="2903">
                  <c:v>0.3</c:v>
                </c:pt>
                <c:pt idx="2904">
                  <c:v>0.27900000000000003</c:v>
                </c:pt>
                <c:pt idx="2905">
                  <c:v>0.26</c:v>
                </c:pt>
                <c:pt idx="2906">
                  <c:v>0.24399999999999999</c:v>
                </c:pt>
                <c:pt idx="2907">
                  <c:v>0.22900000000000001</c:v>
                </c:pt>
                <c:pt idx="2908">
                  <c:v>0.217</c:v>
                </c:pt>
                <c:pt idx="2909">
                  <c:v>0.20499999999999999</c:v>
                </c:pt>
                <c:pt idx="2910">
                  <c:v>0.19500000000000001</c:v>
                </c:pt>
                <c:pt idx="2911">
                  <c:v>0.186</c:v>
                </c:pt>
                <c:pt idx="2912">
                  <c:v>0.17699999999999999</c:v>
                </c:pt>
                <c:pt idx="2913">
                  <c:v>0.17</c:v>
                </c:pt>
                <c:pt idx="2914">
                  <c:v>0.16300000000000001</c:v>
                </c:pt>
                <c:pt idx="2915">
                  <c:v>0.156</c:v>
                </c:pt>
                <c:pt idx="2916">
                  <c:v>0.15</c:v>
                </c:pt>
                <c:pt idx="2917">
                  <c:v>0.14399999999999999</c:v>
                </c:pt>
                <c:pt idx="2918">
                  <c:v>0.13900000000000001</c:v>
                </c:pt>
                <c:pt idx="2919">
                  <c:v>0.13400000000000001</c:v>
                </c:pt>
                <c:pt idx="2920">
                  <c:v>0.13</c:v>
                </c:pt>
                <c:pt idx="2921">
                  <c:v>0.126</c:v>
                </c:pt>
                <c:pt idx="2922">
                  <c:v>0.122</c:v>
                </c:pt>
                <c:pt idx="2923">
                  <c:v>0.11799999999999999</c:v>
                </c:pt>
                <c:pt idx="2924">
                  <c:v>0.115</c:v>
                </c:pt>
                <c:pt idx="2925">
                  <c:v>0.111</c:v>
                </c:pt>
                <c:pt idx="2926">
                  <c:v>0.108</c:v>
                </c:pt>
                <c:pt idx="2927">
                  <c:v>0.105</c:v>
                </c:pt>
                <c:pt idx="2928">
                  <c:v>0.10299999999999999</c:v>
                </c:pt>
                <c:pt idx="2929">
                  <c:v>0.1</c:v>
                </c:pt>
                <c:pt idx="2930">
                  <c:v>9.8000000000000004E-2</c:v>
                </c:pt>
                <c:pt idx="2931">
                  <c:v>9.5000000000000001E-2</c:v>
                </c:pt>
                <c:pt idx="2932">
                  <c:v>9.2999999999999999E-2</c:v>
                </c:pt>
                <c:pt idx="2933">
                  <c:v>9.0999999999999998E-2</c:v>
                </c:pt>
                <c:pt idx="2934">
                  <c:v>8.8999999999999996E-2</c:v>
                </c:pt>
                <c:pt idx="2935">
                  <c:v>8.6999999999999994E-2</c:v>
                </c:pt>
                <c:pt idx="2936">
                  <c:v>8.5000000000000006E-2</c:v>
                </c:pt>
                <c:pt idx="2937">
                  <c:v>8.3000000000000004E-2</c:v>
                </c:pt>
                <c:pt idx="2938">
                  <c:v>8.1000000000000003E-2</c:v>
                </c:pt>
                <c:pt idx="2939">
                  <c:v>0.08</c:v>
                </c:pt>
                <c:pt idx="2940">
                  <c:v>7.8E-2</c:v>
                </c:pt>
                <c:pt idx="2941">
                  <c:v>7.5999999999999998E-2</c:v>
                </c:pt>
                <c:pt idx="2942">
                  <c:v>7.4999999999999997E-2</c:v>
                </c:pt>
                <c:pt idx="2943">
                  <c:v>7.3999999999999996E-2</c:v>
                </c:pt>
                <c:pt idx="2944">
                  <c:v>7.1999999999999995E-2</c:v>
                </c:pt>
                <c:pt idx="2945">
                  <c:v>7.0999999999999994E-2</c:v>
                </c:pt>
                <c:pt idx="2946">
                  <c:v>7.0000000000000007E-2</c:v>
                </c:pt>
                <c:pt idx="2947">
                  <c:v>6.8000000000000005E-2</c:v>
                </c:pt>
                <c:pt idx="2948">
                  <c:v>6.7000000000000004E-2</c:v>
                </c:pt>
                <c:pt idx="2949">
                  <c:v>6.6000000000000003E-2</c:v>
                </c:pt>
                <c:pt idx="2950">
                  <c:v>6.5000000000000002E-2</c:v>
                </c:pt>
                <c:pt idx="2951">
                  <c:v>6.4000000000000001E-2</c:v>
                </c:pt>
                <c:pt idx="2952">
                  <c:v>6.3E-2</c:v>
                </c:pt>
                <c:pt idx="2953">
                  <c:v>6.2E-2</c:v>
                </c:pt>
                <c:pt idx="2954">
                  <c:v>6.0999999999999999E-2</c:v>
                </c:pt>
                <c:pt idx="2955">
                  <c:v>0.06</c:v>
                </c:pt>
                <c:pt idx="2956">
                  <c:v>5.8999999999999997E-2</c:v>
                </c:pt>
                <c:pt idx="2957">
                  <c:v>5.8000000000000003E-2</c:v>
                </c:pt>
                <c:pt idx="2958">
                  <c:v>5.7000000000000002E-2</c:v>
                </c:pt>
                <c:pt idx="2959">
                  <c:v>5.7000000000000002E-2</c:v>
                </c:pt>
                <c:pt idx="2960">
                  <c:v>5.6000000000000001E-2</c:v>
                </c:pt>
                <c:pt idx="2961">
                  <c:v>5.5E-2</c:v>
                </c:pt>
                <c:pt idx="2962">
                  <c:v>5.3999999999999999E-2</c:v>
                </c:pt>
                <c:pt idx="2963">
                  <c:v>5.2999999999999999E-2</c:v>
                </c:pt>
                <c:pt idx="2964">
                  <c:v>5.2999999999999999E-2</c:v>
                </c:pt>
                <c:pt idx="2965">
                  <c:v>5.1999999999999998E-2</c:v>
                </c:pt>
                <c:pt idx="2966">
                  <c:v>5.0999999999999997E-2</c:v>
                </c:pt>
                <c:pt idx="2967">
                  <c:v>5.0999999999999997E-2</c:v>
                </c:pt>
                <c:pt idx="2968">
                  <c:v>0.05</c:v>
                </c:pt>
                <c:pt idx="2969">
                  <c:v>4.9000000000000002E-2</c:v>
                </c:pt>
                <c:pt idx="2970">
                  <c:v>4.9000000000000002E-2</c:v>
                </c:pt>
                <c:pt idx="2971">
                  <c:v>4.8000000000000001E-2</c:v>
                </c:pt>
                <c:pt idx="2972">
                  <c:v>4.8000000000000001E-2</c:v>
                </c:pt>
                <c:pt idx="2973">
                  <c:v>4.7E-2</c:v>
                </c:pt>
                <c:pt idx="2974">
                  <c:v>4.5999999999999999E-2</c:v>
                </c:pt>
                <c:pt idx="2975">
                  <c:v>4.5999999999999999E-2</c:v>
                </c:pt>
                <c:pt idx="2976">
                  <c:v>4.4999999999999998E-2</c:v>
                </c:pt>
                <c:pt idx="2977">
                  <c:v>4.4999999999999998E-2</c:v>
                </c:pt>
                <c:pt idx="2978">
                  <c:v>4.3999999999999997E-2</c:v>
                </c:pt>
                <c:pt idx="2979">
                  <c:v>4.3999999999999997E-2</c:v>
                </c:pt>
                <c:pt idx="2980">
                  <c:v>4.2999999999999997E-2</c:v>
                </c:pt>
                <c:pt idx="2981">
                  <c:v>4.2999999999999997E-2</c:v>
                </c:pt>
                <c:pt idx="2982">
                  <c:v>4.2000000000000003E-2</c:v>
                </c:pt>
                <c:pt idx="2983">
                  <c:v>4.2000000000000003E-2</c:v>
                </c:pt>
                <c:pt idx="2984">
                  <c:v>4.1000000000000002E-2</c:v>
                </c:pt>
                <c:pt idx="2985">
                  <c:v>4.1000000000000002E-2</c:v>
                </c:pt>
                <c:pt idx="2986">
                  <c:v>4.1000000000000002E-2</c:v>
                </c:pt>
                <c:pt idx="2987">
                  <c:v>0.04</c:v>
                </c:pt>
                <c:pt idx="2988">
                  <c:v>0.04</c:v>
                </c:pt>
                <c:pt idx="2989">
                  <c:v>3.9E-2</c:v>
                </c:pt>
                <c:pt idx="2990">
                  <c:v>3.9E-2</c:v>
                </c:pt>
                <c:pt idx="2991">
                  <c:v>3.9E-2</c:v>
                </c:pt>
                <c:pt idx="2992">
                  <c:v>3.7999999999999999E-2</c:v>
                </c:pt>
                <c:pt idx="2993">
                  <c:v>3.7999999999999999E-2</c:v>
                </c:pt>
                <c:pt idx="2994">
                  <c:v>3.7999999999999999E-2</c:v>
                </c:pt>
                <c:pt idx="2995">
                  <c:v>3.6999999999999998E-2</c:v>
                </c:pt>
                <c:pt idx="2996">
                  <c:v>3.6999999999999998E-2</c:v>
                </c:pt>
                <c:pt idx="2997">
                  <c:v>3.5999999999999997E-2</c:v>
                </c:pt>
                <c:pt idx="2998">
                  <c:v>3.5999999999999997E-2</c:v>
                </c:pt>
                <c:pt idx="2999">
                  <c:v>3.5999999999999997E-2</c:v>
                </c:pt>
                <c:pt idx="3000">
                  <c:v>0.4</c:v>
                </c:pt>
                <c:pt idx="3001">
                  <c:v>0.36399999999999999</c:v>
                </c:pt>
                <c:pt idx="3002">
                  <c:v>0.33300000000000002</c:v>
                </c:pt>
                <c:pt idx="3003">
                  <c:v>0.308</c:v>
                </c:pt>
                <c:pt idx="3004">
                  <c:v>0.28599999999999998</c:v>
                </c:pt>
                <c:pt idx="3005">
                  <c:v>0.26700000000000002</c:v>
                </c:pt>
                <c:pt idx="3006">
                  <c:v>0.25</c:v>
                </c:pt>
                <c:pt idx="3007">
                  <c:v>0.23499999999999999</c:v>
                </c:pt>
                <c:pt idx="3008">
                  <c:v>0.222</c:v>
                </c:pt>
                <c:pt idx="3009">
                  <c:v>0.21099999999999999</c:v>
                </c:pt>
                <c:pt idx="3010">
                  <c:v>0.2</c:v>
                </c:pt>
                <c:pt idx="3011">
                  <c:v>0.19</c:v>
                </c:pt>
                <c:pt idx="3012">
                  <c:v>0.182</c:v>
                </c:pt>
                <c:pt idx="3013">
                  <c:v>0.17399999999999999</c:v>
                </c:pt>
                <c:pt idx="3014">
                  <c:v>0.16700000000000001</c:v>
                </c:pt>
                <c:pt idx="3015">
                  <c:v>0.16</c:v>
                </c:pt>
                <c:pt idx="3016">
                  <c:v>0.154</c:v>
                </c:pt>
                <c:pt idx="3017">
                  <c:v>0.14799999999999999</c:v>
                </c:pt>
                <c:pt idx="3018">
                  <c:v>0.14299999999999999</c:v>
                </c:pt>
                <c:pt idx="3019">
                  <c:v>0.13800000000000001</c:v>
                </c:pt>
                <c:pt idx="3020">
                  <c:v>0.13300000000000001</c:v>
                </c:pt>
                <c:pt idx="3021">
                  <c:v>0.129</c:v>
                </c:pt>
                <c:pt idx="3022">
                  <c:v>0.125</c:v>
                </c:pt>
                <c:pt idx="3023">
                  <c:v>0.121</c:v>
                </c:pt>
                <c:pt idx="3024">
                  <c:v>0.11799999999999999</c:v>
                </c:pt>
                <c:pt idx="3025">
                  <c:v>0.114</c:v>
                </c:pt>
                <c:pt idx="3026">
                  <c:v>0.111</c:v>
                </c:pt>
                <c:pt idx="3027">
                  <c:v>0.108</c:v>
                </c:pt>
                <c:pt idx="3028">
                  <c:v>0.105</c:v>
                </c:pt>
                <c:pt idx="3029">
                  <c:v>0.10299999999999999</c:v>
                </c:pt>
                <c:pt idx="3030">
                  <c:v>0.1</c:v>
                </c:pt>
                <c:pt idx="3031">
                  <c:v>9.8000000000000004E-2</c:v>
                </c:pt>
                <c:pt idx="3032">
                  <c:v>9.5000000000000001E-2</c:v>
                </c:pt>
                <c:pt idx="3033">
                  <c:v>9.2999999999999999E-2</c:v>
                </c:pt>
                <c:pt idx="3034">
                  <c:v>9.0999999999999998E-2</c:v>
                </c:pt>
                <c:pt idx="3035">
                  <c:v>8.8999999999999996E-2</c:v>
                </c:pt>
                <c:pt idx="3036">
                  <c:v>8.6999999999999994E-2</c:v>
                </c:pt>
                <c:pt idx="3037">
                  <c:v>8.5000000000000006E-2</c:v>
                </c:pt>
                <c:pt idx="3038">
                  <c:v>8.3000000000000004E-2</c:v>
                </c:pt>
                <c:pt idx="3039">
                  <c:v>8.2000000000000003E-2</c:v>
                </c:pt>
                <c:pt idx="3040">
                  <c:v>0.08</c:v>
                </c:pt>
                <c:pt idx="3041">
                  <c:v>7.8E-2</c:v>
                </c:pt>
                <c:pt idx="3042">
                  <c:v>7.6999999999999999E-2</c:v>
                </c:pt>
                <c:pt idx="3043">
                  <c:v>7.4999999999999997E-2</c:v>
                </c:pt>
                <c:pt idx="3044">
                  <c:v>7.3999999999999996E-2</c:v>
                </c:pt>
                <c:pt idx="3045">
                  <c:v>7.2999999999999995E-2</c:v>
                </c:pt>
                <c:pt idx="3046">
                  <c:v>7.0999999999999994E-2</c:v>
                </c:pt>
                <c:pt idx="3047">
                  <c:v>7.0000000000000007E-2</c:v>
                </c:pt>
                <c:pt idx="3048">
                  <c:v>6.9000000000000006E-2</c:v>
                </c:pt>
                <c:pt idx="3049">
                  <c:v>6.8000000000000005E-2</c:v>
                </c:pt>
                <c:pt idx="3050">
                  <c:v>6.7000000000000004E-2</c:v>
                </c:pt>
                <c:pt idx="3051">
                  <c:v>6.6000000000000003E-2</c:v>
                </c:pt>
                <c:pt idx="3052">
                  <c:v>6.5000000000000002E-2</c:v>
                </c:pt>
                <c:pt idx="3053">
                  <c:v>6.3E-2</c:v>
                </c:pt>
                <c:pt idx="3054">
                  <c:v>6.3E-2</c:v>
                </c:pt>
                <c:pt idx="3055">
                  <c:v>6.2E-2</c:v>
                </c:pt>
                <c:pt idx="3056">
                  <c:v>6.0999999999999999E-2</c:v>
                </c:pt>
                <c:pt idx="3057">
                  <c:v>0.06</c:v>
                </c:pt>
                <c:pt idx="3058">
                  <c:v>5.8999999999999997E-2</c:v>
                </c:pt>
                <c:pt idx="3059">
                  <c:v>5.8000000000000003E-2</c:v>
                </c:pt>
                <c:pt idx="3060">
                  <c:v>5.7000000000000002E-2</c:v>
                </c:pt>
                <c:pt idx="3061">
                  <c:v>5.6000000000000001E-2</c:v>
                </c:pt>
                <c:pt idx="3062">
                  <c:v>5.6000000000000001E-2</c:v>
                </c:pt>
                <c:pt idx="3063">
                  <c:v>5.5E-2</c:v>
                </c:pt>
                <c:pt idx="3064">
                  <c:v>5.3999999999999999E-2</c:v>
                </c:pt>
                <c:pt idx="3065">
                  <c:v>5.2999999999999999E-2</c:v>
                </c:pt>
                <c:pt idx="3066">
                  <c:v>5.2999999999999999E-2</c:v>
                </c:pt>
                <c:pt idx="3067">
                  <c:v>5.1999999999999998E-2</c:v>
                </c:pt>
                <c:pt idx="3068">
                  <c:v>5.0999999999999997E-2</c:v>
                </c:pt>
                <c:pt idx="3069">
                  <c:v>5.0999999999999997E-2</c:v>
                </c:pt>
                <c:pt idx="3070">
                  <c:v>0.05</c:v>
                </c:pt>
                <c:pt idx="3071">
                  <c:v>4.9000000000000002E-2</c:v>
                </c:pt>
                <c:pt idx="3072">
                  <c:v>4.9000000000000002E-2</c:v>
                </c:pt>
                <c:pt idx="3073">
                  <c:v>4.8000000000000001E-2</c:v>
                </c:pt>
                <c:pt idx="3074">
                  <c:v>4.8000000000000001E-2</c:v>
                </c:pt>
                <c:pt idx="3075">
                  <c:v>4.7E-2</c:v>
                </c:pt>
                <c:pt idx="3076">
                  <c:v>4.7E-2</c:v>
                </c:pt>
                <c:pt idx="3077">
                  <c:v>4.5999999999999999E-2</c:v>
                </c:pt>
                <c:pt idx="3078">
                  <c:v>4.4999999999999998E-2</c:v>
                </c:pt>
                <c:pt idx="3079">
                  <c:v>4.4999999999999998E-2</c:v>
                </c:pt>
                <c:pt idx="3080">
                  <c:v>4.3999999999999997E-2</c:v>
                </c:pt>
                <c:pt idx="3081">
                  <c:v>4.3999999999999997E-2</c:v>
                </c:pt>
                <c:pt idx="3082">
                  <c:v>4.2999999999999997E-2</c:v>
                </c:pt>
                <c:pt idx="3083">
                  <c:v>4.2999999999999997E-2</c:v>
                </c:pt>
                <c:pt idx="3084">
                  <c:v>4.2999999999999997E-2</c:v>
                </c:pt>
                <c:pt idx="3085">
                  <c:v>4.2000000000000003E-2</c:v>
                </c:pt>
                <c:pt idx="3086">
                  <c:v>4.2000000000000003E-2</c:v>
                </c:pt>
                <c:pt idx="3087">
                  <c:v>4.1000000000000002E-2</c:v>
                </c:pt>
                <c:pt idx="3088">
                  <c:v>4.1000000000000002E-2</c:v>
                </c:pt>
                <c:pt idx="3089">
                  <c:v>0.04</c:v>
                </c:pt>
                <c:pt idx="3090">
                  <c:v>0.04</c:v>
                </c:pt>
                <c:pt idx="3091">
                  <c:v>0.04</c:v>
                </c:pt>
                <c:pt idx="3092">
                  <c:v>3.9E-2</c:v>
                </c:pt>
                <c:pt idx="3093">
                  <c:v>3.9E-2</c:v>
                </c:pt>
                <c:pt idx="3094">
                  <c:v>3.7999999999999999E-2</c:v>
                </c:pt>
                <c:pt idx="3095">
                  <c:v>3.7999999999999999E-2</c:v>
                </c:pt>
                <c:pt idx="3096">
                  <c:v>3.7999999999999999E-2</c:v>
                </c:pt>
                <c:pt idx="3097">
                  <c:v>3.6999999999999998E-2</c:v>
                </c:pt>
                <c:pt idx="3098">
                  <c:v>3.6999999999999998E-2</c:v>
                </c:pt>
                <c:pt idx="3099">
                  <c:v>3.6999999999999998E-2</c:v>
                </c:pt>
                <c:pt idx="3100">
                  <c:v>0.41</c:v>
                </c:pt>
                <c:pt idx="3101">
                  <c:v>0.373</c:v>
                </c:pt>
                <c:pt idx="3102">
                  <c:v>0.34200000000000003</c:v>
                </c:pt>
                <c:pt idx="3103">
                  <c:v>0.315</c:v>
                </c:pt>
                <c:pt idx="3104">
                  <c:v>0.29299999999999998</c:v>
                </c:pt>
                <c:pt idx="3105">
                  <c:v>0.27300000000000002</c:v>
                </c:pt>
                <c:pt idx="3106">
                  <c:v>0.25600000000000001</c:v>
                </c:pt>
                <c:pt idx="3107">
                  <c:v>0.24099999999999999</c:v>
                </c:pt>
                <c:pt idx="3108">
                  <c:v>0.22800000000000001</c:v>
                </c:pt>
                <c:pt idx="3109">
                  <c:v>0.216</c:v>
                </c:pt>
                <c:pt idx="3110">
                  <c:v>0.20499999999999999</c:v>
                </c:pt>
                <c:pt idx="3111">
                  <c:v>0.19500000000000001</c:v>
                </c:pt>
                <c:pt idx="3112">
                  <c:v>0.186</c:v>
                </c:pt>
                <c:pt idx="3113">
                  <c:v>0.17799999999999999</c:v>
                </c:pt>
                <c:pt idx="3114">
                  <c:v>0.17100000000000001</c:v>
                </c:pt>
                <c:pt idx="3115">
                  <c:v>0.16400000000000001</c:v>
                </c:pt>
                <c:pt idx="3116">
                  <c:v>0.158</c:v>
                </c:pt>
                <c:pt idx="3117">
                  <c:v>0.152</c:v>
                </c:pt>
                <c:pt idx="3118">
                  <c:v>0.14599999999999999</c:v>
                </c:pt>
                <c:pt idx="3119">
                  <c:v>0.14099999999999999</c:v>
                </c:pt>
                <c:pt idx="3120">
                  <c:v>0.13700000000000001</c:v>
                </c:pt>
                <c:pt idx="3121">
                  <c:v>0.13200000000000001</c:v>
                </c:pt>
                <c:pt idx="3122">
                  <c:v>0.128</c:v>
                </c:pt>
                <c:pt idx="3123">
                  <c:v>0.124</c:v>
                </c:pt>
                <c:pt idx="3124">
                  <c:v>0.121</c:v>
                </c:pt>
                <c:pt idx="3125">
                  <c:v>0.11700000000000001</c:v>
                </c:pt>
                <c:pt idx="3126">
                  <c:v>0.114</c:v>
                </c:pt>
                <c:pt idx="3127">
                  <c:v>0.111</c:v>
                </c:pt>
                <c:pt idx="3128">
                  <c:v>0.108</c:v>
                </c:pt>
                <c:pt idx="3129">
                  <c:v>0.105</c:v>
                </c:pt>
                <c:pt idx="3130">
                  <c:v>0.10299999999999999</c:v>
                </c:pt>
                <c:pt idx="3131">
                  <c:v>0.1</c:v>
                </c:pt>
                <c:pt idx="3132">
                  <c:v>9.8000000000000004E-2</c:v>
                </c:pt>
                <c:pt idx="3133">
                  <c:v>9.5000000000000001E-2</c:v>
                </c:pt>
                <c:pt idx="3134">
                  <c:v>9.2999999999999999E-2</c:v>
                </c:pt>
                <c:pt idx="3135">
                  <c:v>9.0999999999999998E-2</c:v>
                </c:pt>
                <c:pt idx="3136">
                  <c:v>8.8999999999999996E-2</c:v>
                </c:pt>
                <c:pt idx="3137">
                  <c:v>8.6999999999999994E-2</c:v>
                </c:pt>
                <c:pt idx="3138">
                  <c:v>8.5000000000000006E-2</c:v>
                </c:pt>
                <c:pt idx="3139">
                  <c:v>8.4000000000000005E-2</c:v>
                </c:pt>
                <c:pt idx="3140">
                  <c:v>8.2000000000000003E-2</c:v>
                </c:pt>
                <c:pt idx="3141">
                  <c:v>0.08</c:v>
                </c:pt>
                <c:pt idx="3142">
                  <c:v>7.9000000000000001E-2</c:v>
                </c:pt>
                <c:pt idx="3143">
                  <c:v>7.6999999999999999E-2</c:v>
                </c:pt>
                <c:pt idx="3144">
                  <c:v>7.5999999999999998E-2</c:v>
                </c:pt>
                <c:pt idx="3145">
                  <c:v>7.4999999999999997E-2</c:v>
                </c:pt>
                <c:pt idx="3146">
                  <c:v>7.2999999999999995E-2</c:v>
                </c:pt>
                <c:pt idx="3147">
                  <c:v>7.1999999999999995E-2</c:v>
                </c:pt>
                <c:pt idx="3148">
                  <c:v>7.0999999999999994E-2</c:v>
                </c:pt>
                <c:pt idx="3149">
                  <c:v>6.9000000000000006E-2</c:v>
                </c:pt>
                <c:pt idx="3150">
                  <c:v>6.8000000000000005E-2</c:v>
                </c:pt>
                <c:pt idx="3151">
                  <c:v>6.7000000000000004E-2</c:v>
                </c:pt>
                <c:pt idx="3152">
                  <c:v>6.6000000000000003E-2</c:v>
                </c:pt>
                <c:pt idx="3153">
                  <c:v>6.5000000000000002E-2</c:v>
                </c:pt>
                <c:pt idx="3154">
                  <c:v>6.4000000000000001E-2</c:v>
                </c:pt>
                <c:pt idx="3155">
                  <c:v>6.3E-2</c:v>
                </c:pt>
                <c:pt idx="3156">
                  <c:v>6.2E-2</c:v>
                </c:pt>
                <c:pt idx="3157">
                  <c:v>6.0999999999999999E-2</c:v>
                </c:pt>
                <c:pt idx="3158">
                  <c:v>0.06</c:v>
                </c:pt>
                <c:pt idx="3159">
                  <c:v>5.8999999999999997E-2</c:v>
                </c:pt>
                <c:pt idx="3160">
                  <c:v>5.8999999999999997E-2</c:v>
                </c:pt>
                <c:pt idx="3161">
                  <c:v>5.8000000000000003E-2</c:v>
                </c:pt>
                <c:pt idx="3162">
                  <c:v>5.7000000000000002E-2</c:v>
                </c:pt>
                <c:pt idx="3163">
                  <c:v>5.6000000000000001E-2</c:v>
                </c:pt>
                <c:pt idx="3164">
                  <c:v>5.5E-2</c:v>
                </c:pt>
                <c:pt idx="3165">
                  <c:v>5.5E-2</c:v>
                </c:pt>
                <c:pt idx="3166">
                  <c:v>5.3999999999999999E-2</c:v>
                </c:pt>
                <c:pt idx="3167">
                  <c:v>5.2999999999999999E-2</c:v>
                </c:pt>
                <c:pt idx="3168">
                  <c:v>5.2999999999999999E-2</c:v>
                </c:pt>
                <c:pt idx="3169">
                  <c:v>5.1999999999999998E-2</c:v>
                </c:pt>
                <c:pt idx="3170">
                  <c:v>5.0999999999999997E-2</c:v>
                </c:pt>
                <c:pt idx="3171">
                  <c:v>5.0999999999999997E-2</c:v>
                </c:pt>
                <c:pt idx="3172">
                  <c:v>0.05</c:v>
                </c:pt>
                <c:pt idx="3173">
                  <c:v>4.9000000000000002E-2</c:v>
                </c:pt>
                <c:pt idx="3174">
                  <c:v>4.9000000000000002E-2</c:v>
                </c:pt>
                <c:pt idx="3175">
                  <c:v>4.8000000000000001E-2</c:v>
                </c:pt>
                <c:pt idx="3176">
                  <c:v>4.8000000000000001E-2</c:v>
                </c:pt>
                <c:pt idx="3177">
                  <c:v>4.7E-2</c:v>
                </c:pt>
                <c:pt idx="3178">
                  <c:v>4.7E-2</c:v>
                </c:pt>
                <c:pt idx="3179">
                  <c:v>4.5999999999999999E-2</c:v>
                </c:pt>
                <c:pt idx="3180">
                  <c:v>4.5999999999999999E-2</c:v>
                </c:pt>
                <c:pt idx="3181">
                  <c:v>4.4999999999999998E-2</c:v>
                </c:pt>
                <c:pt idx="3182">
                  <c:v>4.4999999999999998E-2</c:v>
                </c:pt>
                <c:pt idx="3183">
                  <c:v>4.3999999999999997E-2</c:v>
                </c:pt>
                <c:pt idx="3184">
                  <c:v>4.3999999999999997E-2</c:v>
                </c:pt>
                <c:pt idx="3185">
                  <c:v>4.2999999999999997E-2</c:v>
                </c:pt>
                <c:pt idx="3186">
                  <c:v>4.2999999999999997E-2</c:v>
                </c:pt>
                <c:pt idx="3187">
                  <c:v>4.2000000000000003E-2</c:v>
                </c:pt>
                <c:pt idx="3188">
                  <c:v>4.2000000000000003E-2</c:v>
                </c:pt>
                <c:pt idx="3189">
                  <c:v>4.1000000000000002E-2</c:v>
                </c:pt>
                <c:pt idx="3190">
                  <c:v>4.1000000000000002E-2</c:v>
                </c:pt>
                <c:pt idx="3191">
                  <c:v>4.1000000000000002E-2</c:v>
                </c:pt>
                <c:pt idx="3192">
                  <c:v>0.04</c:v>
                </c:pt>
                <c:pt idx="3193">
                  <c:v>0.04</c:v>
                </c:pt>
                <c:pt idx="3194">
                  <c:v>3.9E-2</c:v>
                </c:pt>
                <c:pt idx="3195">
                  <c:v>3.9E-2</c:v>
                </c:pt>
                <c:pt idx="3196">
                  <c:v>3.9E-2</c:v>
                </c:pt>
                <c:pt idx="3197">
                  <c:v>3.7999999999999999E-2</c:v>
                </c:pt>
                <c:pt idx="3198">
                  <c:v>3.7999999999999999E-2</c:v>
                </c:pt>
                <c:pt idx="3199">
                  <c:v>3.7999999999999999E-2</c:v>
                </c:pt>
                <c:pt idx="3200">
                  <c:v>0.42</c:v>
                </c:pt>
                <c:pt idx="3201">
                  <c:v>0.38200000000000001</c:v>
                </c:pt>
                <c:pt idx="3202">
                  <c:v>0.35</c:v>
                </c:pt>
                <c:pt idx="3203">
                  <c:v>0.32300000000000001</c:v>
                </c:pt>
                <c:pt idx="3204">
                  <c:v>0.3</c:v>
                </c:pt>
                <c:pt idx="3205">
                  <c:v>0.28000000000000003</c:v>
                </c:pt>
                <c:pt idx="3206">
                  <c:v>0.26300000000000001</c:v>
                </c:pt>
                <c:pt idx="3207">
                  <c:v>0.247</c:v>
                </c:pt>
                <c:pt idx="3208">
                  <c:v>0.23300000000000001</c:v>
                </c:pt>
                <c:pt idx="3209">
                  <c:v>0.221</c:v>
                </c:pt>
                <c:pt idx="3210">
                  <c:v>0.21</c:v>
                </c:pt>
                <c:pt idx="3211">
                  <c:v>0.2</c:v>
                </c:pt>
                <c:pt idx="3212">
                  <c:v>0.191</c:v>
                </c:pt>
                <c:pt idx="3213">
                  <c:v>0.183</c:v>
                </c:pt>
                <c:pt idx="3214">
                  <c:v>0.17499999999999999</c:v>
                </c:pt>
                <c:pt idx="3215">
                  <c:v>0.16800000000000001</c:v>
                </c:pt>
                <c:pt idx="3216">
                  <c:v>0.16200000000000001</c:v>
                </c:pt>
                <c:pt idx="3217">
                  <c:v>0.156</c:v>
                </c:pt>
                <c:pt idx="3218">
                  <c:v>0.15</c:v>
                </c:pt>
                <c:pt idx="3219">
                  <c:v>0.14499999999999999</c:v>
                </c:pt>
                <c:pt idx="3220">
                  <c:v>0.14000000000000001</c:v>
                </c:pt>
                <c:pt idx="3221">
                  <c:v>0.13500000000000001</c:v>
                </c:pt>
                <c:pt idx="3222">
                  <c:v>0.13100000000000001</c:v>
                </c:pt>
                <c:pt idx="3223">
                  <c:v>0.127</c:v>
                </c:pt>
                <c:pt idx="3224">
                  <c:v>0.124</c:v>
                </c:pt>
                <c:pt idx="3225">
                  <c:v>0.12</c:v>
                </c:pt>
                <c:pt idx="3226">
                  <c:v>0.11700000000000001</c:v>
                </c:pt>
                <c:pt idx="3227">
                  <c:v>0.114</c:v>
                </c:pt>
                <c:pt idx="3228">
                  <c:v>0.111</c:v>
                </c:pt>
                <c:pt idx="3229">
                  <c:v>0.108</c:v>
                </c:pt>
                <c:pt idx="3230">
                  <c:v>0.105</c:v>
                </c:pt>
                <c:pt idx="3231">
                  <c:v>0.10199999999999999</c:v>
                </c:pt>
                <c:pt idx="3232">
                  <c:v>0.1</c:v>
                </c:pt>
                <c:pt idx="3233">
                  <c:v>9.8000000000000004E-2</c:v>
                </c:pt>
                <c:pt idx="3234">
                  <c:v>9.5000000000000001E-2</c:v>
                </c:pt>
                <c:pt idx="3235">
                  <c:v>9.2999999999999999E-2</c:v>
                </c:pt>
                <c:pt idx="3236">
                  <c:v>9.0999999999999998E-2</c:v>
                </c:pt>
                <c:pt idx="3237">
                  <c:v>8.8999999999999996E-2</c:v>
                </c:pt>
                <c:pt idx="3238">
                  <c:v>8.7999999999999995E-2</c:v>
                </c:pt>
                <c:pt idx="3239">
                  <c:v>8.5999999999999993E-2</c:v>
                </c:pt>
                <c:pt idx="3240">
                  <c:v>8.4000000000000005E-2</c:v>
                </c:pt>
                <c:pt idx="3241">
                  <c:v>8.2000000000000003E-2</c:v>
                </c:pt>
                <c:pt idx="3242">
                  <c:v>8.1000000000000003E-2</c:v>
                </c:pt>
                <c:pt idx="3243">
                  <c:v>7.9000000000000001E-2</c:v>
                </c:pt>
                <c:pt idx="3244">
                  <c:v>7.8E-2</c:v>
                </c:pt>
                <c:pt idx="3245">
                  <c:v>7.5999999999999998E-2</c:v>
                </c:pt>
                <c:pt idx="3246">
                  <c:v>7.4999999999999997E-2</c:v>
                </c:pt>
                <c:pt idx="3247">
                  <c:v>7.3999999999999996E-2</c:v>
                </c:pt>
                <c:pt idx="3248">
                  <c:v>7.1999999999999995E-2</c:v>
                </c:pt>
                <c:pt idx="3249">
                  <c:v>7.0999999999999994E-2</c:v>
                </c:pt>
                <c:pt idx="3250">
                  <c:v>7.0000000000000007E-2</c:v>
                </c:pt>
                <c:pt idx="3251">
                  <c:v>6.9000000000000006E-2</c:v>
                </c:pt>
                <c:pt idx="3252">
                  <c:v>6.8000000000000005E-2</c:v>
                </c:pt>
                <c:pt idx="3253">
                  <c:v>6.7000000000000004E-2</c:v>
                </c:pt>
                <c:pt idx="3254">
                  <c:v>6.6000000000000003E-2</c:v>
                </c:pt>
                <c:pt idx="3255">
                  <c:v>6.5000000000000002E-2</c:v>
                </c:pt>
                <c:pt idx="3256">
                  <c:v>6.4000000000000001E-2</c:v>
                </c:pt>
                <c:pt idx="3257">
                  <c:v>6.3E-2</c:v>
                </c:pt>
                <c:pt idx="3258">
                  <c:v>6.2E-2</c:v>
                </c:pt>
                <c:pt idx="3259">
                  <c:v>6.0999999999999999E-2</c:v>
                </c:pt>
                <c:pt idx="3260">
                  <c:v>0.06</c:v>
                </c:pt>
                <c:pt idx="3261">
                  <c:v>5.8999999999999997E-2</c:v>
                </c:pt>
                <c:pt idx="3262">
                  <c:v>5.8000000000000003E-2</c:v>
                </c:pt>
                <c:pt idx="3263">
                  <c:v>5.8000000000000003E-2</c:v>
                </c:pt>
                <c:pt idx="3264">
                  <c:v>5.7000000000000002E-2</c:v>
                </c:pt>
                <c:pt idx="3265">
                  <c:v>5.6000000000000001E-2</c:v>
                </c:pt>
                <c:pt idx="3266">
                  <c:v>5.5E-2</c:v>
                </c:pt>
                <c:pt idx="3267">
                  <c:v>5.5E-2</c:v>
                </c:pt>
                <c:pt idx="3268">
                  <c:v>5.3999999999999999E-2</c:v>
                </c:pt>
                <c:pt idx="3269">
                  <c:v>5.2999999999999999E-2</c:v>
                </c:pt>
                <c:pt idx="3270">
                  <c:v>5.2999999999999999E-2</c:v>
                </c:pt>
                <c:pt idx="3271">
                  <c:v>5.1999999999999998E-2</c:v>
                </c:pt>
                <c:pt idx="3272">
                  <c:v>5.0999999999999997E-2</c:v>
                </c:pt>
                <c:pt idx="3273">
                  <c:v>5.0999999999999997E-2</c:v>
                </c:pt>
                <c:pt idx="3274">
                  <c:v>0.05</c:v>
                </c:pt>
                <c:pt idx="3275">
                  <c:v>4.9000000000000002E-2</c:v>
                </c:pt>
                <c:pt idx="3276">
                  <c:v>4.9000000000000002E-2</c:v>
                </c:pt>
                <c:pt idx="3277">
                  <c:v>4.8000000000000001E-2</c:v>
                </c:pt>
                <c:pt idx="3278">
                  <c:v>4.8000000000000001E-2</c:v>
                </c:pt>
                <c:pt idx="3279">
                  <c:v>4.7E-2</c:v>
                </c:pt>
                <c:pt idx="3280">
                  <c:v>4.7E-2</c:v>
                </c:pt>
                <c:pt idx="3281">
                  <c:v>4.5999999999999999E-2</c:v>
                </c:pt>
                <c:pt idx="3282">
                  <c:v>4.5999999999999999E-2</c:v>
                </c:pt>
                <c:pt idx="3283">
                  <c:v>4.4999999999999998E-2</c:v>
                </c:pt>
                <c:pt idx="3284">
                  <c:v>4.4999999999999998E-2</c:v>
                </c:pt>
                <c:pt idx="3285">
                  <c:v>4.3999999999999997E-2</c:v>
                </c:pt>
                <c:pt idx="3286">
                  <c:v>4.3999999999999997E-2</c:v>
                </c:pt>
                <c:pt idx="3287">
                  <c:v>4.2999999999999997E-2</c:v>
                </c:pt>
                <c:pt idx="3288">
                  <c:v>4.2999999999999997E-2</c:v>
                </c:pt>
                <c:pt idx="3289">
                  <c:v>4.2000000000000003E-2</c:v>
                </c:pt>
                <c:pt idx="3290">
                  <c:v>4.2000000000000003E-2</c:v>
                </c:pt>
                <c:pt idx="3291">
                  <c:v>4.2000000000000003E-2</c:v>
                </c:pt>
                <c:pt idx="3292">
                  <c:v>4.1000000000000002E-2</c:v>
                </c:pt>
                <c:pt idx="3293">
                  <c:v>4.1000000000000002E-2</c:v>
                </c:pt>
                <c:pt idx="3294">
                  <c:v>0.04</c:v>
                </c:pt>
                <c:pt idx="3295">
                  <c:v>0.04</c:v>
                </c:pt>
                <c:pt idx="3296">
                  <c:v>0.04</c:v>
                </c:pt>
                <c:pt idx="3297">
                  <c:v>3.9E-2</c:v>
                </c:pt>
                <c:pt idx="3298">
                  <c:v>3.9E-2</c:v>
                </c:pt>
                <c:pt idx="3299">
                  <c:v>3.9E-2</c:v>
                </c:pt>
                <c:pt idx="3300">
                  <c:v>0.43</c:v>
                </c:pt>
                <c:pt idx="3301">
                  <c:v>0.39100000000000001</c:v>
                </c:pt>
                <c:pt idx="3302">
                  <c:v>0.35799999999999998</c:v>
                </c:pt>
                <c:pt idx="3303">
                  <c:v>0.33100000000000002</c:v>
                </c:pt>
                <c:pt idx="3304">
                  <c:v>0.307</c:v>
                </c:pt>
                <c:pt idx="3305">
                  <c:v>0.28699999999999998</c:v>
                </c:pt>
                <c:pt idx="3306">
                  <c:v>0.26900000000000002</c:v>
                </c:pt>
                <c:pt idx="3307">
                  <c:v>0.253</c:v>
                </c:pt>
                <c:pt idx="3308">
                  <c:v>0.23899999999999999</c:v>
                </c:pt>
                <c:pt idx="3309">
                  <c:v>0.22600000000000001</c:v>
                </c:pt>
                <c:pt idx="3310">
                  <c:v>0.215</c:v>
                </c:pt>
                <c:pt idx="3311">
                  <c:v>0.20499999999999999</c:v>
                </c:pt>
                <c:pt idx="3312">
                  <c:v>0.19500000000000001</c:v>
                </c:pt>
                <c:pt idx="3313">
                  <c:v>0.187</c:v>
                </c:pt>
                <c:pt idx="3314">
                  <c:v>0.17899999999999999</c:v>
                </c:pt>
                <c:pt idx="3315">
                  <c:v>0.17199999999999999</c:v>
                </c:pt>
                <c:pt idx="3316">
                  <c:v>0.16500000000000001</c:v>
                </c:pt>
                <c:pt idx="3317">
                  <c:v>0.159</c:v>
                </c:pt>
                <c:pt idx="3318">
                  <c:v>0.154</c:v>
                </c:pt>
                <c:pt idx="3319">
                  <c:v>0.14799999999999999</c:v>
                </c:pt>
                <c:pt idx="3320">
                  <c:v>0.14299999999999999</c:v>
                </c:pt>
                <c:pt idx="3321">
                  <c:v>0.13900000000000001</c:v>
                </c:pt>
                <c:pt idx="3322">
                  <c:v>0.13400000000000001</c:v>
                </c:pt>
                <c:pt idx="3323">
                  <c:v>0.13</c:v>
                </c:pt>
                <c:pt idx="3324">
                  <c:v>0.126</c:v>
                </c:pt>
                <c:pt idx="3325">
                  <c:v>0.123</c:v>
                </c:pt>
                <c:pt idx="3326">
                  <c:v>0.11899999999999999</c:v>
                </c:pt>
                <c:pt idx="3327">
                  <c:v>0.11600000000000001</c:v>
                </c:pt>
                <c:pt idx="3328">
                  <c:v>0.113</c:v>
                </c:pt>
                <c:pt idx="3329">
                  <c:v>0.11</c:v>
                </c:pt>
                <c:pt idx="3330">
                  <c:v>0.108</c:v>
                </c:pt>
                <c:pt idx="3331">
                  <c:v>0.105</c:v>
                </c:pt>
                <c:pt idx="3332">
                  <c:v>0.10199999999999999</c:v>
                </c:pt>
                <c:pt idx="3333">
                  <c:v>0.1</c:v>
                </c:pt>
                <c:pt idx="3334">
                  <c:v>9.8000000000000004E-2</c:v>
                </c:pt>
                <c:pt idx="3335">
                  <c:v>9.6000000000000002E-2</c:v>
                </c:pt>
                <c:pt idx="3336">
                  <c:v>9.2999999999999999E-2</c:v>
                </c:pt>
                <c:pt idx="3337">
                  <c:v>9.0999999999999998E-2</c:v>
                </c:pt>
                <c:pt idx="3338">
                  <c:v>0.09</c:v>
                </c:pt>
                <c:pt idx="3339">
                  <c:v>8.7999999999999995E-2</c:v>
                </c:pt>
                <c:pt idx="3340">
                  <c:v>8.5999999999999993E-2</c:v>
                </c:pt>
                <c:pt idx="3341">
                  <c:v>8.4000000000000005E-2</c:v>
                </c:pt>
                <c:pt idx="3342">
                  <c:v>8.3000000000000004E-2</c:v>
                </c:pt>
                <c:pt idx="3343">
                  <c:v>8.1000000000000003E-2</c:v>
                </c:pt>
                <c:pt idx="3344">
                  <c:v>0.08</c:v>
                </c:pt>
                <c:pt idx="3345">
                  <c:v>7.8E-2</c:v>
                </c:pt>
                <c:pt idx="3346">
                  <c:v>7.6999999999999999E-2</c:v>
                </c:pt>
                <c:pt idx="3347">
                  <c:v>7.4999999999999997E-2</c:v>
                </c:pt>
                <c:pt idx="3348">
                  <c:v>7.3999999999999996E-2</c:v>
                </c:pt>
                <c:pt idx="3349">
                  <c:v>7.2999999999999995E-2</c:v>
                </c:pt>
                <c:pt idx="3350">
                  <c:v>7.1999999999999995E-2</c:v>
                </c:pt>
                <c:pt idx="3351">
                  <c:v>7.0000000000000007E-2</c:v>
                </c:pt>
                <c:pt idx="3352">
                  <c:v>6.9000000000000006E-2</c:v>
                </c:pt>
                <c:pt idx="3353">
                  <c:v>6.8000000000000005E-2</c:v>
                </c:pt>
                <c:pt idx="3354">
                  <c:v>6.7000000000000004E-2</c:v>
                </c:pt>
                <c:pt idx="3355">
                  <c:v>6.6000000000000003E-2</c:v>
                </c:pt>
                <c:pt idx="3356">
                  <c:v>6.5000000000000002E-2</c:v>
                </c:pt>
                <c:pt idx="3357">
                  <c:v>6.4000000000000001E-2</c:v>
                </c:pt>
                <c:pt idx="3358">
                  <c:v>6.3E-2</c:v>
                </c:pt>
                <c:pt idx="3359">
                  <c:v>6.2E-2</c:v>
                </c:pt>
                <c:pt idx="3360">
                  <c:v>6.0999999999999999E-2</c:v>
                </c:pt>
                <c:pt idx="3361">
                  <c:v>6.0999999999999999E-2</c:v>
                </c:pt>
                <c:pt idx="3362">
                  <c:v>0.06</c:v>
                </c:pt>
                <c:pt idx="3363">
                  <c:v>5.8999999999999997E-2</c:v>
                </c:pt>
                <c:pt idx="3364">
                  <c:v>5.8000000000000003E-2</c:v>
                </c:pt>
                <c:pt idx="3365">
                  <c:v>5.7000000000000002E-2</c:v>
                </c:pt>
                <c:pt idx="3366">
                  <c:v>5.7000000000000002E-2</c:v>
                </c:pt>
                <c:pt idx="3367">
                  <c:v>5.6000000000000001E-2</c:v>
                </c:pt>
                <c:pt idx="3368">
                  <c:v>5.5E-2</c:v>
                </c:pt>
                <c:pt idx="3369">
                  <c:v>5.3999999999999999E-2</c:v>
                </c:pt>
                <c:pt idx="3370">
                  <c:v>5.3999999999999999E-2</c:v>
                </c:pt>
                <c:pt idx="3371">
                  <c:v>5.2999999999999999E-2</c:v>
                </c:pt>
                <c:pt idx="3372">
                  <c:v>5.1999999999999998E-2</c:v>
                </c:pt>
                <c:pt idx="3373">
                  <c:v>5.1999999999999998E-2</c:v>
                </c:pt>
                <c:pt idx="3374">
                  <c:v>5.0999999999999997E-2</c:v>
                </c:pt>
                <c:pt idx="3375">
                  <c:v>5.0999999999999997E-2</c:v>
                </c:pt>
                <c:pt idx="3376">
                  <c:v>0.05</c:v>
                </c:pt>
                <c:pt idx="3377">
                  <c:v>4.9000000000000002E-2</c:v>
                </c:pt>
                <c:pt idx="3378">
                  <c:v>4.9000000000000002E-2</c:v>
                </c:pt>
                <c:pt idx="3379">
                  <c:v>4.8000000000000001E-2</c:v>
                </c:pt>
                <c:pt idx="3380">
                  <c:v>4.8000000000000001E-2</c:v>
                </c:pt>
                <c:pt idx="3381">
                  <c:v>4.7E-2</c:v>
                </c:pt>
                <c:pt idx="3382">
                  <c:v>4.7E-2</c:v>
                </c:pt>
                <c:pt idx="3383">
                  <c:v>4.5999999999999999E-2</c:v>
                </c:pt>
                <c:pt idx="3384">
                  <c:v>4.5999999999999999E-2</c:v>
                </c:pt>
                <c:pt idx="3385">
                  <c:v>4.4999999999999998E-2</c:v>
                </c:pt>
                <c:pt idx="3386">
                  <c:v>4.4999999999999998E-2</c:v>
                </c:pt>
                <c:pt idx="3387">
                  <c:v>4.3999999999999997E-2</c:v>
                </c:pt>
                <c:pt idx="3388">
                  <c:v>4.3999999999999997E-2</c:v>
                </c:pt>
                <c:pt idx="3389">
                  <c:v>4.2999999999999997E-2</c:v>
                </c:pt>
                <c:pt idx="3390">
                  <c:v>4.2999999999999997E-2</c:v>
                </c:pt>
                <c:pt idx="3391">
                  <c:v>4.2999999999999997E-2</c:v>
                </c:pt>
                <c:pt idx="3392">
                  <c:v>4.2000000000000003E-2</c:v>
                </c:pt>
                <c:pt idx="3393">
                  <c:v>4.2000000000000003E-2</c:v>
                </c:pt>
                <c:pt idx="3394">
                  <c:v>4.1000000000000002E-2</c:v>
                </c:pt>
                <c:pt idx="3395">
                  <c:v>4.1000000000000002E-2</c:v>
                </c:pt>
                <c:pt idx="3396">
                  <c:v>4.1000000000000002E-2</c:v>
                </c:pt>
                <c:pt idx="3397">
                  <c:v>0.04</c:v>
                </c:pt>
                <c:pt idx="3398">
                  <c:v>0.04</c:v>
                </c:pt>
                <c:pt idx="3399">
                  <c:v>3.9E-2</c:v>
                </c:pt>
                <c:pt idx="3400">
                  <c:v>0.44</c:v>
                </c:pt>
                <c:pt idx="3401">
                  <c:v>0.4</c:v>
                </c:pt>
                <c:pt idx="3402">
                  <c:v>0.36699999999999999</c:v>
                </c:pt>
                <c:pt idx="3403">
                  <c:v>0.33800000000000002</c:v>
                </c:pt>
                <c:pt idx="3404">
                  <c:v>0.314</c:v>
                </c:pt>
                <c:pt idx="3405">
                  <c:v>0.29299999999999998</c:v>
                </c:pt>
                <c:pt idx="3406">
                  <c:v>0.27500000000000002</c:v>
                </c:pt>
                <c:pt idx="3407">
                  <c:v>0.25900000000000001</c:v>
                </c:pt>
                <c:pt idx="3408">
                  <c:v>0.24399999999999999</c:v>
                </c:pt>
                <c:pt idx="3409">
                  <c:v>0.23200000000000001</c:v>
                </c:pt>
                <c:pt idx="3410">
                  <c:v>0.22</c:v>
                </c:pt>
                <c:pt idx="3411">
                  <c:v>0.21</c:v>
                </c:pt>
                <c:pt idx="3412">
                  <c:v>0.2</c:v>
                </c:pt>
                <c:pt idx="3413">
                  <c:v>0.191</c:v>
                </c:pt>
                <c:pt idx="3414">
                  <c:v>0.183</c:v>
                </c:pt>
                <c:pt idx="3415">
                  <c:v>0.17599999999999999</c:v>
                </c:pt>
                <c:pt idx="3416">
                  <c:v>0.16900000000000001</c:v>
                </c:pt>
                <c:pt idx="3417">
                  <c:v>0.16300000000000001</c:v>
                </c:pt>
                <c:pt idx="3418">
                  <c:v>0.157</c:v>
                </c:pt>
                <c:pt idx="3419">
                  <c:v>0.152</c:v>
                </c:pt>
                <c:pt idx="3420">
                  <c:v>0.14699999999999999</c:v>
                </c:pt>
                <c:pt idx="3421">
                  <c:v>0.14199999999999999</c:v>
                </c:pt>
                <c:pt idx="3422">
                  <c:v>0.13800000000000001</c:v>
                </c:pt>
                <c:pt idx="3423">
                  <c:v>0.13300000000000001</c:v>
                </c:pt>
                <c:pt idx="3424">
                  <c:v>0.129</c:v>
                </c:pt>
                <c:pt idx="3425">
                  <c:v>0.126</c:v>
                </c:pt>
                <c:pt idx="3426">
                  <c:v>0.122</c:v>
                </c:pt>
                <c:pt idx="3427">
                  <c:v>0.11899999999999999</c:v>
                </c:pt>
                <c:pt idx="3428">
                  <c:v>0.11600000000000001</c:v>
                </c:pt>
                <c:pt idx="3429">
                  <c:v>0.113</c:v>
                </c:pt>
                <c:pt idx="3430">
                  <c:v>0.11</c:v>
                </c:pt>
                <c:pt idx="3431">
                  <c:v>0.107</c:v>
                </c:pt>
                <c:pt idx="3432">
                  <c:v>0.105</c:v>
                </c:pt>
                <c:pt idx="3433">
                  <c:v>0.10199999999999999</c:v>
                </c:pt>
                <c:pt idx="3434">
                  <c:v>0.1</c:v>
                </c:pt>
                <c:pt idx="3435">
                  <c:v>9.8000000000000004E-2</c:v>
                </c:pt>
                <c:pt idx="3436">
                  <c:v>9.6000000000000002E-2</c:v>
                </c:pt>
                <c:pt idx="3437">
                  <c:v>9.4E-2</c:v>
                </c:pt>
                <c:pt idx="3438">
                  <c:v>9.1999999999999998E-2</c:v>
                </c:pt>
                <c:pt idx="3439">
                  <c:v>0.09</c:v>
                </c:pt>
                <c:pt idx="3440">
                  <c:v>8.7999999999999995E-2</c:v>
                </c:pt>
                <c:pt idx="3441">
                  <c:v>8.5999999999999993E-2</c:v>
                </c:pt>
                <c:pt idx="3442">
                  <c:v>8.5000000000000006E-2</c:v>
                </c:pt>
                <c:pt idx="3443">
                  <c:v>8.3000000000000004E-2</c:v>
                </c:pt>
                <c:pt idx="3444">
                  <c:v>8.1000000000000003E-2</c:v>
                </c:pt>
                <c:pt idx="3445">
                  <c:v>0.08</c:v>
                </c:pt>
                <c:pt idx="3446">
                  <c:v>7.9000000000000001E-2</c:v>
                </c:pt>
                <c:pt idx="3447">
                  <c:v>7.6999999999999999E-2</c:v>
                </c:pt>
                <c:pt idx="3448">
                  <c:v>7.5999999999999998E-2</c:v>
                </c:pt>
                <c:pt idx="3449">
                  <c:v>7.4999999999999997E-2</c:v>
                </c:pt>
                <c:pt idx="3450">
                  <c:v>7.2999999999999995E-2</c:v>
                </c:pt>
                <c:pt idx="3451">
                  <c:v>7.1999999999999995E-2</c:v>
                </c:pt>
                <c:pt idx="3452">
                  <c:v>7.0999999999999994E-2</c:v>
                </c:pt>
                <c:pt idx="3453">
                  <c:v>7.0000000000000007E-2</c:v>
                </c:pt>
                <c:pt idx="3454">
                  <c:v>6.9000000000000006E-2</c:v>
                </c:pt>
                <c:pt idx="3455">
                  <c:v>6.8000000000000005E-2</c:v>
                </c:pt>
                <c:pt idx="3456">
                  <c:v>6.7000000000000004E-2</c:v>
                </c:pt>
                <c:pt idx="3457">
                  <c:v>6.6000000000000003E-2</c:v>
                </c:pt>
                <c:pt idx="3458">
                  <c:v>6.5000000000000002E-2</c:v>
                </c:pt>
                <c:pt idx="3459">
                  <c:v>6.4000000000000001E-2</c:v>
                </c:pt>
                <c:pt idx="3460">
                  <c:v>6.3E-2</c:v>
                </c:pt>
                <c:pt idx="3461">
                  <c:v>6.2E-2</c:v>
                </c:pt>
                <c:pt idx="3462">
                  <c:v>6.0999999999999999E-2</c:v>
                </c:pt>
                <c:pt idx="3463">
                  <c:v>0.06</c:v>
                </c:pt>
                <c:pt idx="3464">
                  <c:v>5.8999999999999997E-2</c:v>
                </c:pt>
                <c:pt idx="3465">
                  <c:v>5.8999999999999997E-2</c:v>
                </c:pt>
                <c:pt idx="3466">
                  <c:v>5.8000000000000003E-2</c:v>
                </c:pt>
                <c:pt idx="3467">
                  <c:v>5.7000000000000002E-2</c:v>
                </c:pt>
                <c:pt idx="3468">
                  <c:v>5.6000000000000001E-2</c:v>
                </c:pt>
                <c:pt idx="3469">
                  <c:v>5.6000000000000001E-2</c:v>
                </c:pt>
                <c:pt idx="3470">
                  <c:v>5.5E-2</c:v>
                </c:pt>
                <c:pt idx="3471">
                  <c:v>5.3999999999999999E-2</c:v>
                </c:pt>
                <c:pt idx="3472">
                  <c:v>5.3999999999999999E-2</c:v>
                </c:pt>
                <c:pt idx="3473">
                  <c:v>5.2999999999999999E-2</c:v>
                </c:pt>
                <c:pt idx="3474">
                  <c:v>5.1999999999999998E-2</c:v>
                </c:pt>
                <c:pt idx="3475">
                  <c:v>5.1999999999999998E-2</c:v>
                </c:pt>
                <c:pt idx="3476">
                  <c:v>5.0999999999999997E-2</c:v>
                </c:pt>
                <c:pt idx="3477">
                  <c:v>5.0999999999999997E-2</c:v>
                </c:pt>
                <c:pt idx="3478">
                  <c:v>0.05</c:v>
                </c:pt>
                <c:pt idx="3479">
                  <c:v>4.9000000000000002E-2</c:v>
                </c:pt>
                <c:pt idx="3480">
                  <c:v>4.9000000000000002E-2</c:v>
                </c:pt>
                <c:pt idx="3481">
                  <c:v>4.8000000000000001E-2</c:v>
                </c:pt>
                <c:pt idx="3482">
                  <c:v>4.8000000000000001E-2</c:v>
                </c:pt>
                <c:pt idx="3483">
                  <c:v>4.7E-2</c:v>
                </c:pt>
                <c:pt idx="3484">
                  <c:v>4.7E-2</c:v>
                </c:pt>
                <c:pt idx="3485">
                  <c:v>4.5999999999999999E-2</c:v>
                </c:pt>
                <c:pt idx="3486">
                  <c:v>4.5999999999999999E-2</c:v>
                </c:pt>
                <c:pt idx="3487">
                  <c:v>4.4999999999999998E-2</c:v>
                </c:pt>
                <c:pt idx="3488">
                  <c:v>4.4999999999999998E-2</c:v>
                </c:pt>
                <c:pt idx="3489">
                  <c:v>4.3999999999999997E-2</c:v>
                </c:pt>
                <c:pt idx="3490">
                  <c:v>4.3999999999999997E-2</c:v>
                </c:pt>
                <c:pt idx="3491">
                  <c:v>4.3999999999999997E-2</c:v>
                </c:pt>
                <c:pt idx="3492">
                  <c:v>4.2999999999999997E-2</c:v>
                </c:pt>
                <c:pt idx="3493">
                  <c:v>4.2999999999999997E-2</c:v>
                </c:pt>
                <c:pt idx="3494">
                  <c:v>4.2000000000000003E-2</c:v>
                </c:pt>
                <c:pt idx="3495">
                  <c:v>4.2000000000000003E-2</c:v>
                </c:pt>
                <c:pt idx="3496">
                  <c:v>4.2000000000000003E-2</c:v>
                </c:pt>
                <c:pt idx="3497">
                  <c:v>4.1000000000000002E-2</c:v>
                </c:pt>
                <c:pt idx="3498">
                  <c:v>4.1000000000000002E-2</c:v>
                </c:pt>
                <c:pt idx="3499">
                  <c:v>0.04</c:v>
                </c:pt>
                <c:pt idx="3500">
                  <c:v>0.45</c:v>
                </c:pt>
                <c:pt idx="3501">
                  <c:v>0.40899999999999997</c:v>
                </c:pt>
                <c:pt idx="3502">
                  <c:v>0.375</c:v>
                </c:pt>
                <c:pt idx="3503">
                  <c:v>0.34599999999999997</c:v>
                </c:pt>
                <c:pt idx="3504">
                  <c:v>0.32100000000000001</c:v>
                </c:pt>
                <c:pt idx="3505">
                  <c:v>0.3</c:v>
                </c:pt>
                <c:pt idx="3506">
                  <c:v>0.28100000000000003</c:v>
                </c:pt>
                <c:pt idx="3507">
                  <c:v>0.26500000000000001</c:v>
                </c:pt>
                <c:pt idx="3508">
                  <c:v>0.25</c:v>
                </c:pt>
                <c:pt idx="3509">
                  <c:v>0.23699999999999999</c:v>
                </c:pt>
                <c:pt idx="3510">
                  <c:v>0.22500000000000001</c:v>
                </c:pt>
                <c:pt idx="3511">
                  <c:v>0.214</c:v>
                </c:pt>
                <c:pt idx="3512">
                  <c:v>0.20499999999999999</c:v>
                </c:pt>
                <c:pt idx="3513">
                  <c:v>0.19600000000000001</c:v>
                </c:pt>
                <c:pt idx="3514">
                  <c:v>0.188</c:v>
                </c:pt>
                <c:pt idx="3515">
                  <c:v>0.18</c:v>
                </c:pt>
                <c:pt idx="3516">
                  <c:v>0.17299999999999999</c:v>
                </c:pt>
                <c:pt idx="3517">
                  <c:v>0.16700000000000001</c:v>
                </c:pt>
                <c:pt idx="3518">
                  <c:v>0.161</c:v>
                </c:pt>
                <c:pt idx="3519">
                  <c:v>0.155</c:v>
                </c:pt>
                <c:pt idx="3520">
                  <c:v>0.15</c:v>
                </c:pt>
                <c:pt idx="3521">
                  <c:v>0.14499999999999999</c:v>
                </c:pt>
                <c:pt idx="3522">
                  <c:v>0.14099999999999999</c:v>
                </c:pt>
                <c:pt idx="3523">
                  <c:v>0.13600000000000001</c:v>
                </c:pt>
                <c:pt idx="3524">
                  <c:v>0.13200000000000001</c:v>
                </c:pt>
                <c:pt idx="3525">
                  <c:v>0.129</c:v>
                </c:pt>
                <c:pt idx="3526">
                  <c:v>0.125</c:v>
                </c:pt>
                <c:pt idx="3527">
                  <c:v>0.122</c:v>
                </c:pt>
                <c:pt idx="3528">
                  <c:v>0.11799999999999999</c:v>
                </c:pt>
                <c:pt idx="3529">
                  <c:v>0.115</c:v>
                </c:pt>
                <c:pt idx="3530">
                  <c:v>0.113</c:v>
                </c:pt>
                <c:pt idx="3531">
                  <c:v>0.11</c:v>
                </c:pt>
                <c:pt idx="3532">
                  <c:v>0.107</c:v>
                </c:pt>
                <c:pt idx="3533">
                  <c:v>0.105</c:v>
                </c:pt>
                <c:pt idx="3534">
                  <c:v>0.10199999999999999</c:v>
                </c:pt>
                <c:pt idx="3535">
                  <c:v>0.1</c:v>
                </c:pt>
                <c:pt idx="3536">
                  <c:v>9.8000000000000004E-2</c:v>
                </c:pt>
                <c:pt idx="3537">
                  <c:v>9.6000000000000002E-2</c:v>
                </c:pt>
                <c:pt idx="3538">
                  <c:v>9.4E-2</c:v>
                </c:pt>
                <c:pt idx="3539">
                  <c:v>9.1999999999999998E-2</c:v>
                </c:pt>
                <c:pt idx="3540">
                  <c:v>0.09</c:v>
                </c:pt>
                <c:pt idx="3541">
                  <c:v>8.7999999999999995E-2</c:v>
                </c:pt>
                <c:pt idx="3542">
                  <c:v>8.6999999999999994E-2</c:v>
                </c:pt>
                <c:pt idx="3543">
                  <c:v>8.5000000000000006E-2</c:v>
                </c:pt>
                <c:pt idx="3544">
                  <c:v>8.3000000000000004E-2</c:v>
                </c:pt>
                <c:pt idx="3545">
                  <c:v>8.2000000000000003E-2</c:v>
                </c:pt>
                <c:pt idx="3546">
                  <c:v>0.08</c:v>
                </c:pt>
                <c:pt idx="3547">
                  <c:v>7.9000000000000001E-2</c:v>
                </c:pt>
                <c:pt idx="3548">
                  <c:v>7.8E-2</c:v>
                </c:pt>
                <c:pt idx="3549">
                  <c:v>7.5999999999999998E-2</c:v>
                </c:pt>
                <c:pt idx="3550">
                  <c:v>7.4999999999999997E-2</c:v>
                </c:pt>
                <c:pt idx="3551">
                  <c:v>7.3999999999999996E-2</c:v>
                </c:pt>
                <c:pt idx="3552">
                  <c:v>7.2999999999999995E-2</c:v>
                </c:pt>
                <c:pt idx="3553">
                  <c:v>7.0999999999999994E-2</c:v>
                </c:pt>
                <c:pt idx="3554">
                  <c:v>7.0000000000000007E-2</c:v>
                </c:pt>
                <c:pt idx="3555">
                  <c:v>6.9000000000000006E-2</c:v>
                </c:pt>
                <c:pt idx="3556">
                  <c:v>6.8000000000000005E-2</c:v>
                </c:pt>
                <c:pt idx="3557">
                  <c:v>6.7000000000000004E-2</c:v>
                </c:pt>
                <c:pt idx="3558">
                  <c:v>6.6000000000000003E-2</c:v>
                </c:pt>
                <c:pt idx="3559">
                  <c:v>6.5000000000000002E-2</c:v>
                </c:pt>
                <c:pt idx="3560">
                  <c:v>6.4000000000000001E-2</c:v>
                </c:pt>
                <c:pt idx="3561">
                  <c:v>6.3E-2</c:v>
                </c:pt>
                <c:pt idx="3562">
                  <c:v>6.3E-2</c:v>
                </c:pt>
                <c:pt idx="3563">
                  <c:v>6.2E-2</c:v>
                </c:pt>
                <c:pt idx="3564">
                  <c:v>6.0999999999999999E-2</c:v>
                </c:pt>
                <c:pt idx="3565">
                  <c:v>0.06</c:v>
                </c:pt>
                <c:pt idx="3566">
                  <c:v>5.8999999999999997E-2</c:v>
                </c:pt>
                <c:pt idx="3567">
                  <c:v>5.8000000000000003E-2</c:v>
                </c:pt>
                <c:pt idx="3568">
                  <c:v>5.8000000000000003E-2</c:v>
                </c:pt>
                <c:pt idx="3569">
                  <c:v>5.7000000000000002E-2</c:v>
                </c:pt>
                <c:pt idx="3570">
                  <c:v>5.6000000000000001E-2</c:v>
                </c:pt>
                <c:pt idx="3571">
                  <c:v>5.6000000000000001E-2</c:v>
                </c:pt>
                <c:pt idx="3572">
                  <c:v>5.5E-2</c:v>
                </c:pt>
                <c:pt idx="3573">
                  <c:v>5.3999999999999999E-2</c:v>
                </c:pt>
                <c:pt idx="3574">
                  <c:v>5.3999999999999999E-2</c:v>
                </c:pt>
                <c:pt idx="3575">
                  <c:v>5.2999999999999999E-2</c:v>
                </c:pt>
                <c:pt idx="3576">
                  <c:v>5.1999999999999998E-2</c:v>
                </c:pt>
                <c:pt idx="3577">
                  <c:v>5.1999999999999998E-2</c:v>
                </c:pt>
                <c:pt idx="3578">
                  <c:v>5.0999999999999997E-2</c:v>
                </c:pt>
                <c:pt idx="3579">
                  <c:v>5.0999999999999997E-2</c:v>
                </c:pt>
                <c:pt idx="3580">
                  <c:v>0.05</c:v>
                </c:pt>
                <c:pt idx="3581">
                  <c:v>4.9000000000000002E-2</c:v>
                </c:pt>
                <c:pt idx="3582">
                  <c:v>4.9000000000000002E-2</c:v>
                </c:pt>
                <c:pt idx="3583">
                  <c:v>4.8000000000000001E-2</c:v>
                </c:pt>
                <c:pt idx="3584">
                  <c:v>4.8000000000000001E-2</c:v>
                </c:pt>
                <c:pt idx="3585">
                  <c:v>4.7E-2</c:v>
                </c:pt>
                <c:pt idx="3586">
                  <c:v>4.7E-2</c:v>
                </c:pt>
                <c:pt idx="3587">
                  <c:v>4.5999999999999999E-2</c:v>
                </c:pt>
                <c:pt idx="3588">
                  <c:v>4.5999999999999999E-2</c:v>
                </c:pt>
                <c:pt idx="3589">
                  <c:v>4.4999999999999998E-2</c:v>
                </c:pt>
                <c:pt idx="3590">
                  <c:v>4.4999999999999998E-2</c:v>
                </c:pt>
                <c:pt idx="3591">
                  <c:v>4.4999999999999998E-2</c:v>
                </c:pt>
                <c:pt idx="3592">
                  <c:v>4.3999999999999997E-2</c:v>
                </c:pt>
                <c:pt idx="3593">
                  <c:v>4.3999999999999997E-2</c:v>
                </c:pt>
                <c:pt idx="3594">
                  <c:v>4.2999999999999997E-2</c:v>
                </c:pt>
                <c:pt idx="3595">
                  <c:v>4.2999999999999997E-2</c:v>
                </c:pt>
                <c:pt idx="3596">
                  <c:v>4.2000000000000003E-2</c:v>
                </c:pt>
                <c:pt idx="3597">
                  <c:v>4.2000000000000003E-2</c:v>
                </c:pt>
                <c:pt idx="3598">
                  <c:v>4.2000000000000003E-2</c:v>
                </c:pt>
                <c:pt idx="3599">
                  <c:v>4.1000000000000002E-2</c:v>
                </c:pt>
                <c:pt idx="3600">
                  <c:v>0.46</c:v>
                </c:pt>
                <c:pt idx="3601">
                  <c:v>0.41799999999999998</c:v>
                </c:pt>
                <c:pt idx="3602">
                  <c:v>0.38300000000000001</c:v>
                </c:pt>
                <c:pt idx="3603">
                  <c:v>0.35399999999999998</c:v>
                </c:pt>
                <c:pt idx="3604">
                  <c:v>0.32900000000000001</c:v>
                </c:pt>
                <c:pt idx="3605">
                  <c:v>0.307</c:v>
                </c:pt>
                <c:pt idx="3606">
                  <c:v>0.28799999999999998</c:v>
                </c:pt>
                <c:pt idx="3607">
                  <c:v>0.27100000000000002</c:v>
                </c:pt>
                <c:pt idx="3608">
                  <c:v>0.25600000000000001</c:v>
                </c:pt>
                <c:pt idx="3609">
                  <c:v>0.24199999999999999</c:v>
                </c:pt>
                <c:pt idx="3610">
                  <c:v>0.23</c:v>
                </c:pt>
                <c:pt idx="3611">
                  <c:v>0.219</c:v>
                </c:pt>
                <c:pt idx="3612">
                  <c:v>0.20899999999999999</c:v>
                </c:pt>
                <c:pt idx="3613">
                  <c:v>0.2</c:v>
                </c:pt>
                <c:pt idx="3614">
                  <c:v>0.192</c:v>
                </c:pt>
                <c:pt idx="3615">
                  <c:v>0.184</c:v>
                </c:pt>
                <c:pt idx="3616">
                  <c:v>0.17699999999999999</c:v>
                </c:pt>
                <c:pt idx="3617">
                  <c:v>0.17</c:v>
                </c:pt>
                <c:pt idx="3618">
                  <c:v>0.16400000000000001</c:v>
                </c:pt>
                <c:pt idx="3619">
                  <c:v>0.159</c:v>
                </c:pt>
                <c:pt idx="3620">
                  <c:v>0.153</c:v>
                </c:pt>
                <c:pt idx="3621">
                  <c:v>0.14799999999999999</c:v>
                </c:pt>
                <c:pt idx="3622">
                  <c:v>0.14399999999999999</c:v>
                </c:pt>
                <c:pt idx="3623">
                  <c:v>0.13900000000000001</c:v>
                </c:pt>
                <c:pt idx="3624">
                  <c:v>0.13500000000000001</c:v>
                </c:pt>
                <c:pt idx="3625">
                  <c:v>0.13100000000000001</c:v>
                </c:pt>
                <c:pt idx="3626">
                  <c:v>0.128</c:v>
                </c:pt>
                <c:pt idx="3627">
                  <c:v>0.124</c:v>
                </c:pt>
                <c:pt idx="3628">
                  <c:v>0.121</c:v>
                </c:pt>
                <c:pt idx="3629">
                  <c:v>0.11799999999999999</c:v>
                </c:pt>
                <c:pt idx="3630">
                  <c:v>0.115</c:v>
                </c:pt>
                <c:pt idx="3631">
                  <c:v>0.112</c:v>
                </c:pt>
                <c:pt idx="3632">
                  <c:v>0.11</c:v>
                </c:pt>
                <c:pt idx="3633">
                  <c:v>0.107</c:v>
                </c:pt>
                <c:pt idx="3634">
                  <c:v>0.105</c:v>
                </c:pt>
                <c:pt idx="3635">
                  <c:v>0.10199999999999999</c:v>
                </c:pt>
                <c:pt idx="3636">
                  <c:v>0.1</c:v>
                </c:pt>
                <c:pt idx="3637">
                  <c:v>9.8000000000000004E-2</c:v>
                </c:pt>
                <c:pt idx="3638">
                  <c:v>9.6000000000000002E-2</c:v>
                </c:pt>
                <c:pt idx="3639">
                  <c:v>9.4E-2</c:v>
                </c:pt>
                <c:pt idx="3640">
                  <c:v>9.1999999999999998E-2</c:v>
                </c:pt>
                <c:pt idx="3641">
                  <c:v>0.09</c:v>
                </c:pt>
                <c:pt idx="3642">
                  <c:v>8.7999999999999995E-2</c:v>
                </c:pt>
                <c:pt idx="3643">
                  <c:v>8.6999999999999994E-2</c:v>
                </c:pt>
                <c:pt idx="3644">
                  <c:v>8.5000000000000006E-2</c:v>
                </c:pt>
                <c:pt idx="3645">
                  <c:v>8.4000000000000005E-2</c:v>
                </c:pt>
                <c:pt idx="3646">
                  <c:v>8.2000000000000003E-2</c:v>
                </c:pt>
                <c:pt idx="3647">
                  <c:v>8.1000000000000003E-2</c:v>
                </c:pt>
                <c:pt idx="3648">
                  <c:v>7.9000000000000001E-2</c:v>
                </c:pt>
                <c:pt idx="3649">
                  <c:v>7.8E-2</c:v>
                </c:pt>
                <c:pt idx="3650">
                  <c:v>7.6999999999999999E-2</c:v>
                </c:pt>
                <c:pt idx="3651">
                  <c:v>7.4999999999999997E-2</c:v>
                </c:pt>
                <c:pt idx="3652">
                  <c:v>7.3999999999999996E-2</c:v>
                </c:pt>
                <c:pt idx="3653">
                  <c:v>7.2999999999999995E-2</c:v>
                </c:pt>
                <c:pt idx="3654">
                  <c:v>7.1999999999999995E-2</c:v>
                </c:pt>
                <c:pt idx="3655">
                  <c:v>7.0999999999999994E-2</c:v>
                </c:pt>
                <c:pt idx="3656">
                  <c:v>7.0000000000000007E-2</c:v>
                </c:pt>
                <c:pt idx="3657">
                  <c:v>6.9000000000000006E-2</c:v>
                </c:pt>
                <c:pt idx="3658">
                  <c:v>6.8000000000000005E-2</c:v>
                </c:pt>
                <c:pt idx="3659">
                  <c:v>6.7000000000000004E-2</c:v>
                </c:pt>
                <c:pt idx="3660">
                  <c:v>6.6000000000000003E-2</c:v>
                </c:pt>
                <c:pt idx="3661">
                  <c:v>6.5000000000000002E-2</c:v>
                </c:pt>
                <c:pt idx="3662">
                  <c:v>6.4000000000000001E-2</c:v>
                </c:pt>
                <c:pt idx="3663">
                  <c:v>6.3E-2</c:v>
                </c:pt>
                <c:pt idx="3664">
                  <c:v>6.2E-2</c:v>
                </c:pt>
                <c:pt idx="3665">
                  <c:v>6.0999999999999999E-2</c:v>
                </c:pt>
                <c:pt idx="3666">
                  <c:v>6.0999999999999999E-2</c:v>
                </c:pt>
                <c:pt idx="3667">
                  <c:v>0.06</c:v>
                </c:pt>
                <c:pt idx="3668">
                  <c:v>5.8999999999999997E-2</c:v>
                </c:pt>
                <c:pt idx="3669">
                  <c:v>5.8000000000000003E-2</c:v>
                </c:pt>
                <c:pt idx="3670">
                  <c:v>5.8000000000000003E-2</c:v>
                </c:pt>
                <c:pt idx="3671">
                  <c:v>5.7000000000000002E-2</c:v>
                </c:pt>
                <c:pt idx="3672">
                  <c:v>5.6000000000000001E-2</c:v>
                </c:pt>
                <c:pt idx="3673">
                  <c:v>5.5E-2</c:v>
                </c:pt>
                <c:pt idx="3674">
                  <c:v>5.5E-2</c:v>
                </c:pt>
                <c:pt idx="3675">
                  <c:v>5.3999999999999999E-2</c:v>
                </c:pt>
                <c:pt idx="3676">
                  <c:v>5.2999999999999999E-2</c:v>
                </c:pt>
                <c:pt idx="3677">
                  <c:v>5.2999999999999999E-2</c:v>
                </c:pt>
                <c:pt idx="3678">
                  <c:v>5.1999999999999998E-2</c:v>
                </c:pt>
                <c:pt idx="3679">
                  <c:v>5.1999999999999998E-2</c:v>
                </c:pt>
                <c:pt idx="3680">
                  <c:v>5.0999999999999997E-2</c:v>
                </c:pt>
                <c:pt idx="3681">
                  <c:v>5.0999999999999997E-2</c:v>
                </c:pt>
                <c:pt idx="3682">
                  <c:v>0.05</c:v>
                </c:pt>
                <c:pt idx="3683">
                  <c:v>4.9000000000000002E-2</c:v>
                </c:pt>
                <c:pt idx="3684">
                  <c:v>4.9000000000000002E-2</c:v>
                </c:pt>
                <c:pt idx="3685">
                  <c:v>4.8000000000000001E-2</c:v>
                </c:pt>
                <c:pt idx="3686">
                  <c:v>4.8000000000000001E-2</c:v>
                </c:pt>
                <c:pt idx="3687">
                  <c:v>4.7E-2</c:v>
                </c:pt>
                <c:pt idx="3688">
                  <c:v>4.7E-2</c:v>
                </c:pt>
                <c:pt idx="3689">
                  <c:v>4.5999999999999999E-2</c:v>
                </c:pt>
                <c:pt idx="3690">
                  <c:v>4.5999999999999999E-2</c:v>
                </c:pt>
                <c:pt idx="3691">
                  <c:v>4.5999999999999999E-2</c:v>
                </c:pt>
                <c:pt idx="3692">
                  <c:v>4.4999999999999998E-2</c:v>
                </c:pt>
                <c:pt idx="3693">
                  <c:v>4.4999999999999998E-2</c:v>
                </c:pt>
                <c:pt idx="3694">
                  <c:v>4.3999999999999997E-2</c:v>
                </c:pt>
                <c:pt idx="3695">
                  <c:v>4.3999999999999997E-2</c:v>
                </c:pt>
                <c:pt idx="3696">
                  <c:v>4.2999999999999997E-2</c:v>
                </c:pt>
                <c:pt idx="3697">
                  <c:v>4.2999999999999997E-2</c:v>
                </c:pt>
                <c:pt idx="3698">
                  <c:v>4.2999999999999997E-2</c:v>
                </c:pt>
                <c:pt idx="3699">
                  <c:v>4.2000000000000003E-2</c:v>
                </c:pt>
                <c:pt idx="3700">
                  <c:v>0.47</c:v>
                </c:pt>
                <c:pt idx="3701">
                  <c:v>0.42699999999999999</c:v>
                </c:pt>
                <c:pt idx="3702">
                  <c:v>0.39200000000000002</c:v>
                </c:pt>
                <c:pt idx="3703">
                  <c:v>0.36199999999999999</c:v>
                </c:pt>
                <c:pt idx="3704">
                  <c:v>0.33600000000000002</c:v>
                </c:pt>
                <c:pt idx="3705">
                  <c:v>0.313</c:v>
                </c:pt>
                <c:pt idx="3706">
                  <c:v>0.29399999999999998</c:v>
                </c:pt>
                <c:pt idx="3707">
                  <c:v>0.27600000000000002</c:v>
                </c:pt>
                <c:pt idx="3708">
                  <c:v>0.26100000000000001</c:v>
                </c:pt>
                <c:pt idx="3709">
                  <c:v>0.247</c:v>
                </c:pt>
                <c:pt idx="3710">
                  <c:v>0.23499999999999999</c:v>
                </c:pt>
                <c:pt idx="3711">
                  <c:v>0.224</c:v>
                </c:pt>
                <c:pt idx="3712">
                  <c:v>0.214</c:v>
                </c:pt>
                <c:pt idx="3713">
                  <c:v>0.20399999999999999</c:v>
                </c:pt>
                <c:pt idx="3714">
                  <c:v>0.19600000000000001</c:v>
                </c:pt>
                <c:pt idx="3715">
                  <c:v>0.188</c:v>
                </c:pt>
                <c:pt idx="3716">
                  <c:v>0.18099999999999999</c:v>
                </c:pt>
                <c:pt idx="3717">
                  <c:v>0.17399999999999999</c:v>
                </c:pt>
                <c:pt idx="3718">
                  <c:v>0.16800000000000001</c:v>
                </c:pt>
                <c:pt idx="3719">
                  <c:v>0.16200000000000001</c:v>
                </c:pt>
                <c:pt idx="3720">
                  <c:v>0.157</c:v>
                </c:pt>
                <c:pt idx="3721">
                  <c:v>0.152</c:v>
                </c:pt>
                <c:pt idx="3722">
                  <c:v>0.14699999999999999</c:v>
                </c:pt>
                <c:pt idx="3723">
                  <c:v>0.14199999999999999</c:v>
                </c:pt>
                <c:pt idx="3724">
                  <c:v>0.13800000000000001</c:v>
                </c:pt>
                <c:pt idx="3725">
                  <c:v>0.13400000000000001</c:v>
                </c:pt>
                <c:pt idx="3726">
                  <c:v>0.13100000000000001</c:v>
                </c:pt>
                <c:pt idx="3727">
                  <c:v>0.127</c:v>
                </c:pt>
                <c:pt idx="3728">
                  <c:v>0.124</c:v>
                </c:pt>
                <c:pt idx="3729">
                  <c:v>0.121</c:v>
                </c:pt>
                <c:pt idx="3730">
                  <c:v>0.11799999999999999</c:v>
                </c:pt>
                <c:pt idx="3731">
                  <c:v>0.115</c:v>
                </c:pt>
                <c:pt idx="3732">
                  <c:v>0.112</c:v>
                </c:pt>
                <c:pt idx="3733">
                  <c:v>0.109</c:v>
                </c:pt>
                <c:pt idx="3734">
                  <c:v>0.107</c:v>
                </c:pt>
                <c:pt idx="3735">
                  <c:v>0.104</c:v>
                </c:pt>
                <c:pt idx="3736">
                  <c:v>0.10199999999999999</c:v>
                </c:pt>
                <c:pt idx="3737">
                  <c:v>0.1</c:v>
                </c:pt>
                <c:pt idx="3738">
                  <c:v>9.8000000000000004E-2</c:v>
                </c:pt>
                <c:pt idx="3739">
                  <c:v>9.6000000000000002E-2</c:v>
                </c:pt>
                <c:pt idx="3740">
                  <c:v>9.4E-2</c:v>
                </c:pt>
                <c:pt idx="3741">
                  <c:v>9.1999999999999998E-2</c:v>
                </c:pt>
                <c:pt idx="3742">
                  <c:v>0.09</c:v>
                </c:pt>
                <c:pt idx="3743">
                  <c:v>8.8999999999999996E-2</c:v>
                </c:pt>
                <c:pt idx="3744">
                  <c:v>8.6999999999999994E-2</c:v>
                </c:pt>
                <c:pt idx="3745">
                  <c:v>8.5000000000000006E-2</c:v>
                </c:pt>
                <c:pt idx="3746">
                  <c:v>8.4000000000000005E-2</c:v>
                </c:pt>
                <c:pt idx="3747">
                  <c:v>8.2000000000000003E-2</c:v>
                </c:pt>
                <c:pt idx="3748">
                  <c:v>8.1000000000000003E-2</c:v>
                </c:pt>
                <c:pt idx="3749">
                  <c:v>0.08</c:v>
                </c:pt>
                <c:pt idx="3750">
                  <c:v>7.8E-2</c:v>
                </c:pt>
                <c:pt idx="3751">
                  <c:v>7.6999999999999999E-2</c:v>
                </c:pt>
                <c:pt idx="3752">
                  <c:v>7.5999999999999998E-2</c:v>
                </c:pt>
                <c:pt idx="3753">
                  <c:v>7.4999999999999997E-2</c:v>
                </c:pt>
                <c:pt idx="3754">
                  <c:v>7.2999999999999995E-2</c:v>
                </c:pt>
                <c:pt idx="3755">
                  <c:v>7.1999999999999995E-2</c:v>
                </c:pt>
                <c:pt idx="3756">
                  <c:v>7.0999999999999994E-2</c:v>
                </c:pt>
                <c:pt idx="3757">
                  <c:v>7.0000000000000007E-2</c:v>
                </c:pt>
                <c:pt idx="3758">
                  <c:v>6.9000000000000006E-2</c:v>
                </c:pt>
                <c:pt idx="3759">
                  <c:v>6.8000000000000005E-2</c:v>
                </c:pt>
                <c:pt idx="3760">
                  <c:v>6.7000000000000004E-2</c:v>
                </c:pt>
                <c:pt idx="3761">
                  <c:v>6.6000000000000003E-2</c:v>
                </c:pt>
                <c:pt idx="3762">
                  <c:v>6.5000000000000002E-2</c:v>
                </c:pt>
                <c:pt idx="3763">
                  <c:v>6.4000000000000001E-2</c:v>
                </c:pt>
                <c:pt idx="3764">
                  <c:v>6.4000000000000001E-2</c:v>
                </c:pt>
                <c:pt idx="3765">
                  <c:v>6.3E-2</c:v>
                </c:pt>
                <c:pt idx="3766">
                  <c:v>6.2E-2</c:v>
                </c:pt>
                <c:pt idx="3767">
                  <c:v>6.0999999999999999E-2</c:v>
                </c:pt>
                <c:pt idx="3768">
                  <c:v>0.06</c:v>
                </c:pt>
                <c:pt idx="3769">
                  <c:v>5.8999999999999997E-2</c:v>
                </c:pt>
                <c:pt idx="3770">
                  <c:v>5.8999999999999997E-2</c:v>
                </c:pt>
                <c:pt idx="3771">
                  <c:v>5.8000000000000003E-2</c:v>
                </c:pt>
                <c:pt idx="3772">
                  <c:v>5.7000000000000002E-2</c:v>
                </c:pt>
                <c:pt idx="3773">
                  <c:v>5.7000000000000002E-2</c:v>
                </c:pt>
                <c:pt idx="3774">
                  <c:v>5.6000000000000001E-2</c:v>
                </c:pt>
                <c:pt idx="3775">
                  <c:v>5.5E-2</c:v>
                </c:pt>
                <c:pt idx="3776">
                  <c:v>5.5E-2</c:v>
                </c:pt>
                <c:pt idx="3777">
                  <c:v>5.3999999999999999E-2</c:v>
                </c:pt>
                <c:pt idx="3778">
                  <c:v>5.2999999999999999E-2</c:v>
                </c:pt>
                <c:pt idx="3779">
                  <c:v>5.2999999999999999E-2</c:v>
                </c:pt>
                <c:pt idx="3780">
                  <c:v>5.1999999999999998E-2</c:v>
                </c:pt>
                <c:pt idx="3781">
                  <c:v>5.1999999999999998E-2</c:v>
                </c:pt>
                <c:pt idx="3782">
                  <c:v>5.0999999999999997E-2</c:v>
                </c:pt>
                <c:pt idx="3783">
                  <c:v>5.0999999999999997E-2</c:v>
                </c:pt>
                <c:pt idx="3784">
                  <c:v>0.05</c:v>
                </c:pt>
                <c:pt idx="3785">
                  <c:v>4.9000000000000002E-2</c:v>
                </c:pt>
                <c:pt idx="3786">
                  <c:v>4.9000000000000002E-2</c:v>
                </c:pt>
                <c:pt idx="3787">
                  <c:v>4.8000000000000001E-2</c:v>
                </c:pt>
                <c:pt idx="3788">
                  <c:v>4.8000000000000001E-2</c:v>
                </c:pt>
                <c:pt idx="3789">
                  <c:v>4.7E-2</c:v>
                </c:pt>
                <c:pt idx="3790">
                  <c:v>4.7E-2</c:v>
                </c:pt>
                <c:pt idx="3791">
                  <c:v>4.7E-2</c:v>
                </c:pt>
                <c:pt idx="3792">
                  <c:v>4.5999999999999999E-2</c:v>
                </c:pt>
                <c:pt idx="3793">
                  <c:v>4.5999999999999999E-2</c:v>
                </c:pt>
                <c:pt idx="3794">
                  <c:v>4.4999999999999998E-2</c:v>
                </c:pt>
                <c:pt idx="3795">
                  <c:v>4.4999999999999998E-2</c:v>
                </c:pt>
                <c:pt idx="3796">
                  <c:v>4.3999999999999997E-2</c:v>
                </c:pt>
                <c:pt idx="3797">
                  <c:v>4.3999999999999997E-2</c:v>
                </c:pt>
                <c:pt idx="3798">
                  <c:v>4.3999999999999997E-2</c:v>
                </c:pt>
                <c:pt idx="3799">
                  <c:v>4.2999999999999997E-2</c:v>
                </c:pt>
                <c:pt idx="3800">
                  <c:v>0.48</c:v>
                </c:pt>
                <c:pt idx="3801">
                  <c:v>0.436</c:v>
                </c:pt>
                <c:pt idx="3802">
                  <c:v>0.4</c:v>
                </c:pt>
                <c:pt idx="3803">
                  <c:v>0.36899999999999999</c:v>
                </c:pt>
                <c:pt idx="3804">
                  <c:v>0.34300000000000003</c:v>
                </c:pt>
                <c:pt idx="3805">
                  <c:v>0.32</c:v>
                </c:pt>
                <c:pt idx="3806">
                  <c:v>0.3</c:v>
                </c:pt>
                <c:pt idx="3807">
                  <c:v>0.28199999999999997</c:v>
                </c:pt>
                <c:pt idx="3808">
                  <c:v>0.26700000000000002</c:v>
                </c:pt>
                <c:pt idx="3809">
                  <c:v>0.253</c:v>
                </c:pt>
                <c:pt idx="3810">
                  <c:v>0.24</c:v>
                </c:pt>
                <c:pt idx="3811">
                  <c:v>0.22900000000000001</c:v>
                </c:pt>
                <c:pt idx="3812">
                  <c:v>0.218</c:v>
                </c:pt>
                <c:pt idx="3813">
                  <c:v>0.20899999999999999</c:v>
                </c:pt>
                <c:pt idx="3814">
                  <c:v>0.2</c:v>
                </c:pt>
                <c:pt idx="3815">
                  <c:v>0.192</c:v>
                </c:pt>
                <c:pt idx="3816">
                  <c:v>0.185</c:v>
                </c:pt>
                <c:pt idx="3817">
                  <c:v>0.17799999999999999</c:v>
                </c:pt>
                <c:pt idx="3818">
                  <c:v>0.17100000000000001</c:v>
                </c:pt>
                <c:pt idx="3819">
                  <c:v>0.16600000000000001</c:v>
                </c:pt>
                <c:pt idx="3820">
                  <c:v>0.16</c:v>
                </c:pt>
                <c:pt idx="3821">
                  <c:v>0.155</c:v>
                </c:pt>
                <c:pt idx="3822">
                  <c:v>0.15</c:v>
                </c:pt>
                <c:pt idx="3823">
                  <c:v>0.14499999999999999</c:v>
                </c:pt>
                <c:pt idx="3824">
                  <c:v>0.14099999999999999</c:v>
                </c:pt>
                <c:pt idx="3825">
                  <c:v>0.13700000000000001</c:v>
                </c:pt>
                <c:pt idx="3826">
                  <c:v>0.13300000000000001</c:v>
                </c:pt>
                <c:pt idx="3827">
                  <c:v>0.13</c:v>
                </c:pt>
                <c:pt idx="3828">
                  <c:v>0.126</c:v>
                </c:pt>
                <c:pt idx="3829">
                  <c:v>0.123</c:v>
                </c:pt>
                <c:pt idx="3830">
                  <c:v>0.12</c:v>
                </c:pt>
                <c:pt idx="3831">
                  <c:v>0.11700000000000001</c:v>
                </c:pt>
                <c:pt idx="3832">
                  <c:v>0.114</c:v>
                </c:pt>
                <c:pt idx="3833">
                  <c:v>0.112</c:v>
                </c:pt>
                <c:pt idx="3834">
                  <c:v>0.109</c:v>
                </c:pt>
                <c:pt idx="3835">
                  <c:v>0.107</c:v>
                </c:pt>
                <c:pt idx="3836">
                  <c:v>0.104</c:v>
                </c:pt>
                <c:pt idx="3837">
                  <c:v>0.10199999999999999</c:v>
                </c:pt>
                <c:pt idx="3838">
                  <c:v>0.1</c:v>
                </c:pt>
                <c:pt idx="3839">
                  <c:v>9.8000000000000004E-2</c:v>
                </c:pt>
                <c:pt idx="3840">
                  <c:v>9.6000000000000002E-2</c:v>
                </c:pt>
                <c:pt idx="3841">
                  <c:v>9.4E-2</c:v>
                </c:pt>
                <c:pt idx="3842">
                  <c:v>9.1999999999999998E-2</c:v>
                </c:pt>
                <c:pt idx="3843">
                  <c:v>9.0999999999999998E-2</c:v>
                </c:pt>
                <c:pt idx="3844">
                  <c:v>8.8999999999999996E-2</c:v>
                </c:pt>
                <c:pt idx="3845">
                  <c:v>8.6999999999999994E-2</c:v>
                </c:pt>
                <c:pt idx="3846">
                  <c:v>8.5999999999999993E-2</c:v>
                </c:pt>
                <c:pt idx="3847">
                  <c:v>8.4000000000000005E-2</c:v>
                </c:pt>
                <c:pt idx="3848">
                  <c:v>8.3000000000000004E-2</c:v>
                </c:pt>
                <c:pt idx="3849">
                  <c:v>8.1000000000000003E-2</c:v>
                </c:pt>
                <c:pt idx="3850">
                  <c:v>0.08</c:v>
                </c:pt>
                <c:pt idx="3851">
                  <c:v>7.9000000000000001E-2</c:v>
                </c:pt>
                <c:pt idx="3852">
                  <c:v>7.6999999999999999E-2</c:v>
                </c:pt>
                <c:pt idx="3853">
                  <c:v>7.5999999999999998E-2</c:v>
                </c:pt>
                <c:pt idx="3854">
                  <c:v>7.4999999999999997E-2</c:v>
                </c:pt>
                <c:pt idx="3855">
                  <c:v>7.3999999999999996E-2</c:v>
                </c:pt>
                <c:pt idx="3856">
                  <c:v>7.2999999999999995E-2</c:v>
                </c:pt>
                <c:pt idx="3857">
                  <c:v>7.1999999999999995E-2</c:v>
                </c:pt>
                <c:pt idx="3858">
                  <c:v>7.0999999999999994E-2</c:v>
                </c:pt>
                <c:pt idx="3859">
                  <c:v>7.0000000000000007E-2</c:v>
                </c:pt>
                <c:pt idx="3860">
                  <c:v>6.9000000000000006E-2</c:v>
                </c:pt>
                <c:pt idx="3861">
                  <c:v>6.8000000000000005E-2</c:v>
                </c:pt>
                <c:pt idx="3862">
                  <c:v>6.7000000000000004E-2</c:v>
                </c:pt>
                <c:pt idx="3863">
                  <c:v>6.6000000000000003E-2</c:v>
                </c:pt>
                <c:pt idx="3864">
                  <c:v>6.5000000000000002E-2</c:v>
                </c:pt>
                <c:pt idx="3865">
                  <c:v>6.4000000000000001E-2</c:v>
                </c:pt>
                <c:pt idx="3866">
                  <c:v>6.3E-2</c:v>
                </c:pt>
                <c:pt idx="3867">
                  <c:v>6.2E-2</c:v>
                </c:pt>
                <c:pt idx="3868">
                  <c:v>6.2E-2</c:v>
                </c:pt>
                <c:pt idx="3869">
                  <c:v>6.0999999999999999E-2</c:v>
                </c:pt>
                <c:pt idx="3870">
                  <c:v>0.06</c:v>
                </c:pt>
                <c:pt idx="3871">
                  <c:v>5.8999999999999997E-2</c:v>
                </c:pt>
                <c:pt idx="3872">
                  <c:v>5.8999999999999997E-2</c:v>
                </c:pt>
                <c:pt idx="3873">
                  <c:v>5.8000000000000003E-2</c:v>
                </c:pt>
                <c:pt idx="3874">
                  <c:v>5.7000000000000002E-2</c:v>
                </c:pt>
                <c:pt idx="3875">
                  <c:v>5.6000000000000001E-2</c:v>
                </c:pt>
                <c:pt idx="3876">
                  <c:v>5.6000000000000001E-2</c:v>
                </c:pt>
                <c:pt idx="3877">
                  <c:v>5.5E-2</c:v>
                </c:pt>
                <c:pt idx="3878">
                  <c:v>5.5E-2</c:v>
                </c:pt>
                <c:pt idx="3879">
                  <c:v>5.3999999999999999E-2</c:v>
                </c:pt>
                <c:pt idx="3880">
                  <c:v>5.2999999999999999E-2</c:v>
                </c:pt>
                <c:pt idx="3881">
                  <c:v>5.2999999999999999E-2</c:v>
                </c:pt>
                <c:pt idx="3882">
                  <c:v>5.1999999999999998E-2</c:v>
                </c:pt>
                <c:pt idx="3883">
                  <c:v>5.1999999999999998E-2</c:v>
                </c:pt>
                <c:pt idx="3884">
                  <c:v>5.0999999999999997E-2</c:v>
                </c:pt>
                <c:pt idx="3885">
                  <c:v>5.0999999999999997E-2</c:v>
                </c:pt>
                <c:pt idx="3886">
                  <c:v>0.05</c:v>
                </c:pt>
                <c:pt idx="3887">
                  <c:v>4.9000000000000002E-2</c:v>
                </c:pt>
                <c:pt idx="3888">
                  <c:v>4.9000000000000002E-2</c:v>
                </c:pt>
                <c:pt idx="3889">
                  <c:v>4.8000000000000001E-2</c:v>
                </c:pt>
                <c:pt idx="3890">
                  <c:v>4.8000000000000001E-2</c:v>
                </c:pt>
                <c:pt idx="3891">
                  <c:v>4.8000000000000001E-2</c:v>
                </c:pt>
                <c:pt idx="3892">
                  <c:v>4.7E-2</c:v>
                </c:pt>
                <c:pt idx="3893">
                  <c:v>4.7E-2</c:v>
                </c:pt>
                <c:pt idx="3894">
                  <c:v>4.5999999999999999E-2</c:v>
                </c:pt>
                <c:pt idx="3895">
                  <c:v>4.5999999999999999E-2</c:v>
                </c:pt>
                <c:pt idx="3896">
                  <c:v>4.4999999999999998E-2</c:v>
                </c:pt>
                <c:pt idx="3897">
                  <c:v>4.4999999999999998E-2</c:v>
                </c:pt>
                <c:pt idx="3898">
                  <c:v>4.3999999999999997E-2</c:v>
                </c:pt>
                <c:pt idx="3899">
                  <c:v>4.3999999999999997E-2</c:v>
                </c:pt>
                <c:pt idx="3900">
                  <c:v>0.49</c:v>
                </c:pt>
                <c:pt idx="3901">
                  <c:v>0.44500000000000001</c:v>
                </c:pt>
                <c:pt idx="3902">
                  <c:v>0.40799999999999997</c:v>
                </c:pt>
                <c:pt idx="3903">
                  <c:v>0.377</c:v>
                </c:pt>
                <c:pt idx="3904">
                  <c:v>0.35</c:v>
                </c:pt>
                <c:pt idx="3905">
                  <c:v>0.32700000000000001</c:v>
                </c:pt>
                <c:pt idx="3906">
                  <c:v>0.30599999999999999</c:v>
                </c:pt>
                <c:pt idx="3907">
                  <c:v>0.28799999999999998</c:v>
                </c:pt>
                <c:pt idx="3908">
                  <c:v>0.27200000000000002</c:v>
                </c:pt>
                <c:pt idx="3909">
                  <c:v>0.25800000000000001</c:v>
                </c:pt>
                <c:pt idx="3910">
                  <c:v>0.245</c:v>
                </c:pt>
                <c:pt idx="3911">
                  <c:v>0.23300000000000001</c:v>
                </c:pt>
                <c:pt idx="3912">
                  <c:v>0.223</c:v>
                </c:pt>
                <c:pt idx="3913">
                  <c:v>0.21299999999999999</c:v>
                </c:pt>
                <c:pt idx="3914">
                  <c:v>0.20399999999999999</c:v>
                </c:pt>
                <c:pt idx="3915">
                  <c:v>0.19600000000000001</c:v>
                </c:pt>
                <c:pt idx="3916">
                  <c:v>0.188</c:v>
                </c:pt>
                <c:pt idx="3917">
                  <c:v>0.18099999999999999</c:v>
                </c:pt>
                <c:pt idx="3918">
                  <c:v>0.17499999999999999</c:v>
                </c:pt>
                <c:pt idx="3919">
                  <c:v>0.16900000000000001</c:v>
                </c:pt>
                <c:pt idx="3920">
                  <c:v>0.16300000000000001</c:v>
                </c:pt>
                <c:pt idx="3921">
                  <c:v>0.158</c:v>
                </c:pt>
                <c:pt idx="3922">
                  <c:v>0.153</c:v>
                </c:pt>
                <c:pt idx="3923">
                  <c:v>0.14799999999999999</c:v>
                </c:pt>
                <c:pt idx="3924">
                  <c:v>0.14399999999999999</c:v>
                </c:pt>
                <c:pt idx="3925">
                  <c:v>0.14000000000000001</c:v>
                </c:pt>
                <c:pt idx="3926">
                  <c:v>0.13600000000000001</c:v>
                </c:pt>
                <c:pt idx="3927">
                  <c:v>0.13200000000000001</c:v>
                </c:pt>
                <c:pt idx="3928">
                  <c:v>0.129</c:v>
                </c:pt>
                <c:pt idx="3929">
                  <c:v>0.126</c:v>
                </c:pt>
                <c:pt idx="3930">
                  <c:v>0.123</c:v>
                </c:pt>
                <c:pt idx="3931">
                  <c:v>0.12</c:v>
                </c:pt>
                <c:pt idx="3932">
                  <c:v>0.11700000000000001</c:v>
                </c:pt>
                <c:pt idx="3933">
                  <c:v>0.114</c:v>
                </c:pt>
                <c:pt idx="3934">
                  <c:v>0.111</c:v>
                </c:pt>
                <c:pt idx="3935">
                  <c:v>0.109</c:v>
                </c:pt>
                <c:pt idx="3936">
                  <c:v>0.107</c:v>
                </c:pt>
                <c:pt idx="3937">
                  <c:v>0.104</c:v>
                </c:pt>
                <c:pt idx="3938">
                  <c:v>0.10199999999999999</c:v>
                </c:pt>
                <c:pt idx="3939">
                  <c:v>0.1</c:v>
                </c:pt>
                <c:pt idx="3940">
                  <c:v>9.8000000000000004E-2</c:v>
                </c:pt>
                <c:pt idx="3941">
                  <c:v>9.6000000000000002E-2</c:v>
                </c:pt>
                <c:pt idx="3942">
                  <c:v>9.4E-2</c:v>
                </c:pt>
                <c:pt idx="3943">
                  <c:v>9.1999999999999998E-2</c:v>
                </c:pt>
                <c:pt idx="3944">
                  <c:v>9.0999999999999998E-2</c:v>
                </c:pt>
                <c:pt idx="3945">
                  <c:v>8.8999999999999996E-2</c:v>
                </c:pt>
                <c:pt idx="3946">
                  <c:v>8.7999999999999995E-2</c:v>
                </c:pt>
                <c:pt idx="3947">
                  <c:v>8.5999999999999993E-2</c:v>
                </c:pt>
                <c:pt idx="3948">
                  <c:v>8.4000000000000005E-2</c:v>
                </c:pt>
                <c:pt idx="3949">
                  <c:v>8.3000000000000004E-2</c:v>
                </c:pt>
                <c:pt idx="3950">
                  <c:v>8.2000000000000003E-2</c:v>
                </c:pt>
                <c:pt idx="3951">
                  <c:v>0.08</c:v>
                </c:pt>
                <c:pt idx="3952">
                  <c:v>7.9000000000000001E-2</c:v>
                </c:pt>
                <c:pt idx="3953">
                  <c:v>7.8E-2</c:v>
                </c:pt>
                <c:pt idx="3954">
                  <c:v>7.6999999999999999E-2</c:v>
                </c:pt>
                <c:pt idx="3955">
                  <c:v>7.4999999999999997E-2</c:v>
                </c:pt>
                <c:pt idx="3956">
                  <c:v>7.3999999999999996E-2</c:v>
                </c:pt>
                <c:pt idx="3957">
                  <c:v>7.2999999999999995E-2</c:v>
                </c:pt>
                <c:pt idx="3958">
                  <c:v>7.1999999999999995E-2</c:v>
                </c:pt>
                <c:pt idx="3959">
                  <c:v>7.0999999999999994E-2</c:v>
                </c:pt>
                <c:pt idx="3960">
                  <c:v>7.0000000000000007E-2</c:v>
                </c:pt>
                <c:pt idx="3961">
                  <c:v>6.9000000000000006E-2</c:v>
                </c:pt>
                <c:pt idx="3962">
                  <c:v>6.8000000000000005E-2</c:v>
                </c:pt>
                <c:pt idx="3963">
                  <c:v>6.7000000000000004E-2</c:v>
                </c:pt>
                <c:pt idx="3964">
                  <c:v>6.6000000000000003E-2</c:v>
                </c:pt>
                <c:pt idx="3965">
                  <c:v>6.5000000000000002E-2</c:v>
                </c:pt>
                <c:pt idx="3966">
                  <c:v>6.4000000000000001E-2</c:v>
                </c:pt>
                <c:pt idx="3967">
                  <c:v>6.4000000000000001E-2</c:v>
                </c:pt>
                <c:pt idx="3968">
                  <c:v>6.3E-2</c:v>
                </c:pt>
                <c:pt idx="3969">
                  <c:v>6.2E-2</c:v>
                </c:pt>
                <c:pt idx="3970">
                  <c:v>6.0999999999999999E-2</c:v>
                </c:pt>
                <c:pt idx="3971">
                  <c:v>0.06</c:v>
                </c:pt>
                <c:pt idx="3972">
                  <c:v>0.06</c:v>
                </c:pt>
                <c:pt idx="3973">
                  <c:v>5.8999999999999997E-2</c:v>
                </c:pt>
                <c:pt idx="3974">
                  <c:v>5.8000000000000003E-2</c:v>
                </c:pt>
                <c:pt idx="3975">
                  <c:v>5.8000000000000003E-2</c:v>
                </c:pt>
                <c:pt idx="3976">
                  <c:v>5.7000000000000002E-2</c:v>
                </c:pt>
                <c:pt idx="3977">
                  <c:v>5.6000000000000001E-2</c:v>
                </c:pt>
                <c:pt idx="3978">
                  <c:v>5.6000000000000001E-2</c:v>
                </c:pt>
                <c:pt idx="3979">
                  <c:v>5.5E-2</c:v>
                </c:pt>
                <c:pt idx="3980">
                  <c:v>5.3999999999999999E-2</c:v>
                </c:pt>
                <c:pt idx="3981">
                  <c:v>5.3999999999999999E-2</c:v>
                </c:pt>
                <c:pt idx="3982">
                  <c:v>5.2999999999999999E-2</c:v>
                </c:pt>
                <c:pt idx="3983">
                  <c:v>5.2999999999999999E-2</c:v>
                </c:pt>
                <c:pt idx="3984">
                  <c:v>5.1999999999999998E-2</c:v>
                </c:pt>
                <c:pt idx="3985">
                  <c:v>5.1999999999999998E-2</c:v>
                </c:pt>
                <c:pt idx="3986">
                  <c:v>5.0999999999999997E-2</c:v>
                </c:pt>
                <c:pt idx="3987">
                  <c:v>5.0999999999999997E-2</c:v>
                </c:pt>
                <c:pt idx="3988">
                  <c:v>0.05</c:v>
                </c:pt>
                <c:pt idx="3989">
                  <c:v>4.9000000000000002E-2</c:v>
                </c:pt>
                <c:pt idx="3990">
                  <c:v>4.9000000000000002E-2</c:v>
                </c:pt>
                <c:pt idx="3991">
                  <c:v>4.9000000000000002E-2</c:v>
                </c:pt>
                <c:pt idx="3992">
                  <c:v>4.8000000000000001E-2</c:v>
                </c:pt>
                <c:pt idx="3993">
                  <c:v>4.8000000000000001E-2</c:v>
                </c:pt>
                <c:pt idx="3994">
                  <c:v>4.7E-2</c:v>
                </c:pt>
                <c:pt idx="3995">
                  <c:v>4.7E-2</c:v>
                </c:pt>
                <c:pt idx="3996">
                  <c:v>4.5999999999999999E-2</c:v>
                </c:pt>
                <c:pt idx="3997">
                  <c:v>4.5999999999999999E-2</c:v>
                </c:pt>
                <c:pt idx="3998">
                  <c:v>4.4999999999999998E-2</c:v>
                </c:pt>
                <c:pt idx="3999">
                  <c:v>4.4999999999999998E-2</c:v>
                </c:pt>
                <c:pt idx="4000">
                  <c:v>0.5</c:v>
                </c:pt>
                <c:pt idx="4001">
                  <c:v>0.45500000000000002</c:v>
                </c:pt>
                <c:pt idx="4002">
                  <c:v>0.41699999999999998</c:v>
                </c:pt>
                <c:pt idx="4003">
                  <c:v>0.38500000000000001</c:v>
                </c:pt>
                <c:pt idx="4004">
                  <c:v>0.35699999999999998</c:v>
                </c:pt>
                <c:pt idx="4005">
                  <c:v>0.33300000000000002</c:v>
                </c:pt>
                <c:pt idx="4006">
                  <c:v>0.313</c:v>
                </c:pt>
                <c:pt idx="4007">
                  <c:v>0.29399999999999998</c:v>
                </c:pt>
                <c:pt idx="4008">
                  <c:v>0.27800000000000002</c:v>
                </c:pt>
                <c:pt idx="4009">
                  <c:v>0.26300000000000001</c:v>
                </c:pt>
                <c:pt idx="4010">
                  <c:v>0.25</c:v>
                </c:pt>
                <c:pt idx="4011">
                  <c:v>0.23799999999999999</c:v>
                </c:pt>
                <c:pt idx="4012">
                  <c:v>0.22700000000000001</c:v>
                </c:pt>
                <c:pt idx="4013">
                  <c:v>0.217</c:v>
                </c:pt>
                <c:pt idx="4014">
                  <c:v>0.20799999999999999</c:v>
                </c:pt>
                <c:pt idx="4015">
                  <c:v>0.2</c:v>
                </c:pt>
                <c:pt idx="4016">
                  <c:v>0.192</c:v>
                </c:pt>
                <c:pt idx="4017">
                  <c:v>0.185</c:v>
                </c:pt>
                <c:pt idx="4018">
                  <c:v>0.17899999999999999</c:v>
                </c:pt>
                <c:pt idx="4019">
                  <c:v>0.17199999999999999</c:v>
                </c:pt>
                <c:pt idx="4020">
                  <c:v>0.16700000000000001</c:v>
                </c:pt>
                <c:pt idx="4021">
                  <c:v>0.161</c:v>
                </c:pt>
                <c:pt idx="4022">
                  <c:v>0.156</c:v>
                </c:pt>
                <c:pt idx="4023">
                  <c:v>0.152</c:v>
                </c:pt>
                <c:pt idx="4024">
                  <c:v>0.14699999999999999</c:v>
                </c:pt>
                <c:pt idx="4025">
                  <c:v>0.14299999999999999</c:v>
                </c:pt>
                <c:pt idx="4026">
                  <c:v>0.13900000000000001</c:v>
                </c:pt>
                <c:pt idx="4027">
                  <c:v>0.13500000000000001</c:v>
                </c:pt>
                <c:pt idx="4028">
                  <c:v>0.13200000000000001</c:v>
                </c:pt>
                <c:pt idx="4029">
                  <c:v>0.128</c:v>
                </c:pt>
                <c:pt idx="4030">
                  <c:v>0.125</c:v>
                </c:pt>
                <c:pt idx="4031">
                  <c:v>0.122</c:v>
                </c:pt>
                <c:pt idx="4032">
                  <c:v>0.11899999999999999</c:v>
                </c:pt>
                <c:pt idx="4033">
                  <c:v>0.11600000000000001</c:v>
                </c:pt>
                <c:pt idx="4034">
                  <c:v>0.114</c:v>
                </c:pt>
                <c:pt idx="4035">
                  <c:v>0.111</c:v>
                </c:pt>
                <c:pt idx="4036">
                  <c:v>0.109</c:v>
                </c:pt>
                <c:pt idx="4037">
                  <c:v>0.106</c:v>
                </c:pt>
                <c:pt idx="4038">
                  <c:v>0.104</c:v>
                </c:pt>
                <c:pt idx="4039">
                  <c:v>0.10199999999999999</c:v>
                </c:pt>
                <c:pt idx="4040">
                  <c:v>0.1</c:v>
                </c:pt>
                <c:pt idx="4041">
                  <c:v>9.8000000000000004E-2</c:v>
                </c:pt>
                <c:pt idx="4042">
                  <c:v>9.6000000000000002E-2</c:v>
                </c:pt>
                <c:pt idx="4043">
                  <c:v>9.4E-2</c:v>
                </c:pt>
                <c:pt idx="4044">
                  <c:v>9.2999999999999999E-2</c:v>
                </c:pt>
                <c:pt idx="4045">
                  <c:v>9.0999999999999998E-2</c:v>
                </c:pt>
                <c:pt idx="4046">
                  <c:v>8.8999999999999996E-2</c:v>
                </c:pt>
                <c:pt idx="4047">
                  <c:v>8.7999999999999995E-2</c:v>
                </c:pt>
                <c:pt idx="4048">
                  <c:v>8.5999999999999993E-2</c:v>
                </c:pt>
                <c:pt idx="4049">
                  <c:v>8.5000000000000006E-2</c:v>
                </c:pt>
                <c:pt idx="4050">
                  <c:v>8.3000000000000004E-2</c:v>
                </c:pt>
                <c:pt idx="4051">
                  <c:v>8.2000000000000003E-2</c:v>
                </c:pt>
                <c:pt idx="4052">
                  <c:v>8.1000000000000003E-2</c:v>
                </c:pt>
                <c:pt idx="4053">
                  <c:v>7.9000000000000001E-2</c:v>
                </c:pt>
                <c:pt idx="4054">
                  <c:v>7.8E-2</c:v>
                </c:pt>
                <c:pt idx="4055">
                  <c:v>7.6999999999999999E-2</c:v>
                </c:pt>
                <c:pt idx="4056">
                  <c:v>7.5999999999999998E-2</c:v>
                </c:pt>
                <c:pt idx="4057">
                  <c:v>7.4999999999999997E-2</c:v>
                </c:pt>
                <c:pt idx="4058">
                  <c:v>7.3999999999999996E-2</c:v>
                </c:pt>
                <c:pt idx="4059">
                  <c:v>7.1999999999999995E-2</c:v>
                </c:pt>
                <c:pt idx="4060">
                  <c:v>7.0999999999999994E-2</c:v>
                </c:pt>
                <c:pt idx="4061">
                  <c:v>7.0000000000000007E-2</c:v>
                </c:pt>
                <c:pt idx="4062">
                  <c:v>6.9000000000000006E-2</c:v>
                </c:pt>
                <c:pt idx="4063">
                  <c:v>6.8000000000000005E-2</c:v>
                </c:pt>
                <c:pt idx="4064">
                  <c:v>6.8000000000000005E-2</c:v>
                </c:pt>
                <c:pt idx="4065">
                  <c:v>6.7000000000000004E-2</c:v>
                </c:pt>
                <c:pt idx="4066">
                  <c:v>6.6000000000000003E-2</c:v>
                </c:pt>
                <c:pt idx="4067">
                  <c:v>6.5000000000000002E-2</c:v>
                </c:pt>
                <c:pt idx="4068">
                  <c:v>6.4000000000000001E-2</c:v>
                </c:pt>
                <c:pt idx="4069">
                  <c:v>6.3E-2</c:v>
                </c:pt>
                <c:pt idx="4070">
                  <c:v>6.3E-2</c:v>
                </c:pt>
                <c:pt idx="4071">
                  <c:v>6.2E-2</c:v>
                </c:pt>
                <c:pt idx="4072">
                  <c:v>6.0999999999999999E-2</c:v>
                </c:pt>
                <c:pt idx="4073">
                  <c:v>0.06</c:v>
                </c:pt>
                <c:pt idx="4074">
                  <c:v>0.06</c:v>
                </c:pt>
                <c:pt idx="4075">
                  <c:v>5.8999999999999997E-2</c:v>
                </c:pt>
                <c:pt idx="4076">
                  <c:v>5.8000000000000003E-2</c:v>
                </c:pt>
                <c:pt idx="4077">
                  <c:v>5.7000000000000002E-2</c:v>
                </c:pt>
                <c:pt idx="4078">
                  <c:v>5.7000000000000002E-2</c:v>
                </c:pt>
                <c:pt idx="4079">
                  <c:v>5.6000000000000001E-2</c:v>
                </c:pt>
                <c:pt idx="4080">
                  <c:v>5.6000000000000001E-2</c:v>
                </c:pt>
                <c:pt idx="4081">
                  <c:v>5.5E-2</c:v>
                </c:pt>
                <c:pt idx="4082">
                  <c:v>5.3999999999999999E-2</c:v>
                </c:pt>
                <c:pt idx="4083">
                  <c:v>5.3999999999999999E-2</c:v>
                </c:pt>
                <c:pt idx="4084">
                  <c:v>5.2999999999999999E-2</c:v>
                </c:pt>
                <c:pt idx="4085">
                  <c:v>5.2999999999999999E-2</c:v>
                </c:pt>
                <c:pt idx="4086">
                  <c:v>5.1999999999999998E-2</c:v>
                </c:pt>
                <c:pt idx="4087">
                  <c:v>5.1999999999999998E-2</c:v>
                </c:pt>
                <c:pt idx="4088">
                  <c:v>5.0999999999999997E-2</c:v>
                </c:pt>
                <c:pt idx="4089">
                  <c:v>5.0999999999999997E-2</c:v>
                </c:pt>
                <c:pt idx="4090">
                  <c:v>0.05</c:v>
                </c:pt>
                <c:pt idx="4091">
                  <c:v>0.05</c:v>
                </c:pt>
                <c:pt idx="4092">
                  <c:v>4.9000000000000002E-2</c:v>
                </c:pt>
                <c:pt idx="4093">
                  <c:v>4.9000000000000002E-2</c:v>
                </c:pt>
                <c:pt idx="4094">
                  <c:v>4.8000000000000001E-2</c:v>
                </c:pt>
                <c:pt idx="4095">
                  <c:v>4.8000000000000001E-2</c:v>
                </c:pt>
                <c:pt idx="4096">
                  <c:v>4.7E-2</c:v>
                </c:pt>
                <c:pt idx="4097">
                  <c:v>4.7E-2</c:v>
                </c:pt>
                <c:pt idx="4098">
                  <c:v>4.5999999999999999E-2</c:v>
                </c:pt>
                <c:pt idx="4099">
                  <c:v>4.5999999999999999E-2</c:v>
                </c:pt>
                <c:pt idx="4100">
                  <c:v>0.51</c:v>
                </c:pt>
                <c:pt idx="4101">
                  <c:v>0.46400000000000002</c:v>
                </c:pt>
                <c:pt idx="4102">
                  <c:v>0.42499999999999999</c:v>
                </c:pt>
                <c:pt idx="4103">
                  <c:v>0.39200000000000002</c:v>
                </c:pt>
                <c:pt idx="4104">
                  <c:v>0.36399999999999999</c:v>
                </c:pt>
                <c:pt idx="4105">
                  <c:v>0.34</c:v>
                </c:pt>
                <c:pt idx="4106">
                  <c:v>0.31900000000000001</c:v>
                </c:pt>
                <c:pt idx="4107">
                  <c:v>0.3</c:v>
                </c:pt>
                <c:pt idx="4108">
                  <c:v>0.28299999999999997</c:v>
                </c:pt>
                <c:pt idx="4109">
                  <c:v>0.26800000000000002</c:v>
                </c:pt>
                <c:pt idx="4110">
                  <c:v>0.255</c:v>
                </c:pt>
                <c:pt idx="4111">
                  <c:v>0.24299999999999999</c:v>
                </c:pt>
                <c:pt idx="4112">
                  <c:v>0.23200000000000001</c:v>
                </c:pt>
                <c:pt idx="4113">
                  <c:v>0.222</c:v>
                </c:pt>
                <c:pt idx="4114">
                  <c:v>0.21299999999999999</c:v>
                </c:pt>
                <c:pt idx="4115">
                  <c:v>0.20399999999999999</c:v>
                </c:pt>
                <c:pt idx="4116">
                  <c:v>0.19600000000000001</c:v>
                </c:pt>
                <c:pt idx="4117">
                  <c:v>0.189</c:v>
                </c:pt>
                <c:pt idx="4118">
                  <c:v>0.182</c:v>
                </c:pt>
                <c:pt idx="4119">
                  <c:v>0.17599999999999999</c:v>
                </c:pt>
                <c:pt idx="4120">
                  <c:v>0.17</c:v>
                </c:pt>
                <c:pt idx="4121">
                  <c:v>0.16500000000000001</c:v>
                </c:pt>
                <c:pt idx="4122">
                  <c:v>0.159</c:v>
                </c:pt>
                <c:pt idx="4123">
                  <c:v>0.155</c:v>
                </c:pt>
                <c:pt idx="4124">
                  <c:v>0.15</c:v>
                </c:pt>
                <c:pt idx="4125">
                  <c:v>0.14599999999999999</c:v>
                </c:pt>
                <c:pt idx="4126">
                  <c:v>0.14199999999999999</c:v>
                </c:pt>
                <c:pt idx="4127">
                  <c:v>0.13800000000000001</c:v>
                </c:pt>
                <c:pt idx="4128">
                  <c:v>0.13400000000000001</c:v>
                </c:pt>
                <c:pt idx="4129">
                  <c:v>0.13100000000000001</c:v>
                </c:pt>
                <c:pt idx="4130">
                  <c:v>0.128</c:v>
                </c:pt>
                <c:pt idx="4131">
                  <c:v>0.124</c:v>
                </c:pt>
                <c:pt idx="4132">
                  <c:v>0.121</c:v>
                </c:pt>
                <c:pt idx="4133">
                  <c:v>0.11899999999999999</c:v>
                </c:pt>
                <c:pt idx="4134">
                  <c:v>0.11600000000000001</c:v>
                </c:pt>
                <c:pt idx="4135">
                  <c:v>0.113</c:v>
                </c:pt>
                <c:pt idx="4136">
                  <c:v>0.111</c:v>
                </c:pt>
                <c:pt idx="4137">
                  <c:v>0.109</c:v>
                </c:pt>
                <c:pt idx="4138">
                  <c:v>0.106</c:v>
                </c:pt>
                <c:pt idx="4139">
                  <c:v>0.104</c:v>
                </c:pt>
                <c:pt idx="4140">
                  <c:v>0.10199999999999999</c:v>
                </c:pt>
                <c:pt idx="4141">
                  <c:v>0.1</c:v>
                </c:pt>
                <c:pt idx="4142">
                  <c:v>9.8000000000000004E-2</c:v>
                </c:pt>
                <c:pt idx="4143">
                  <c:v>9.6000000000000002E-2</c:v>
                </c:pt>
                <c:pt idx="4144">
                  <c:v>9.4E-2</c:v>
                </c:pt>
                <c:pt idx="4145">
                  <c:v>9.2999999999999999E-2</c:v>
                </c:pt>
                <c:pt idx="4146">
                  <c:v>9.0999999999999998E-2</c:v>
                </c:pt>
                <c:pt idx="4147">
                  <c:v>8.8999999999999996E-2</c:v>
                </c:pt>
                <c:pt idx="4148">
                  <c:v>8.7999999999999995E-2</c:v>
                </c:pt>
                <c:pt idx="4149">
                  <c:v>8.5999999999999993E-2</c:v>
                </c:pt>
                <c:pt idx="4150">
                  <c:v>8.5000000000000006E-2</c:v>
                </c:pt>
                <c:pt idx="4151">
                  <c:v>8.4000000000000005E-2</c:v>
                </c:pt>
                <c:pt idx="4152">
                  <c:v>8.2000000000000003E-2</c:v>
                </c:pt>
                <c:pt idx="4153">
                  <c:v>8.1000000000000003E-2</c:v>
                </c:pt>
                <c:pt idx="4154">
                  <c:v>0.08</c:v>
                </c:pt>
                <c:pt idx="4155">
                  <c:v>7.8E-2</c:v>
                </c:pt>
                <c:pt idx="4156">
                  <c:v>7.6999999999999999E-2</c:v>
                </c:pt>
                <c:pt idx="4157">
                  <c:v>7.5999999999999998E-2</c:v>
                </c:pt>
                <c:pt idx="4158">
                  <c:v>7.4999999999999997E-2</c:v>
                </c:pt>
                <c:pt idx="4159">
                  <c:v>7.3999999999999996E-2</c:v>
                </c:pt>
                <c:pt idx="4160">
                  <c:v>7.2999999999999995E-2</c:v>
                </c:pt>
                <c:pt idx="4161">
                  <c:v>7.1999999999999995E-2</c:v>
                </c:pt>
                <c:pt idx="4162">
                  <c:v>7.0999999999999994E-2</c:v>
                </c:pt>
                <c:pt idx="4163">
                  <c:v>7.0000000000000007E-2</c:v>
                </c:pt>
                <c:pt idx="4164">
                  <c:v>6.9000000000000006E-2</c:v>
                </c:pt>
                <c:pt idx="4165">
                  <c:v>6.8000000000000005E-2</c:v>
                </c:pt>
                <c:pt idx="4166">
                  <c:v>6.7000000000000004E-2</c:v>
                </c:pt>
                <c:pt idx="4167">
                  <c:v>6.6000000000000003E-2</c:v>
                </c:pt>
                <c:pt idx="4168">
                  <c:v>6.5000000000000002E-2</c:v>
                </c:pt>
                <c:pt idx="4169">
                  <c:v>6.5000000000000002E-2</c:v>
                </c:pt>
                <c:pt idx="4170">
                  <c:v>6.4000000000000001E-2</c:v>
                </c:pt>
                <c:pt idx="4171">
                  <c:v>6.3E-2</c:v>
                </c:pt>
                <c:pt idx="4172">
                  <c:v>6.2E-2</c:v>
                </c:pt>
                <c:pt idx="4173">
                  <c:v>6.0999999999999999E-2</c:v>
                </c:pt>
                <c:pt idx="4174">
                  <c:v>6.0999999999999999E-2</c:v>
                </c:pt>
                <c:pt idx="4175">
                  <c:v>0.06</c:v>
                </c:pt>
                <c:pt idx="4176">
                  <c:v>5.8999999999999997E-2</c:v>
                </c:pt>
                <c:pt idx="4177">
                  <c:v>5.8999999999999997E-2</c:v>
                </c:pt>
                <c:pt idx="4178">
                  <c:v>5.8000000000000003E-2</c:v>
                </c:pt>
                <c:pt idx="4179">
                  <c:v>5.7000000000000002E-2</c:v>
                </c:pt>
                <c:pt idx="4180">
                  <c:v>5.7000000000000002E-2</c:v>
                </c:pt>
                <c:pt idx="4181">
                  <c:v>5.6000000000000001E-2</c:v>
                </c:pt>
                <c:pt idx="4182">
                  <c:v>5.5E-2</c:v>
                </c:pt>
                <c:pt idx="4183">
                  <c:v>5.5E-2</c:v>
                </c:pt>
                <c:pt idx="4184">
                  <c:v>5.3999999999999999E-2</c:v>
                </c:pt>
                <c:pt idx="4185">
                  <c:v>5.3999999999999999E-2</c:v>
                </c:pt>
                <c:pt idx="4186">
                  <c:v>5.2999999999999999E-2</c:v>
                </c:pt>
                <c:pt idx="4187">
                  <c:v>5.2999999999999999E-2</c:v>
                </c:pt>
                <c:pt idx="4188">
                  <c:v>5.1999999999999998E-2</c:v>
                </c:pt>
                <c:pt idx="4189">
                  <c:v>5.1999999999999998E-2</c:v>
                </c:pt>
                <c:pt idx="4190">
                  <c:v>5.0999999999999997E-2</c:v>
                </c:pt>
                <c:pt idx="4191">
                  <c:v>0.05</c:v>
                </c:pt>
                <c:pt idx="4192">
                  <c:v>0.05</c:v>
                </c:pt>
                <c:pt idx="4193">
                  <c:v>0.05</c:v>
                </c:pt>
                <c:pt idx="4194">
                  <c:v>4.9000000000000002E-2</c:v>
                </c:pt>
                <c:pt idx="4195">
                  <c:v>4.9000000000000002E-2</c:v>
                </c:pt>
                <c:pt idx="4196">
                  <c:v>4.8000000000000001E-2</c:v>
                </c:pt>
                <c:pt idx="4197">
                  <c:v>4.8000000000000001E-2</c:v>
                </c:pt>
                <c:pt idx="4198">
                  <c:v>4.7E-2</c:v>
                </c:pt>
                <c:pt idx="4199">
                  <c:v>4.7E-2</c:v>
                </c:pt>
                <c:pt idx="4200">
                  <c:v>0.52</c:v>
                </c:pt>
                <c:pt idx="4201">
                  <c:v>0.47299999999999998</c:v>
                </c:pt>
                <c:pt idx="4202">
                  <c:v>0.433</c:v>
                </c:pt>
                <c:pt idx="4203">
                  <c:v>0.4</c:v>
                </c:pt>
                <c:pt idx="4204">
                  <c:v>0.371</c:v>
                </c:pt>
                <c:pt idx="4205">
                  <c:v>0.34699999999999998</c:v>
                </c:pt>
                <c:pt idx="4206">
                  <c:v>0.32500000000000001</c:v>
                </c:pt>
                <c:pt idx="4207">
                  <c:v>0.30599999999999999</c:v>
                </c:pt>
                <c:pt idx="4208">
                  <c:v>0.28899999999999998</c:v>
                </c:pt>
                <c:pt idx="4209">
                  <c:v>0.27400000000000002</c:v>
                </c:pt>
                <c:pt idx="4210">
                  <c:v>0.26</c:v>
                </c:pt>
                <c:pt idx="4211">
                  <c:v>0.248</c:v>
                </c:pt>
                <c:pt idx="4212">
                  <c:v>0.23599999999999999</c:v>
                </c:pt>
                <c:pt idx="4213">
                  <c:v>0.22600000000000001</c:v>
                </c:pt>
                <c:pt idx="4214">
                  <c:v>0.217</c:v>
                </c:pt>
                <c:pt idx="4215">
                  <c:v>0.20799999999999999</c:v>
                </c:pt>
                <c:pt idx="4216">
                  <c:v>0.2</c:v>
                </c:pt>
                <c:pt idx="4217">
                  <c:v>0.193</c:v>
                </c:pt>
                <c:pt idx="4218">
                  <c:v>0.186</c:v>
                </c:pt>
                <c:pt idx="4219">
                  <c:v>0.17899999999999999</c:v>
                </c:pt>
                <c:pt idx="4220">
                  <c:v>0.17299999999999999</c:v>
                </c:pt>
                <c:pt idx="4221">
                  <c:v>0.16800000000000001</c:v>
                </c:pt>
                <c:pt idx="4222">
                  <c:v>0.16300000000000001</c:v>
                </c:pt>
                <c:pt idx="4223">
                  <c:v>0.158</c:v>
                </c:pt>
                <c:pt idx="4224">
                  <c:v>0.153</c:v>
                </c:pt>
                <c:pt idx="4225">
                  <c:v>0.14899999999999999</c:v>
                </c:pt>
                <c:pt idx="4226">
                  <c:v>0.14399999999999999</c:v>
                </c:pt>
                <c:pt idx="4227">
                  <c:v>0.14099999999999999</c:v>
                </c:pt>
                <c:pt idx="4228">
                  <c:v>0.13700000000000001</c:v>
                </c:pt>
                <c:pt idx="4229">
                  <c:v>0.13300000000000001</c:v>
                </c:pt>
                <c:pt idx="4230">
                  <c:v>0.13</c:v>
                </c:pt>
                <c:pt idx="4231">
                  <c:v>0.127</c:v>
                </c:pt>
                <c:pt idx="4232">
                  <c:v>0.124</c:v>
                </c:pt>
                <c:pt idx="4233">
                  <c:v>0.121</c:v>
                </c:pt>
                <c:pt idx="4234">
                  <c:v>0.11799999999999999</c:v>
                </c:pt>
                <c:pt idx="4235">
                  <c:v>0.11600000000000001</c:v>
                </c:pt>
                <c:pt idx="4236">
                  <c:v>0.113</c:v>
                </c:pt>
                <c:pt idx="4237">
                  <c:v>0.111</c:v>
                </c:pt>
                <c:pt idx="4238">
                  <c:v>0.108</c:v>
                </c:pt>
                <c:pt idx="4239">
                  <c:v>0.106</c:v>
                </c:pt>
                <c:pt idx="4240">
                  <c:v>0.104</c:v>
                </c:pt>
                <c:pt idx="4241">
                  <c:v>0.10199999999999999</c:v>
                </c:pt>
                <c:pt idx="4242">
                  <c:v>0.1</c:v>
                </c:pt>
                <c:pt idx="4243">
                  <c:v>9.8000000000000004E-2</c:v>
                </c:pt>
                <c:pt idx="4244">
                  <c:v>9.6000000000000002E-2</c:v>
                </c:pt>
                <c:pt idx="4245">
                  <c:v>9.5000000000000001E-2</c:v>
                </c:pt>
                <c:pt idx="4246">
                  <c:v>9.2999999999999999E-2</c:v>
                </c:pt>
                <c:pt idx="4247">
                  <c:v>9.0999999999999998E-2</c:v>
                </c:pt>
                <c:pt idx="4248">
                  <c:v>0.09</c:v>
                </c:pt>
                <c:pt idx="4249">
                  <c:v>8.7999999999999995E-2</c:v>
                </c:pt>
                <c:pt idx="4250">
                  <c:v>8.6999999999999994E-2</c:v>
                </c:pt>
                <c:pt idx="4251">
                  <c:v>8.5000000000000006E-2</c:v>
                </c:pt>
                <c:pt idx="4252">
                  <c:v>8.4000000000000005E-2</c:v>
                </c:pt>
                <c:pt idx="4253">
                  <c:v>8.3000000000000004E-2</c:v>
                </c:pt>
                <c:pt idx="4254">
                  <c:v>8.1000000000000003E-2</c:v>
                </c:pt>
                <c:pt idx="4255">
                  <c:v>0.08</c:v>
                </c:pt>
                <c:pt idx="4256">
                  <c:v>7.9000000000000001E-2</c:v>
                </c:pt>
                <c:pt idx="4257">
                  <c:v>7.8E-2</c:v>
                </c:pt>
                <c:pt idx="4258">
                  <c:v>7.5999999999999998E-2</c:v>
                </c:pt>
                <c:pt idx="4259">
                  <c:v>7.4999999999999997E-2</c:v>
                </c:pt>
                <c:pt idx="4260">
                  <c:v>7.3999999999999996E-2</c:v>
                </c:pt>
                <c:pt idx="4261">
                  <c:v>7.2999999999999995E-2</c:v>
                </c:pt>
                <c:pt idx="4262">
                  <c:v>7.1999999999999995E-2</c:v>
                </c:pt>
                <c:pt idx="4263">
                  <c:v>7.0999999999999994E-2</c:v>
                </c:pt>
                <c:pt idx="4264">
                  <c:v>7.0000000000000007E-2</c:v>
                </c:pt>
                <c:pt idx="4265">
                  <c:v>6.9000000000000006E-2</c:v>
                </c:pt>
                <c:pt idx="4266">
                  <c:v>6.8000000000000005E-2</c:v>
                </c:pt>
                <c:pt idx="4267">
                  <c:v>6.8000000000000005E-2</c:v>
                </c:pt>
                <c:pt idx="4268">
                  <c:v>6.7000000000000004E-2</c:v>
                </c:pt>
                <c:pt idx="4269">
                  <c:v>6.6000000000000003E-2</c:v>
                </c:pt>
                <c:pt idx="4270">
                  <c:v>6.5000000000000002E-2</c:v>
                </c:pt>
                <c:pt idx="4271">
                  <c:v>6.4000000000000001E-2</c:v>
                </c:pt>
                <c:pt idx="4272">
                  <c:v>6.3E-2</c:v>
                </c:pt>
                <c:pt idx="4273">
                  <c:v>6.3E-2</c:v>
                </c:pt>
                <c:pt idx="4274">
                  <c:v>6.2E-2</c:v>
                </c:pt>
                <c:pt idx="4275">
                  <c:v>6.0999999999999999E-2</c:v>
                </c:pt>
                <c:pt idx="4276">
                  <c:v>0.06</c:v>
                </c:pt>
                <c:pt idx="4277">
                  <c:v>0.06</c:v>
                </c:pt>
                <c:pt idx="4278">
                  <c:v>5.8999999999999997E-2</c:v>
                </c:pt>
                <c:pt idx="4279">
                  <c:v>5.8000000000000003E-2</c:v>
                </c:pt>
                <c:pt idx="4280">
                  <c:v>5.8000000000000003E-2</c:v>
                </c:pt>
                <c:pt idx="4281">
                  <c:v>5.7000000000000002E-2</c:v>
                </c:pt>
                <c:pt idx="4282">
                  <c:v>5.7000000000000002E-2</c:v>
                </c:pt>
                <c:pt idx="4283">
                  <c:v>5.6000000000000001E-2</c:v>
                </c:pt>
                <c:pt idx="4284">
                  <c:v>5.5E-2</c:v>
                </c:pt>
                <c:pt idx="4285">
                  <c:v>5.5E-2</c:v>
                </c:pt>
                <c:pt idx="4286">
                  <c:v>5.3999999999999999E-2</c:v>
                </c:pt>
                <c:pt idx="4287">
                  <c:v>5.3999999999999999E-2</c:v>
                </c:pt>
                <c:pt idx="4288">
                  <c:v>5.2999999999999999E-2</c:v>
                </c:pt>
                <c:pt idx="4289">
                  <c:v>5.2999999999999999E-2</c:v>
                </c:pt>
                <c:pt idx="4290">
                  <c:v>5.1999999999999998E-2</c:v>
                </c:pt>
                <c:pt idx="4291">
                  <c:v>5.0999999999999997E-2</c:v>
                </c:pt>
                <c:pt idx="4292">
                  <c:v>5.0999999999999997E-2</c:v>
                </c:pt>
                <c:pt idx="4293">
                  <c:v>0.05</c:v>
                </c:pt>
                <c:pt idx="4294">
                  <c:v>0.05</c:v>
                </c:pt>
                <c:pt idx="4295">
                  <c:v>0.05</c:v>
                </c:pt>
                <c:pt idx="4296">
                  <c:v>4.9000000000000002E-2</c:v>
                </c:pt>
                <c:pt idx="4297">
                  <c:v>4.9000000000000002E-2</c:v>
                </c:pt>
                <c:pt idx="4298">
                  <c:v>4.8000000000000001E-2</c:v>
                </c:pt>
                <c:pt idx="4299">
                  <c:v>4.8000000000000001E-2</c:v>
                </c:pt>
                <c:pt idx="4300">
                  <c:v>0.53</c:v>
                </c:pt>
                <c:pt idx="4301">
                  <c:v>0.48199999999999998</c:v>
                </c:pt>
                <c:pt idx="4302">
                  <c:v>0.442</c:v>
                </c:pt>
                <c:pt idx="4303">
                  <c:v>0.40799999999999997</c:v>
                </c:pt>
                <c:pt idx="4304">
                  <c:v>0.379</c:v>
                </c:pt>
                <c:pt idx="4305">
                  <c:v>0.35299999999999998</c:v>
                </c:pt>
                <c:pt idx="4306">
                  <c:v>0.33100000000000002</c:v>
                </c:pt>
                <c:pt idx="4307">
                  <c:v>0.312</c:v>
                </c:pt>
                <c:pt idx="4308">
                  <c:v>0.29399999999999998</c:v>
                </c:pt>
                <c:pt idx="4309">
                  <c:v>0.27900000000000003</c:v>
                </c:pt>
                <c:pt idx="4310">
                  <c:v>0.26500000000000001</c:v>
                </c:pt>
                <c:pt idx="4311">
                  <c:v>0.252</c:v>
                </c:pt>
                <c:pt idx="4312">
                  <c:v>0.24099999999999999</c:v>
                </c:pt>
                <c:pt idx="4313">
                  <c:v>0.23</c:v>
                </c:pt>
                <c:pt idx="4314">
                  <c:v>0.221</c:v>
                </c:pt>
                <c:pt idx="4315">
                  <c:v>0.21199999999999999</c:v>
                </c:pt>
                <c:pt idx="4316">
                  <c:v>0.20399999999999999</c:v>
                </c:pt>
                <c:pt idx="4317">
                  <c:v>0.19600000000000001</c:v>
                </c:pt>
                <c:pt idx="4318">
                  <c:v>0.189</c:v>
                </c:pt>
                <c:pt idx="4319">
                  <c:v>0.183</c:v>
                </c:pt>
                <c:pt idx="4320">
                  <c:v>0.17699999999999999</c:v>
                </c:pt>
                <c:pt idx="4321">
                  <c:v>0.17100000000000001</c:v>
                </c:pt>
                <c:pt idx="4322">
                  <c:v>0.16600000000000001</c:v>
                </c:pt>
                <c:pt idx="4323">
                  <c:v>0.161</c:v>
                </c:pt>
                <c:pt idx="4324">
                  <c:v>0.156</c:v>
                </c:pt>
                <c:pt idx="4325">
                  <c:v>0.151</c:v>
                </c:pt>
                <c:pt idx="4326">
                  <c:v>0.14699999999999999</c:v>
                </c:pt>
                <c:pt idx="4327">
                  <c:v>0.14299999999999999</c:v>
                </c:pt>
                <c:pt idx="4328">
                  <c:v>0.13900000000000001</c:v>
                </c:pt>
                <c:pt idx="4329">
                  <c:v>0.13600000000000001</c:v>
                </c:pt>
                <c:pt idx="4330">
                  <c:v>0.13300000000000001</c:v>
                </c:pt>
                <c:pt idx="4331">
                  <c:v>0.129</c:v>
                </c:pt>
                <c:pt idx="4332">
                  <c:v>0.126</c:v>
                </c:pt>
                <c:pt idx="4333">
                  <c:v>0.123</c:v>
                </c:pt>
                <c:pt idx="4334">
                  <c:v>0.12</c:v>
                </c:pt>
                <c:pt idx="4335">
                  <c:v>0.11799999999999999</c:v>
                </c:pt>
                <c:pt idx="4336">
                  <c:v>0.115</c:v>
                </c:pt>
                <c:pt idx="4337">
                  <c:v>0.113</c:v>
                </c:pt>
                <c:pt idx="4338">
                  <c:v>0.11</c:v>
                </c:pt>
                <c:pt idx="4339">
                  <c:v>0.108</c:v>
                </c:pt>
                <c:pt idx="4340">
                  <c:v>0.106</c:v>
                </c:pt>
                <c:pt idx="4341">
                  <c:v>0.104</c:v>
                </c:pt>
                <c:pt idx="4342">
                  <c:v>0.10199999999999999</c:v>
                </c:pt>
                <c:pt idx="4343">
                  <c:v>0.1</c:v>
                </c:pt>
                <c:pt idx="4344">
                  <c:v>9.8000000000000004E-2</c:v>
                </c:pt>
                <c:pt idx="4345">
                  <c:v>9.6000000000000002E-2</c:v>
                </c:pt>
                <c:pt idx="4346">
                  <c:v>9.5000000000000001E-2</c:v>
                </c:pt>
                <c:pt idx="4347">
                  <c:v>9.2999999999999999E-2</c:v>
                </c:pt>
                <c:pt idx="4348">
                  <c:v>9.0999999999999998E-2</c:v>
                </c:pt>
                <c:pt idx="4349">
                  <c:v>0.09</c:v>
                </c:pt>
                <c:pt idx="4350">
                  <c:v>8.7999999999999995E-2</c:v>
                </c:pt>
                <c:pt idx="4351">
                  <c:v>8.6999999999999994E-2</c:v>
                </c:pt>
                <c:pt idx="4352">
                  <c:v>8.5000000000000006E-2</c:v>
                </c:pt>
                <c:pt idx="4353">
                  <c:v>8.4000000000000005E-2</c:v>
                </c:pt>
                <c:pt idx="4354">
                  <c:v>8.3000000000000004E-2</c:v>
                </c:pt>
                <c:pt idx="4355">
                  <c:v>8.2000000000000003E-2</c:v>
                </c:pt>
                <c:pt idx="4356">
                  <c:v>0.08</c:v>
                </c:pt>
                <c:pt idx="4357">
                  <c:v>7.9000000000000001E-2</c:v>
                </c:pt>
                <c:pt idx="4358">
                  <c:v>7.8E-2</c:v>
                </c:pt>
                <c:pt idx="4359">
                  <c:v>7.6999999999999999E-2</c:v>
                </c:pt>
                <c:pt idx="4360">
                  <c:v>7.5999999999999998E-2</c:v>
                </c:pt>
                <c:pt idx="4361">
                  <c:v>7.4999999999999997E-2</c:v>
                </c:pt>
                <c:pt idx="4362">
                  <c:v>7.3999999999999996E-2</c:v>
                </c:pt>
                <c:pt idx="4363">
                  <c:v>7.2999999999999995E-2</c:v>
                </c:pt>
                <c:pt idx="4364">
                  <c:v>7.1999999999999995E-2</c:v>
                </c:pt>
                <c:pt idx="4365">
                  <c:v>7.0999999999999994E-2</c:v>
                </c:pt>
                <c:pt idx="4366">
                  <c:v>7.0000000000000007E-2</c:v>
                </c:pt>
                <c:pt idx="4367">
                  <c:v>6.9000000000000006E-2</c:v>
                </c:pt>
                <c:pt idx="4368">
                  <c:v>6.8000000000000005E-2</c:v>
                </c:pt>
                <c:pt idx="4369">
                  <c:v>6.7000000000000004E-2</c:v>
                </c:pt>
                <c:pt idx="4370">
                  <c:v>6.6000000000000003E-2</c:v>
                </c:pt>
                <c:pt idx="4371">
                  <c:v>6.5000000000000002E-2</c:v>
                </c:pt>
                <c:pt idx="4372">
                  <c:v>6.5000000000000002E-2</c:v>
                </c:pt>
                <c:pt idx="4373">
                  <c:v>6.4000000000000001E-2</c:v>
                </c:pt>
                <c:pt idx="4374">
                  <c:v>6.3E-2</c:v>
                </c:pt>
                <c:pt idx="4375">
                  <c:v>6.2E-2</c:v>
                </c:pt>
                <c:pt idx="4376">
                  <c:v>6.2E-2</c:v>
                </c:pt>
                <c:pt idx="4377">
                  <c:v>6.0999999999999999E-2</c:v>
                </c:pt>
                <c:pt idx="4378">
                  <c:v>0.06</c:v>
                </c:pt>
                <c:pt idx="4379">
                  <c:v>0.06</c:v>
                </c:pt>
                <c:pt idx="4380">
                  <c:v>5.8999999999999997E-2</c:v>
                </c:pt>
                <c:pt idx="4381">
                  <c:v>5.8000000000000003E-2</c:v>
                </c:pt>
                <c:pt idx="4382">
                  <c:v>5.8000000000000003E-2</c:v>
                </c:pt>
                <c:pt idx="4383">
                  <c:v>5.7000000000000002E-2</c:v>
                </c:pt>
                <c:pt idx="4384">
                  <c:v>5.6000000000000001E-2</c:v>
                </c:pt>
                <c:pt idx="4385">
                  <c:v>5.6000000000000001E-2</c:v>
                </c:pt>
                <c:pt idx="4386">
                  <c:v>5.5E-2</c:v>
                </c:pt>
                <c:pt idx="4387">
                  <c:v>5.5E-2</c:v>
                </c:pt>
                <c:pt idx="4388">
                  <c:v>5.3999999999999999E-2</c:v>
                </c:pt>
                <c:pt idx="4389">
                  <c:v>5.3999999999999999E-2</c:v>
                </c:pt>
                <c:pt idx="4390">
                  <c:v>5.2999999999999999E-2</c:v>
                </c:pt>
                <c:pt idx="4391">
                  <c:v>5.1999999999999998E-2</c:v>
                </c:pt>
                <c:pt idx="4392">
                  <c:v>5.1999999999999998E-2</c:v>
                </c:pt>
                <c:pt idx="4393">
                  <c:v>5.0999999999999997E-2</c:v>
                </c:pt>
                <c:pt idx="4394">
                  <c:v>5.0999999999999997E-2</c:v>
                </c:pt>
                <c:pt idx="4395">
                  <c:v>0.05</c:v>
                </c:pt>
                <c:pt idx="4396">
                  <c:v>0.05</c:v>
                </c:pt>
                <c:pt idx="4397">
                  <c:v>0.05</c:v>
                </c:pt>
                <c:pt idx="4398">
                  <c:v>4.9000000000000002E-2</c:v>
                </c:pt>
                <c:pt idx="4399">
                  <c:v>4.9000000000000002E-2</c:v>
                </c:pt>
                <c:pt idx="4400">
                  <c:v>0.54</c:v>
                </c:pt>
                <c:pt idx="4401">
                  <c:v>0.49099999999999999</c:v>
                </c:pt>
                <c:pt idx="4402">
                  <c:v>0.45</c:v>
                </c:pt>
                <c:pt idx="4403">
                  <c:v>0.41499999999999998</c:v>
                </c:pt>
                <c:pt idx="4404">
                  <c:v>0.38600000000000001</c:v>
                </c:pt>
                <c:pt idx="4405">
                  <c:v>0.36</c:v>
                </c:pt>
                <c:pt idx="4406">
                  <c:v>0.33800000000000002</c:v>
                </c:pt>
                <c:pt idx="4407">
                  <c:v>0.318</c:v>
                </c:pt>
                <c:pt idx="4408">
                  <c:v>0.3</c:v>
                </c:pt>
                <c:pt idx="4409">
                  <c:v>0.28399999999999997</c:v>
                </c:pt>
                <c:pt idx="4410">
                  <c:v>0.27</c:v>
                </c:pt>
                <c:pt idx="4411">
                  <c:v>0.25700000000000001</c:v>
                </c:pt>
                <c:pt idx="4412">
                  <c:v>0.245</c:v>
                </c:pt>
                <c:pt idx="4413">
                  <c:v>0.23499999999999999</c:v>
                </c:pt>
                <c:pt idx="4414">
                  <c:v>0.22500000000000001</c:v>
                </c:pt>
                <c:pt idx="4415">
                  <c:v>0.216</c:v>
                </c:pt>
                <c:pt idx="4416">
                  <c:v>0.20799999999999999</c:v>
                </c:pt>
                <c:pt idx="4417">
                  <c:v>0.2</c:v>
                </c:pt>
                <c:pt idx="4418">
                  <c:v>0.193</c:v>
                </c:pt>
                <c:pt idx="4419">
                  <c:v>0.186</c:v>
                </c:pt>
                <c:pt idx="4420">
                  <c:v>0.18</c:v>
                </c:pt>
                <c:pt idx="4421">
                  <c:v>0.17399999999999999</c:v>
                </c:pt>
                <c:pt idx="4422">
                  <c:v>0.16900000000000001</c:v>
                </c:pt>
                <c:pt idx="4423">
                  <c:v>0.16400000000000001</c:v>
                </c:pt>
                <c:pt idx="4424">
                  <c:v>0.159</c:v>
                </c:pt>
                <c:pt idx="4425">
                  <c:v>0.154</c:v>
                </c:pt>
                <c:pt idx="4426">
                  <c:v>0.15</c:v>
                </c:pt>
                <c:pt idx="4427">
                  <c:v>0.14599999999999999</c:v>
                </c:pt>
                <c:pt idx="4428">
                  <c:v>0.14199999999999999</c:v>
                </c:pt>
                <c:pt idx="4429">
                  <c:v>0.13800000000000001</c:v>
                </c:pt>
                <c:pt idx="4430">
                  <c:v>0.13500000000000001</c:v>
                </c:pt>
                <c:pt idx="4431">
                  <c:v>0.13200000000000001</c:v>
                </c:pt>
                <c:pt idx="4432">
                  <c:v>0.129</c:v>
                </c:pt>
                <c:pt idx="4433">
                  <c:v>0.126</c:v>
                </c:pt>
                <c:pt idx="4434">
                  <c:v>0.123</c:v>
                </c:pt>
                <c:pt idx="4435">
                  <c:v>0.12</c:v>
                </c:pt>
                <c:pt idx="4436">
                  <c:v>0.11700000000000001</c:v>
                </c:pt>
                <c:pt idx="4437">
                  <c:v>0.115</c:v>
                </c:pt>
                <c:pt idx="4438">
                  <c:v>0.113</c:v>
                </c:pt>
                <c:pt idx="4439">
                  <c:v>0.11</c:v>
                </c:pt>
                <c:pt idx="4440">
                  <c:v>0.108</c:v>
                </c:pt>
                <c:pt idx="4441">
                  <c:v>0.106</c:v>
                </c:pt>
                <c:pt idx="4442">
                  <c:v>0.104</c:v>
                </c:pt>
                <c:pt idx="4443">
                  <c:v>0.10199999999999999</c:v>
                </c:pt>
                <c:pt idx="4444">
                  <c:v>0.1</c:v>
                </c:pt>
                <c:pt idx="4445">
                  <c:v>9.8000000000000004E-2</c:v>
                </c:pt>
                <c:pt idx="4446">
                  <c:v>9.6000000000000002E-2</c:v>
                </c:pt>
                <c:pt idx="4447">
                  <c:v>9.5000000000000001E-2</c:v>
                </c:pt>
                <c:pt idx="4448">
                  <c:v>9.2999999999999999E-2</c:v>
                </c:pt>
                <c:pt idx="4449">
                  <c:v>9.1999999999999998E-2</c:v>
                </c:pt>
                <c:pt idx="4450">
                  <c:v>0.09</c:v>
                </c:pt>
                <c:pt idx="4451">
                  <c:v>8.8999999999999996E-2</c:v>
                </c:pt>
                <c:pt idx="4452">
                  <c:v>8.6999999999999994E-2</c:v>
                </c:pt>
                <c:pt idx="4453">
                  <c:v>8.5999999999999993E-2</c:v>
                </c:pt>
                <c:pt idx="4454">
                  <c:v>8.4000000000000005E-2</c:v>
                </c:pt>
                <c:pt idx="4455">
                  <c:v>8.3000000000000004E-2</c:v>
                </c:pt>
                <c:pt idx="4456">
                  <c:v>8.2000000000000003E-2</c:v>
                </c:pt>
                <c:pt idx="4457">
                  <c:v>8.1000000000000003E-2</c:v>
                </c:pt>
                <c:pt idx="4458">
                  <c:v>7.9000000000000001E-2</c:v>
                </c:pt>
                <c:pt idx="4459">
                  <c:v>7.8E-2</c:v>
                </c:pt>
                <c:pt idx="4460">
                  <c:v>7.6999999999999999E-2</c:v>
                </c:pt>
                <c:pt idx="4461">
                  <c:v>7.5999999999999998E-2</c:v>
                </c:pt>
                <c:pt idx="4462">
                  <c:v>7.4999999999999997E-2</c:v>
                </c:pt>
                <c:pt idx="4463">
                  <c:v>7.3999999999999996E-2</c:v>
                </c:pt>
                <c:pt idx="4464">
                  <c:v>7.2999999999999995E-2</c:v>
                </c:pt>
                <c:pt idx="4465">
                  <c:v>7.1999999999999995E-2</c:v>
                </c:pt>
                <c:pt idx="4466">
                  <c:v>7.0999999999999994E-2</c:v>
                </c:pt>
                <c:pt idx="4467">
                  <c:v>7.0000000000000007E-2</c:v>
                </c:pt>
                <c:pt idx="4468">
                  <c:v>6.9000000000000006E-2</c:v>
                </c:pt>
                <c:pt idx="4469">
                  <c:v>6.8000000000000005E-2</c:v>
                </c:pt>
                <c:pt idx="4470">
                  <c:v>6.8000000000000005E-2</c:v>
                </c:pt>
                <c:pt idx="4471">
                  <c:v>6.7000000000000004E-2</c:v>
                </c:pt>
                <c:pt idx="4472">
                  <c:v>6.6000000000000003E-2</c:v>
                </c:pt>
                <c:pt idx="4473">
                  <c:v>6.5000000000000002E-2</c:v>
                </c:pt>
                <c:pt idx="4474">
                  <c:v>6.4000000000000001E-2</c:v>
                </c:pt>
                <c:pt idx="4475">
                  <c:v>6.4000000000000001E-2</c:v>
                </c:pt>
                <c:pt idx="4476">
                  <c:v>6.3E-2</c:v>
                </c:pt>
                <c:pt idx="4477">
                  <c:v>6.2E-2</c:v>
                </c:pt>
                <c:pt idx="4478">
                  <c:v>6.0999999999999999E-2</c:v>
                </c:pt>
                <c:pt idx="4479">
                  <c:v>6.0999999999999999E-2</c:v>
                </c:pt>
                <c:pt idx="4480">
                  <c:v>0.06</c:v>
                </c:pt>
                <c:pt idx="4481">
                  <c:v>5.8999999999999997E-2</c:v>
                </c:pt>
                <c:pt idx="4482">
                  <c:v>5.8999999999999997E-2</c:v>
                </c:pt>
                <c:pt idx="4483">
                  <c:v>5.8000000000000003E-2</c:v>
                </c:pt>
                <c:pt idx="4484">
                  <c:v>5.7000000000000002E-2</c:v>
                </c:pt>
                <c:pt idx="4485">
                  <c:v>5.7000000000000002E-2</c:v>
                </c:pt>
                <c:pt idx="4486">
                  <c:v>5.6000000000000001E-2</c:v>
                </c:pt>
                <c:pt idx="4487">
                  <c:v>5.6000000000000001E-2</c:v>
                </c:pt>
                <c:pt idx="4488">
                  <c:v>5.5E-2</c:v>
                </c:pt>
                <c:pt idx="4489">
                  <c:v>5.5E-2</c:v>
                </c:pt>
                <c:pt idx="4490">
                  <c:v>5.3999999999999999E-2</c:v>
                </c:pt>
                <c:pt idx="4491">
                  <c:v>5.2999999999999999E-2</c:v>
                </c:pt>
                <c:pt idx="4492">
                  <c:v>5.2999999999999999E-2</c:v>
                </c:pt>
                <c:pt idx="4493">
                  <c:v>5.1999999999999998E-2</c:v>
                </c:pt>
                <c:pt idx="4494">
                  <c:v>5.1999999999999998E-2</c:v>
                </c:pt>
                <c:pt idx="4495">
                  <c:v>5.0999999999999997E-2</c:v>
                </c:pt>
                <c:pt idx="4496">
                  <c:v>5.0999999999999997E-2</c:v>
                </c:pt>
                <c:pt idx="4497">
                  <c:v>0.05</c:v>
                </c:pt>
                <c:pt idx="4498">
                  <c:v>0.05</c:v>
                </c:pt>
                <c:pt idx="4499">
                  <c:v>0.05</c:v>
                </c:pt>
                <c:pt idx="4500">
                  <c:v>0.55000000000000004</c:v>
                </c:pt>
                <c:pt idx="4501">
                  <c:v>0.5</c:v>
                </c:pt>
                <c:pt idx="4502">
                  <c:v>0.45800000000000002</c:v>
                </c:pt>
                <c:pt idx="4503">
                  <c:v>0.42299999999999999</c:v>
                </c:pt>
                <c:pt idx="4504">
                  <c:v>0.39300000000000002</c:v>
                </c:pt>
                <c:pt idx="4505">
                  <c:v>0.36699999999999999</c:v>
                </c:pt>
                <c:pt idx="4506">
                  <c:v>0.34399999999999997</c:v>
                </c:pt>
                <c:pt idx="4507">
                  <c:v>0.32400000000000001</c:v>
                </c:pt>
                <c:pt idx="4508">
                  <c:v>0.30599999999999999</c:v>
                </c:pt>
                <c:pt idx="4509">
                  <c:v>0.28899999999999998</c:v>
                </c:pt>
                <c:pt idx="4510">
                  <c:v>0.27500000000000002</c:v>
                </c:pt>
                <c:pt idx="4511">
                  <c:v>0.26200000000000001</c:v>
                </c:pt>
                <c:pt idx="4512">
                  <c:v>0.25</c:v>
                </c:pt>
                <c:pt idx="4513">
                  <c:v>0.23899999999999999</c:v>
                </c:pt>
                <c:pt idx="4514">
                  <c:v>0.22900000000000001</c:v>
                </c:pt>
                <c:pt idx="4515">
                  <c:v>0.22</c:v>
                </c:pt>
                <c:pt idx="4516">
                  <c:v>0.21199999999999999</c:v>
                </c:pt>
                <c:pt idx="4517">
                  <c:v>0.20399999999999999</c:v>
                </c:pt>
                <c:pt idx="4518">
                  <c:v>0.19600000000000001</c:v>
                </c:pt>
                <c:pt idx="4519">
                  <c:v>0.19</c:v>
                </c:pt>
                <c:pt idx="4520">
                  <c:v>0.183</c:v>
                </c:pt>
                <c:pt idx="4521">
                  <c:v>0.17699999999999999</c:v>
                </c:pt>
                <c:pt idx="4522">
                  <c:v>0.17199999999999999</c:v>
                </c:pt>
                <c:pt idx="4523">
                  <c:v>0.16700000000000001</c:v>
                </c:pt>
                <c:pt idx="4524">
                  <c:v>0.16200000000000001</c:v>
                </c:pt>
                <c:pt idx="4525">
                  <c:v>0.157</c:v>
                </c:pt>
                <c:pt idx="4526">
                  <c:v>0.153</c:v>
                </c:pt>
                <c:pt idx="4527">
                  <c:v>0.14899999999999999</c:v>
                </c:pt>
                <c:pt idx="4528">
                  <c:v>0.14499999999999999</c:v>
                </c:pt>
                <c:pt idx="4529">
                  <c:v>0.14099999999999999</c:v>
                </c:pt>
                <c:pt idx="4530">
                  <c:v>0.13800000000000001</c:v>
                </c:pt>
                <c:pt idx="4531">
                  <c:v>0.13400000000000001</c:v>
                </c:pt>
                <c:pt idx="4532">
                  <c:v>0.13100000000000001</c:v>
                </c:pt>
                <c:pt idx="4533">
                  <c:v>0.128</c:v>
                </c:pt>
                <c:pt idx="4534">
                  <c:v>0.125</c:v>
                </c:pt>
                <c:pt idx="4535">
                  <c:v>0.122</c:v>
                </c:pt>
                <c:pt idx="4536">
                  <c:v>0.12</c:v>
                </c:pt>
                <c:pt idx="4537">
                  <c:v>0.11700000000000001</c:v>
                </c:pt>
                <c:pt idx="4538">
                  <c:v>0.115</c:v>
                </c:pt>
                <c:pt idx="4539">
                  <c:v>0.112</c:v>
                </c:pt>
                <c:pt idx="4540">
                  <c:v>0.11</c:v>
                </c:pt>
                <c:pt idx="4541">
                  <c:v>0.108</c:v>
                </c:pt>
                <c:pt idx="4542">
                  <c:v>0.106</c:v>
                </c:pt>
                <c:pt idx="4543">
                  <c:v>0.104</c:v>
                </c:pt>
                <c:pt idx="4544">
                  <c:v>0.10199999999999999</c:v>
                </c:pt>
                <c:pt idx="4545">
                  <c:v>0.1</c:v>
                </c:pt>
                <c:pt idx="4546">
                  <c:v>9.8000000000000004E-2</c:v>
                </c:pt>
                <c:pt idx="4547">
                  <c:v>9.6000000000000002E-2</c:v>
                </c:pt>
                <c:pt idx="4548">
                  <c:v>9.5000000000000001E-2</c:v>
                </c:pt>
                <c:pt idx="4549">
                  <c:v>9.2999999999999999E-2</c:v>
                </c:pt>
                <c:pt idx="4550">
                  <c:v>9.1999999999999998E-2</c:v>
                </c:pt>
                <c:pt idx="4551">
                  <c:v>0.09</c:v>
                </c:pt>
                <c:pt idx="4552">
                  <c:v>8.8999999999999996E-2</c:v>
                </c:pt>
                <c:pt idx="4553">
                  <c:v>8.6999999999999994E-2</c:v>
                </c:pt>
                <c:pt idx="4554">
                  <c:v>8.5999999999999993E-2</c:v>
                </c:pt>
                <c:pt idx="4555">
                  <c:v>8.5000000000000006E-2</c:v>
                </c:pt>
                <c:pt idx="4556">
                  <c:v>8.3000000000000004E-2</c:v>
                </c:pt>
                <c:pt idx="4557">
                  <c:v>8.2000000000000003E-2</c:v>
                </c:pt>
                <c:pt idx="4558">
                  <c:v>8.1000000000000003E-2</c:v>
                </c:pt>
                <c:pt idx="4559">
                  <c:v>0.08</c:v>
                </c:pt>
                <c:pt idx="4560">
                  <c:v>7.9000000000000001E-2</c:v>
                </c:pt>
                <c:pt idx="4561">
                  <c:v>7.6999999999999999E-2</c:v>
                </c:pt>
                <c:pt idx="4562">
                  <c:v>7.5999999999999998E-2</c:v>
                </c:pt>
                <c:pt idx="4563">
                  <c:v>7.4999999999999997E-2</c:v>
                </c:pt>
                <c:pt idx="4564">
                  <c:v>7.3999999999999996E-2</c:v>
                </c:pt>
                <c:pt idx="4565">
                  <c:v>7.2999999999999995E-2</c:v>
                </c:pt>
                <c:pt idx="4566">
                  <c:v>7.1999999999999995E-2</c:v>
                </c:pt>
                <c:pt idx="4567">
                  <c:v>7.0999999999999994E-2</c:v>
                </c:pt>
                <c:pt idx="4568">
                  <c:v>7.0999999999999994E-2</c:v>
                </c:pt>
                <c:pt idx="4569">
                  <c:v>7.0000000000000007E-2</c:v>
                </c:pt>
                <c:pt idx="4570">
                  <c:v>6.9000000000000006E-2</c:v>
                </c:pt>
                <c:pt idx="4571">
                  <c:v>6.8000000000000005E-2</c:v>
                </c:pt>
                <c:pt idx="4572">
                  <c:v>6.7000000000000004E-2</c:v>
                </c:pt>
                <c:pt idx="4573">
                  <c:v>6.6000000000000003E-2</c:v>
                </c:pt>
                <c:pt idx="4574">
                  <c:v>6.5000000000000002E-2</c:v>
                </c:pt>
                <c:pt idx="4575">
                  <c:v>6.5000000000000002E-2</c:v>
                </c:pt>
                <c:pt idx="4576">
                  <c:v>6.4000000000000001E-2</c:v>
                </c:pt>
                <c:pt idx="4577">
                  <c:v>6.3E-2</c:v>
                </c:pt>
                <c:pt idx="4578">
                  <c:v>6.3E-2</c:v>
                </c:pt>
                <c:pt idx="4579">
                  <c:v>6.2E-2</c:v>
                </c:pt>
                <c:pt idx="4580">
                  <c:v>6.0999999999999999E-2</c:v>
                </c:pt>
                <c:pt idx="4581">
                  <c:v>0.06</c:v>
                </c:pt>
                <c:pt idx="4582">
                  <c:v>0.06</c:v>
                </c:pt>
                <c:pt idx="4583">
                  <c:v>5.8999999999999997E-2</c:v>
                </c:pt>
                <c:pt idx="4584">
                  <c:v>5.8999999999999997E-2</c:v>
                </c:pt>
                <c:pt idx="4585">
                  <c:v>5.8000000000000003E-2</c:v>
                </c:pt>
                <c:pt idx="4586">
                  <c:v>5.7000000000000002E-2</c:v>
                </c:pt>
                <c:pt idx="4587">
                  <c:v>5.7000000000000002E-2</c:v>
                </c:pt>
                <c:pt idx="4588">
                  <c:v>5.6000000000000001E-2</c:v>
                </c:pt>
                <c:pt idx="4589">
                  <c:v>5.6000000000000001E-2</c:v>
                </c:pt>
                <c:pt idx="4590">
                  <c:v>5.5E-2</c:v>
                </c:pt>
                <c:pt idx="4591">
                  <c:v>5.3999999999999999E-2</c:v>
                </c:pt>
                <c:pt idx="4592">
                  <c:v>5.3999999999999999E-2</c:v>
                </c:pt>
                <c:pt idx="4593">
                  <c:v>5.2999999999999999E-2</c:v>
                </c:pt>
                <c:pt idx="4594">
                  <c:v>5.2999999999999999E-2</c:v>
                </c:pt>
                <c:pt idx="4595">
                  <c:v>5.1999999999999998E-2</c:v>
                </c:pt>
                <c:pt idx="4596">
                  <c:v>5.1999999999999998E-2</c:v>
                </c:pt>
                <c:pt idx="4597">
                  <c:v>5.0999999999999997E-2</c:v>
                </c:pt>
                <c:pt idx="4598">
                  <c:v>5.0999999999999997E-2</c:v>
                </c:pt>
                <c:pt idx="4599">
                  <c:v>0.05</c:v>
                </c:pt>
                <c:pt idx="4600">
                  <c:v>0.56000000000000005</c:v>
                </c:pt>
                <c:pt idx="4601">
                  <c:v>0.50900000000000001</c:v>
                </c:pt>
                <c:pt idx="4602">
                  <c:v>0.46700000000000003</c:v>
                </c:pt>
                <c:pt idx="4603">
                  <c:v>0.43099999999999999</c:v>
                </c:pt>
                <c:pt idx="4604">
                  <c:v>0.4</c:v>
                </c:pt>
                <c:pt idx="4605">
                  <c:v>0.373</c:v>
                </c:pt>
                <c:pt idx="4606">
                  <c:v>0.35</c:v>
                </c:pt>
                <c:pt idx="4607">
                  <c:v>0.32900000000000001</c:v>
                </c:pt>
                <c:pt idx="4608">
                  <c:v>0.311</c:v>
                </c:pt>
                <c:pt idx="4609">
                  <c:v>0.29499999999999998</c:v>
                </c:pt>
                <c:pt idx="4610">
                  <c:v>0.28000000000000003</c:v>
                </c:pt>
                <c:pt idx="4611">
                  <c:v>0.26700000000000002</c:v>
                </c:pt>
                <c:pt idx="4612">
                  <c:v>0.255</c:v>
                </c:pt>
                <c:pt idx="4613">
                  <c:v>0.24299999999999999</c:v>
                </c:pt>
                <c:pt idx="4614">
                  <c:v>0.23300000000000001</c:v>
                </c:pt>
                <c:pt idx="4615">
                  <c:v>0.224</c:v>
                </c:pt>
                <c:pt idx="4616">
                  <c:v>0.215</c:v>
                </c:pt>
                <c:pt idx="4617">
                  <c:v>0.20699999999999999</c:v>
                </c:pt>
                <c:pt idx="4618">
                  <c:v>0.2</c:v>
                </c:pt>
                <c:pt idx="4619">
                  <c:v>0.193</c:v>
                </c:pt>
                <c:pt idx="4620">
                  <c:v>0.187</c:v>
                </c:pt>
                <c:pt idx="4621">
                  <c:v>0.18099999999999999</c:v>
                </c:pt>
                <c:pt idx="4622">
                  <c:v>0.17499999999999999</c:v>
                </c:pt>
                <c:pt idx="4623">
                  <c:v>0.17</c:v>
                </c:pt>
                <c:pt idx="4624">
                  <c:v>0.16500000000000001</c:v>
                </c:pt>
                <c:pt idx="4625">
                  <c:v>0.16</c:v>
                </c:pt>
                <c:pt idx="4626">
                  <c:v>0.156</c:v>
                </c:pt>
                <c:pt idx="4627">
                  <c:v>0.151</c:v>
                </c:pt>
                <c:pt idx="4628">
                  <c:v>0.14699999999999999</c:v>
                </c:pt>
                <c:pt idx="4629">
                  <c:v>0.14399999999999999</c:v>
                </c:pt>
                <c:pt idx="4630">
                  <c:v>0.14000000000000001</c:v>
                </c:pt>
                <c:pt idx="4631">
                  <c:v>0.13700000000000001</c:v>
                </c:pt>
                <c:pt idx="4632">
                  <c:v>0.13300000000000001</c:v>
                </c:pt>
                <c:pt idx="4633">
                  <c:v>0.13</c:v>
                </c:pt>
                <c:pt idx="4634">
                  <c:v>0.127</c:v>
                </c:pt>
                <c:pt idx="4635">
                  <c:v>0.124</c:v>
                </c:pt>
                <c:pt idx="4636">
                  <c:v>0.122</c:v>
                </c:pt>
                <c:pt idx="4637">
                  <c:v>0.11899999999999999</c:v>
                </c:pt>
                <c:pt idx="4638">
                  <c:v>0.11700000000000001</c:v>
                </c:pt>
                <c:pt idx="4639">
                  <c:v>0.114</c:v>
                </c:pt>
                <c:pt idx="4640">
                  <c:v>0.112</c:v>
                </c:pt>
                <c:pt idx="4641">
                  <c:v>0.11</c:v>
                </c:pt>
                <c:pt idx="4642">
                  <c:v>0.108</c:v>
                </c:pt>
                <c:pt idx="4643">
                  <c:v>0.106</c:v>
                </c:pt>
                <c:pt idx="4644">
                  <c:v>0.104</c:v>
                </c:pt>
                <c:pt idx="4645">
                  <c:v>0.10199999999999999</c:v>
                </c:pt>
                <c:pt idx="4646">
                  <c:v>0.1</c:v>
                </c:pt>
                <c:pt idx="4647">
                  <c:v>9.8000000000000004E-2</c:v>
                </c:pt>
                <c:pt idx="4648">
                  <c:v>9.7000000000000003E-2</c:v>
                </c:pt>
                <c:pt idx="4649">
                  <c:v>9.5000000000000001E-2</c:v>
                </c:pt>
                <c:pt idx="4650">
                  <c:v>9.2999999999999999E-2</c:v>
                </c:pt>
                <c:pt idx="4651">
                  <c:v>9.1999999999999998E-2</c:v>
                </c:pt>
                <c:pt idx="4652">
                  <c:v>0.09</c:v>
                </c:pt>
                <c:pt idx="4653">
                  <c:v>8.8999999999999996E-2</c:v>
                </c:pt>
                <c:pt idx="4654">
                  <c:v>8.7999999999999995E-2</c:v>
                </c:pt>
                <c:pt idx="4655">
                  <c:v>8.5999999999999993E-2</c:v>
                </c:pt>
                <c:pt idx="4656">
                  <c:v>8.5000000000000006E-2</c:v>
                </c:pt>
                <c:pt idx="4657">
                  <c:v>8.4000000000000005E-2</c:v>
                </c:pt>
                <c:pt idx="4658">
                  <c:v>8.2000000000000003E-2</c:v>
                </c:pt>
                <c:pt idx="4659">
                  <c:v>8.1000000000000003E-2</c:v>
                </c:pt>
                <c:pt idx="4660">
                  <c:v>0.08</c:v>
                </c:pt>
                <c:pt idx="4661">
                  <c:v>7.9000000000000001E-2</c:v>
                </c:pt>
                <c:pt idx="4662">
                  <c:v>7.8E-2</c:v>
                </c:pt>
                <c:pt idx="4663">
                  <c:v>7.6999999999999999E-2</c:v>
                </c:pt>
                <c:pt idx="4664">
                  <c:v>7.5999999999999998E-2</c:v>
                </c:pt>
                <c:pt idx="4665">
                  <c:v>7.4999999999999997E-2</c:v>
                </c:pt>
                <c:pt idx="4666">
                  <c:v>7.3999999999999996E-2</c:v>
                </c:pt>
                <c:pt idx="4667">
                  <c:v>7.2999999999999995E-2</c:v>
                </c:pt>
                <c:pt idx="4668">
                  <c:v>7.1999999999999995E-2</c:v>
                </c:pt>
                <c:pt idx="4669">
                  <c:v>7.0999999999999994E-2</c:v>
                </c:pt>
                <c:pt idx="4670">
                  <c:v>7.0000000000000007E-2</c:v>
                </c:pt>
                <c:pt idx="4671">
                  <c:v>6.9000000000000006E-2</c:v>
                </c:pt>
                <c:pt idx="4672">
                  <c:v>6.8000000000000005E-2</c:v>
                </c:pt>
                <c:pt idx="4673">
                  <c:v>6.7000000000000004E-2</c:v>
                </c:pt>
                <c:pt idx="4674">
                  <c:v>6.7000000000000004E-2</c:v>
                </c:pt>
                <c:pt idx="4675">
                  <c:v>6.6000000000000003E-2</c:v>
                </c:pt>
                <c:pt idx="4676">
                  <c:v>6.5000000000000002E-2</c:v>
                </c:pt>
                <c:pt idx="4677">
                  <c:v>6.4000000000000001E-2</c:v>
                </c:pt>
                <c:pt idx="4678">
                  <c:v>6.4000000000000001E-2</c:v>
                </c:pt>
                <c:pt idx="4679">
                  <c:v>6.3E-2</c:v>
                </c:pt>
                <c:pt idx="4680">
                  <c:v>6.2E-2</c:v>
                </c:pt>
                <c:pt idx="4681">
                  <c:v>6.2E-2</c:v>
                </c:pt>
                <c:pt idx="4682">
                  <c:v>6.0999999999999999E-2</c:v>
                </c:pt>
                <c:pt idx="4683">
                  <c:v>0.06</c:v>
                </c:pt>
                <c:pt idx="4684">
                  <c:v>0.06</c:v>
                </c:pt>
                <c:pt idx="4685">
                  <c:v>5.8999999999999997E-2</c:v>
                </c:pt>
                <c:pt idx="4686">
                  <c:v>5.8000000000000003E-2</c:v>
                </c:pt>
                <c:pt idx="4687">
                  <c:v>5.8000000000000003E-2</c:v>
                </c:pt>
                <c:pt idx="4688">
                  <c:v>5.7000000000000002E-2</c:v>
                </c:pt>
                <c:pt idx="4689">
                  <c:v>5.7000000000000002E-2</c:v>
                </c:pt>
                <c:pt idx="4690">
                  <c:v>5.6000000000000001E-2</c:v>
                </c:pt>
                <c:pt idx="4691">
                  <c:v>5.5E-2</c:v>
                </c:pt>
                <c:pt idx="4692">
                  <c:v>5.5E-2</c:v>
                </c:pt>
                <c:pt idx="4693">
                  <c:v>5.3999999999999999E-2</c:v>
                </c:pt>
                <c:pt idx="4694">
                  <c:v>5.3999999999999999E-2</c:v>
                </c:pt>
                <c:pt idx="4695">
                  <c:v>5.2999999999999999E-2</c:v>
                </c:pt>
                <c:pt idx="4696">
                  <c:v>5.2999999999999999E-2</c:v>
                </c:pt>
                <c:pt idx="4697">
                  <c:v>5.1999999999999998E-2</c:v>
                </c:pt>
                <c:pt idx="4698">
                  <c:v>5.1999999999999998E-2</c:v>
                </c:pt>
                <c:pt idx="4699">
                  <c:v>5.0999999999999997E-2</c:v>
                </c:pt>
                <c:pt idx="4700">
                  <c:v>0.56999999999999995</c:v>
                </c:pt>
                <c:pt idx="4701">
                  <c:v>0.51800000000000002</c:v>
                </c:pt>
                <c:pt idx="4702">
                  <c:v>0.47499999999999998</c:v>
                </c:pt>
                <c:pt idx="4703">
                  <c:v>0.438</c:v>
                </c:pt>
                <c:pt idx="4704">
                  <c:v>0.40699999999999997</c:v>
                </c:pt>
                <c:pt idx="4705">
                  <c:v>0.38</c:v>
                </c:pt>
                <c:pt idx="4706">
                  <c:v>0.35599999999999998</c:v>
                </c:pt>
                <c:pt idx="4707">
                  <c:v>0.33500000000000002</c:v>
                </c:pt>
                <c:pt idx="4708">
                  <c:v>0.317</c:v>
                </c:pt>
                <c:pt idx="4709">
                  <c:v>0.3</c:v>
                </c:pt>
                <c:pt idx="4710">
                  <c:v>0.28499999999999998</c:v>
                </c:pt>
                <c:pt idx="4711">
                  <c:v>0.27100000000000002</c:v>
                </c:pt>
                <c:pt idx="4712">
                  <c:v>0.25900000000000001</c:v>
                </c:pt>
                <c:pt idx="4713">
                  <c:v>0.248</c:v>
                </c:pt>
                <c:pt idx="4714">
                  <c:v>0.23799999999999999</c:v>
                </c:pt>
                <c:pt idx="4715">
                  <c:v>0.22800000000000001</c:v>
                </c:pt>
                <c:pt idx="4716">
                  <c:v>0.219</c:v>
                </c:pt>
                <c:pt idx="4717">
                  <c:v>0.21099999999999999</c:v>
                </c:pt>
                <c:pt idx="4718">
                  <c:v>0.20399999999999999</c:v>
                </c:pt>
                <c:pt idx="4719">
                  <c:v>0.19700000000000001</c:v>
                </c:pt>
                <c:pt idx="4720">
                  <c:v>0.19</c:v>
                </c:pt>
                <c:pt idx="4721">
                  <c:v>0.184</c:v>
                </c:pt>
                <c:pt idx="4722">
                  <c:v>0.17799999999999999</c:v>
                </c:pt>
                <c:pt idx="4723">
                  <c:v>0.17299999999999999</c:v>
                </c:pt>
                <c:pt idx="4724">
                  <c:v>0.16800000000000001</c:v>
                </c:pt>
                <c:pt idx="4725">
                  <c:v>0.16300000000000001</c:v>
                </c:pt>
                <c:pt idx="4726">
                  <c:v>0.158</c:v>
                </c:pt>
                <c:pt idx="4727">
                  <c:v>0.154</c:v>
                </c:pt>
                <c:pt idx="4728">
                  <c:v>0.15</c:v>
                </c:pt>
                <c:pt idx="4729">
                  <c:v>0.14599999999999999</c:v>
                </c:pt>
                <c:pt idx="4730">
                  <c:v>0.14299999999999999</c:v>
                </c:pt>
                <c:pt idx="4731">
                  <c:v>0.13900000000000001</c:v>
                </c:pt>
                <c:pt idx="4732">
                  <c:v>0.13600000000000001</c:v>
                </c:pt>
                <c:pt idx="4733">
                  <c:v>0.13300000000000001</c:v>
                </c:pt>
                <c:pt idx="4734">
                  <c:v>0.13</c:v>
                </c:pt>
                <c:pt idx="4735">
                  <c:v>0.127</c:v>
                </c:pt>
                <c:pt idx="4736">
                  <c:v>0.124</c:v>
                </c:pt>
                <c:pt idx="4737">
                  <c:v>0.121</c:v>
                </c:pt>
                <c:pt idx="4738">
                  <c:v>0.11899999999999999</c:v>
                </c:pt>
                <c:pt idx="4739">
                  <c:v>0.11600000000000001</c:v>
                </c:pt>
                <c:pt idx="4740">
                  <c:v>0.114</c:v>
                </c:pt>
                <c:pt idx="4741">
                  <c:v>0.112</c:v>
                </c:pt>
                <c:pt idx="4742">
                  <c:v>0.11</c:v>
                </c:pt>
                <c:pt idx="4743">
                  <c:v>0.108</c:v>
                </c:pt>
                <c:pt idx="4744">
                  <c:v>0.106</c:v>
                </c:pt>
                <c:pt idx="4745">
                  <c:v>0.104</c:v>
                </c:pt>
                <c:pt idx="4746">
                  <c:v>0.10199999999999999</c:v>
                </c:pt>
                <c:pt idx="4747">
                  <c:v>0.1</c:v>
                </c:pt>
                <c:pt idx="4748">
                  <c:v>9.8000000000000004E-2</c:v>
                </c:pt>
                <c:pt idx="4749">
                  <c:v>9.7000000000000003E-2</c:v>
                </c:pt>
                <c:pt idx="4750">
                  <c:v>9.5000000000000001E-2</c:v>
                </c:pt>
                <c:pt idx="4751">
                  <c:v>9.2999999999999999E-2</c:v>
                </c:pt>
                <c:pt idx="4752">
                  <c:v>9.1999999999999998E-2</c:v>
                </c:pt>
                <c:pt idx="4753">
                  <c:v>0.09</c:v>
                </c:pt>
                <c:pt idx="4754">
                  <c:v>8.8999999999999996E-2</c:v>
                </c:pt>
                <c:pt idx="4755">
                  <c:v>8.7999999999999995E-2</c:v>
                </c:pt>
                <c:pt idx="4756">
                  <c:v>8.5999999999999993E-2</c:v>
                </c:pt>
                <c:pt idx="4757">
                  <c:v>8.5000000000000006E-2</c:v>
                </c:pt>
                <c:pt idx="4758">
                  <c:v>8.4000000000000005E-2</c:v>
                </c:pt>
                <c:pt idx="4759">
                  <c:v>8.3000000000000004E-2</c:v>
                </c:pt>
                <c:pt idx="4760">
                  <c:v>8.1000000000000003E-2</c:v>
                </c:pt>
                <c:pt idx="4761">
                  <c:v>0.08</c:v>
                </c:pt>
                <c:pt idx="4762">
                  <c:v>7.9000000000000001E-2</c:v>
                </c:pt>
                <c:pt idx="4763">
                  <c:v>7.8E-2</c:v>
                </c:pt>
                <c:pt idx="4764">
                  <c:v>7.6999999999999999E-2</c:v>
                </c:pt>
                <c:pt idx="4765">
                  <c:v>7.5999999999999998E-2</c:v>
                </c:pt>
                <c:pt idx="4766">
                  <c:v>7.4999999999999997E-2</c:v>
                </c:pt>
                <c:pt idx="4767">
                  <c:v>7.3999999999999996E-2</c:v>
                </c:pt>
                <c:pt idx="4768">
                  <c:v>7.2999999999999995E-2</c:v>
                </c:pt>
                <c:pt idx="4769">
                  <c:v>7.1999999999999995E-2</c:v>
                </c:pt>
                <c:pt idx="4770">
                  <c:v>7.0999999999999994E-2</c:v>
                </c:pt>
                <c:pt idx="4771">
                  <c:v>7.0000000000000007E-2</c:v>
                </c:pt>
                <c:pt idx="4772">
                  <c:v>7.0000000000000007E-2</c:v>
                </c:pt>
                <c:pt idx="4773">
                  <c:v>6.9000000000000006E-2</c:v>
                </c:pt>
                <c:pt idx="4774">
                  <c:v>6.8000000000000005E-2</c:v>
                </c:pt>
                <c:pt idx="4775">
                  <c:v>6.7000000000000004E-2</c:v>
                </c:pt>
                <c:pt idx="4776">
                  <c:v>6.6000000000000003E-2</c:v>
                </c:pt>
                <c:pt idx="4777">
                  <c:v>6.6000000000000003E-2</c:v>
                </c:pt>
                <c:pt idx="4778">
                  <c:v>6.5000000000000002E-2</c:v>
                </c:pt>
                <c:pt idx="4779">
                  <c:v>6.4000000000000001E-2</c:v>
                </c:pt>
                <c:pt idx="4780">
                  <c:v>6.3E-2</c:v>
                </c:pt>
                <c:pt idx="4781">
                  <c:v>6.3E-2</c:v>
                </c:pt>
                <c:pt idx="4782">
                  <c:v>6.2E-2</c:v>
                </c:pt>
                <c:pt idx="4783">
                  <c:v>6.0999999999999999E-2</c:v>
                </c:pt>
                <c:pt idx="4784">
                  <c:v>6.0999999999999999E-2</c:v>
                </c:pt>
                <c:pt idx="4785">
                  <c:v>0.06</c:v>
                </c:pt>
                <c:pt idx="4786">
                  <c:v>5.8999999999999997E-2</c:v>
                </c:pt>
                <c:pt idx="4787">
                  <c:v>5.8999999999999997E-2</c:v>
                </c:pt>
                <c:pt idx="4788">
                  <c:v>5.8000000000000003E-2</c:v>
                </c:pt>
                <c:pt idx="4789">
                  <c:v>5.8000000000000003E-2</c:v>
                </c:pt>
                <c:pt idx="4790">
                  <c:v>5.7000000000000002E-2</c:v>
                </c:pt>
                <c:pt idx="4791">
                  <c:v>5.6000000000000001E-2</c:v>
                </c:pt>
                <c:pt idx="4792">
                  <c:v>5.6000000000000001E-2</c:v>
                </c:pt>
                <c:pt idx="4793">
                  <c:v>5.5E-2</c:v>
                </c:pt>
                <c:pt idx="4794">
                  <c:v>5.5E-2</c:v>
                </c:pt>
                <c:pt idx="4795">
                  <c:v>5.3999999999999999E-2</c:v>
                </c:pt>
                <c:pt idx="4796">
                  <c:v>5.3999999999999999E-2</c:v>
                </c:pt>
                <c:pt idx="4797">
                  <c:v>5.2999999999999999E-2</c:v>
                </c:pt>
                <c:pt idx="4798">
                  <c:v>5.2999999999999999E-2</c:v>
                </c:pt>
                <c:pt idx="4799">
                  <c:v>5.1999999999999998E-2</c:v>
                </c:pt>
                <c:pt idx="4800">
                  <c:v>0.57999999999999996</c:v>
                </c:pt>
                <c:pt idx="4801">
                  <c:v>0.52700000000000002</c:v>
                </c:pt>
                <c:pt idx="4802">
                  <c:v>0.48299999999999998</c:v>
                </c:pt>
                <c:pt idx="4803">
                  <c:v>0.44600000000000001</c:v>
                </c:pt>
                <c:pt idx="4804">
                  <c:v>0.41399999999999998</c:v>
                </c:pt>
                <c:pt idx="4805">
                  <c:v>0.38700000000000001</c:v>
                </c:pt>
                <c:pt idx="4806">
                  <c:v>0.36299999999999999</c:v>
                </c:pt>
                <c:pt idx="4807">
                  <c:v>0.34100000000000003</c:v>
                </c:pt>
                <c:pt idx="4808">
                  <c:v>0.32200000000000001</c:v>
                </c:pt>
                <c:pt idx="4809">
                  <c:v>0.30499999999999999</c:v>
                </c:pt>
                <c:pt idx="4810">
                  <c:v>0.28999999999999998</c:v>
                </c:pt>
                <c:pt idx="4811">
                  <c:v>0.27600000000000002</c:v>
                </c:pt>
                <c:pt idx="4812">
                  <c:v>0.26400000000000001</c:v>
                </c:pt>
                <c:pt idx="4813">
                  <c:v>0.252</c:v>
                </c:pt>
                <c:pt idx="4814">
                  <c:v>0.24199999999999999</c:v>
                </c:pt>
                <c:pt idx="4815">
                  <c:v>0.23200000000000001</c:v>
                </c:pt>
                <c:pt idx="4816">
                  <c:v>0.223</c:v>
                </c:pt>
                <c:pt idx="4817">
                  <c:v>0.215</c:v>
                </c:pt>
                <c:pt idx="4818">
                  <c:v>0.20699999999999999</c:v>
                </c:pt>
                <c:pt idx="4819">
                  <c:v>0.2</c:v>
                </c:pt>
                <c:pt idx="4820">
                  <c:v>0.193</c:v>
                </c:pt>
                <c:pt idx="4821">
                  <c:v>0.187</c:v>
                </c:pt>
                <c:pt idx="4822">
                  <c:v>0.18099999999999999</c:v>
                </c:pt>
                <c:pt idx="4823">
                  <c:v>0.17599999999999999</c:v>
                </c:pt>
                <c:pt idx="4824">
                  <c:v>0.17100000000000001</c:v>
                </c:pt>
                <c:pt idx="4825">
                  <c:v>0.16600000000000001</c:v>
                </c:pt>
                <c:pt idx="4826">
                  <c:v>0.161</c:v>
                </c:pt>
                <c:pt idx="4827">
                  <c:v>0.157</c:v>
                </c:pt>
                <c:pt idx="4828">
                  <c:v>0.153</c:v>
                </c:pt>
                <c:pt idx="4829">
                  <c:v>0.14899999999999999</c:v>
                </c:pt>
                <c:pt idx="4830">
                  <c:v>0.14499999999999999</c:v>
                </c:pt>
                <c:pt idx="4831">
                  <c:v>0.14099999999999999</c:v>
                </c:pt>
                <c:pt idx="4832">
                  <c:v>0.13800000000000001</c:v>
                </c:pt>
                <c:pt idx="4833">
                  <c:v>0.13500000000000001</c:v>
                </c:pt>
                <c:pt idx="4834">
                  <c:v>0.13200000000000001</c:v>
                </c:pt>
                <c:pt idx="4835">
                  <c:v>0.129</c:v>
                </c:pt>
                <c:pt idx="4836">
                  <c:v>0.126</c:v>
                </c:pt>
                <c:pt idx="4837">
                  <c:v>0.123</c:v>
                </c:pt>
                <c:pt idx="4838">
                  <c:v>0.121</c:v>
                </c:pt>
                <c:pt idx="4839">
                  <c:v>0.11799999999999999</c:v>
                </c:pt>
                <c:pt idx="4840">
                  <c:v>0.11600000000000001</c:v>
                </c:pt>
                <c:pt idx="4841">
                  <c:v>0.114</c:v>
                </c:pt>
                <c:pt idx="4842">
                  <c:v>0.112</c:v>
                </c:pt>
                <c:pt idx="4843">
                  <c:v>0.109</c:v>
                </c:pt>
                <c:pt idx="4844">
                  <c:v>0.107</c:v>
                </c:pt>
                <c:pt idx="4845">
                  <c:v>0.105</c:v>
                </c:pt>
                <c:pt idx="4846">
                  <c:v>0.104</c:v>
                </c:pt>
                <c:pt idx="4847">
                  <c:v>0.10199999999999999</c:v>
                </c:pt>
                <c:pt idx="4848">
                  <c:v>0.1</c:v>
                </c:pt>
                <c:pt idx="4849">
                  <c:v>9.8000000000000004E-2</c:v>
                </c:pt>
                <c:pt idx="4850">
                  <c:v>9.7000000000000003E-2</c:v>
                </c:pt>
                <c:pt idx="4851">
                  <c:v>9.5000000000000001E-2</c:v>
                </c:pt>
                <c:pt idx="4852">
                  <c:v>9.4E-2</c:v>
                </c:pt>
                <c:pt idx="4853">
                  <c:v>9.1999999999999998E-2</c:v>
                </c:pt>
                <c:pt idx="4854">
                  <c:v>9.0999999999999998E-2</c:v>
                </c:pt>
                <c:pt idx="4855">
                  <c:v>8.8999999999999996E-2</c:v>
                </c:pt>
                <c:pt idx="4856">
                  <c:v>8.7999999999999995E-2</c:v>
                </c:pt>
                <c:pt idx="4857">
                  <c:v>8.6999999999999994E-2</c:v>
                </c:pt>
                <c:pt idx="4858">
                  <c:v>8.5000000000000006E-2</c:v>
                </c:pt>
                <c:pt idx="4859">
                  <c:v>8.4000000000000005E-2</c:v>
                </c:pt>
                <c:pt idx="4860">
                  <c:v>8.3000000000000004E-2</c:v>
                </c:pt>
                <c:pt idx="4861">
                  <c:v>8.2000000000000003E-2</c:v>
                </c:pt>
                <c:pt idx="4862">
                  <c:v>8.1000000000000003E-2</c:v>
                </c:pt>
                <c:pt idx="4863">
                  <c:v>7.9000000000000001E-2</c:v>
                </c:pt>
                <c:pt idx="4864">
                  <c:v>7.8E-2</c:v>
                </c:pt>
                <c:pt idx="4865">
                  <c:v>7.6999999999999999E-2</c:v>
                </c:pt>
                <c:pt idx="4866">
                  <c:v>7.5999999999999998E-2</c:v>
                </c:pt>
                <c:pt idx="4867">
                  <c:v>7.4999999999999997E-2</c:v>
                </c:pt>
                <c:pt idx="4868">
                  <c:v>7.3999999999999996E-2</c:v>
                </c:pt>
                <c:pt idx="4869">
                  <c:v>7.2999999999999995E-2</c:v>
                </c:pt>
                <c:pt idx="4870">
                  <c:v>7.2999999999999995E-2</c:v>
                </c:pt>
                <c:pt idx="4871">
                  <c:v>7.1999999999999995E-2</c:v>
                </c:pt>
                <c:pt idx="4872">
                  <c:v>7.0999999999999994E-2</c:v>
                </c:pt>
                <c:pt idx="4873">
                  <c:v>7.0000000000000007E-2</c:v>
                </c:pt>
                <c:pt idx="4874">
                  <c:v>6.9000000000000006E-2</c:v>
                </c:pt>
                <c:pt idx="4875">
                  <c:v>6.8000000000000005E-2</c:v>
                </c:pt>
                <c:pt idx="4876">
                  <c:v>6.7000000000000004E-2</c:v>
                </c:pt>
                <c:pt idx="4877">
                  <c:v>6.7000000000000004E-2</c:v>
                </c:pt>
                <c:pt idx="4878">
                  <c:v>6.6000000000000003E-2</c:v>
                </c:pt>
                <c:pt idx="4879">
                  <c:v>6.5000000000000002E-2</c:v>
                </c:pt>
                <c:pt idx="4880">
                  <c:v>6.4000000000000001E-2</c:v>
                </c:pt>
                <c:pt idx="4881">
                  <c:v>6.4000000000000001E-2</c:v>
                </c:pt>
                <c:pt idx="4882">
                  <c:v>6.3E-2</c:v>
                </c:pt>
                <c:pt idx="4883">
                  <c:v>6.2E-2</c:v>
                </c:pt>
                <c:pt idx="4884">
                  <c:v>6.2E-2</c:v>
                </c:pt>
                <c:pt idx="4885">
                  <c:v>6.0999999999999999E-2</c:v>
                </c:pt>
                <c:pt idx="4886">
                  <c:v>0.06</c:v>
                </c:pt>
                <c:pt idx="4887">
                  <c:v>0.06</c:v>
                </c:pt>
                <c:pt idx="4888">
                  <c:v>5.8999999999999997E-2</c:v>
                </c:pt>
                <c:pt idx="4889">
                  <c:v>5.8999999999999997E-2</c:v>
                </c:pt>
                <c:pt idx="4890">
                  <c:v>5.8000000000000003E-2</c:v>
                </c:pt>
                <c:pt idx="4891">
                  <c:v>5.7000000000000002E-2</c:v>
                </c:pt>
                <c:pt idx="4892">
                  <c:v>5.7000000000000002E-2</c:v>
                </c:pt>
                <c:pt idx="4893">
                  <c:v>5.6000000000000001E-2</c:v>
                </c:pt>
                <c:pt idx="4894">
                  <c:v>5.6000000000000001E-2</c:v>
                </c:pt>
                <c:pt idx="4895">
                  <c:v>5.5E-2</c:v>
                </c:pt>
                <c:pt idx="4896">
                  <c:v>5.5E-2</c:v>
                </c:pt>
                <c:pt idx="4897">
                  <c:v>5.3999999999999999E-2</c:v>
                </c:pt>
                <c:pt idx="4898">
                  <c:v>5.3999999999999999E-2</c:v>
                </c:pt>
                <c:pt idx="4899">
                  <c:v>5.2999999999999999E-2</c:v>
                </c:pt>
                <c:pt idx="4900">
                  <c:v>0.59</c:v>
                </c:pt>
                <c:pt idx="4901">
                  <c:v>0.53600000000000003</c:v>
                </c:pt>
                <c:pt idx="4902">
                  <c:v>0.49199999999999999</c:v>
                </c:pt>
                <c:pt idx="4903">
                  <c:v>0.45400000000000001</c:v>
                </c:pt>
                <c:pt idx="4904">
                  <c:v>0.42099999999999999</c:v>
                </c:pt>
                <c:pt idx="4905">
                  <c:v>0.39300000000000002</c:v>
                </c:pt>
                <c:pt idx="4906">
                  <c:v>0.36899999999999999</c:v>
                </c:pt>
                <c:pt idx="4907">
                  <c:v>0.34699999999999998</c:v>
                </c:pt>
                <c:pt idx="4908">
                  <c:v>0.32800000000000001</c:v>
                </c:pt>
                <c:pt idx="4909">
                  <c:v>0.311</c:v>
                </c:pt>
                <c:pt idx="4910">
                  <c:v>0.29499999999999998</c:v>
                </c:pt>
                <c:pt idx="4911">
                  <c:v>0.28100000000000003</c:v>
                </c:pt>
                <c:pt idx="4912">
                  <c:v>0.26800000000000002</c:v>
                </c:pt>
                <c:pt idx="4913">
                  <c:v>0.25700000000000001</c:v>
                </c:pt>
                <c:pt idx="4914">
                  <c:v>0.246</c:v>
                </c:pt>
                <c:pt idx="4915">
                  <c:v>0.23599999999999999</c:v>
                </c:pt>
                <c:pt idx="4916">
                  <c:v>0.22700000000000001</c:v>
                </c:pt>
                <c:pt idx="4917">
                  <c:v>0.219</c:v>
                </c:pt>
                <c:pt idx="4918">
                  <c:v>0.21099999999999999</c:v>
                </c:pt>
                <c:pt idx="4919">
                  <c:v>0.20300000000000001</c:v>
                </c:pt>
                <c:pt idx="4920">
                  <c:v>0.19700000000000001</c:v>
                </c:pt>
                <c:pt idx="4921">
                  <c:v>0.19</c:v>
                </c:pt>
                <c:pt idx="4922">
                  <c:v>0.184</c:v>
                </c:pt>
                <c:pt idx="4923">
                  <c:v>0.17899999999999999</c:v>
                </c:pt>
                <c:pt idx="4924">
                  <c:v>0.17399999999999999</c:v>
                </c:pt>
                <c:pt idx="4925">
                  <c:v>0.16900000000000001</c:v>
                </c:pt>
                <c:pt idx="4926">
                  <c:v>0.16400000000000001</c:v>
                </c:pt>
                <c:pt idx="4927">
                  <c:v>0.159</c:v>
                </c:pt>
                <c:pt idx="4928">
                  <c:v>0.155</c:v>
                </c:pt>
                <c:pt idx="4929">
                  <c:v>0.151</c:v>
                </c:pt>
                <c:pt idx="4930">
                  <c:v>0.14799999999999999</c:v>
                </c:pt>
                <c:pt idx="4931">
                  <c:v>0.14399999999999999</c:v>
                </c:pt>
                <c:pt idx="4932">
                  <c:v>0.14000000000000001</c:v>
                </c:pt>
                <c:pt idx="4933">
                  <c:v>0.13700000000000001</c:v>
                </c:pt>
                <c:pt idx="4934">
                  <c:v>0.13400000000000001</c:v>
                </c:pt>
                <c:pt idx="4935">
                  <c:v>0.13100000000000001</c:v>
                </c:pt>
                <c:pt idx="4936">
                  <c:v>0.128</c:v>
                </c:pt>
                <c:pt idx="4937">
                  <c:v>0.126</c:v>
                </c:pt>
                <c:pt idx="4938">
                  <c:v>0.123</c:v>
                </c:pt>
                <c:pt idx="4939">
                  <c:v>0.12</c:v>
                </c:pt>
                <c:pt idx="4940">
                  <c:v>0.11799999999999999</c:v>
                </c:pt>
                <c:pt idx="4941">
                  <c:v>0.11600000000000001</c:v>
                </c:pt>
                <c:pt idx="4942">
                  <c:v>0.113</c:v>
                </c:pt>
                <c:pt idx="4943">
                  <c:v>0.111</c:v>
                </c:pt>
                <c:pt idx="4944">
                  <c:v>0.109</c:v>
                </c:pt>
                <c:pt idx="4945">
                  <c:v>0.107</c:v>
                </c:pt>
                <c:pt idx="4946">
                  <c:v>0.105</c:v>
                </c:pt>
                <c:pt idx="4947">
                  <c:v>0.104</c:v>
                </c:pt>
                <c:pt idx="4948">
                  <c:v>0.10199999999999999</c:v>
                </c:pt>
                <c:pt idx="4949">
                  <c:v>0.1</c:v>
                </c:pt>
                <c:pt idx="4950">
                  <c:v>9.8000000000000004E-2</c:v>
                </c:pt>
                <c:pt idx="4951">
                  <c:v>9.7000000000000003E-2</c:v>
                </c:pt>
                <c:pt idx="4952">
                  <c:v>9.5000000000000001E-2</c:v>
                </c:pt>
                <c:pt idx="4953">
                  <c:v>9.4E-2</c:v>
                </c:pt>
                <c:pt idx="4954">
                  <c:v>9.1999999999999998E-2</c:v>
                </c:pt>
                <c:pt idx="4955">
                  <c:v>9.0999999999999998E-2</c:v>
                </c:pt>
                <c:pt idx="4956">
                  <c:v>8.8999999999999996E-2</c:v>
                </c:pt>
                <c:pt idx="4957">
                  <c:v>8.7999999999999995E-2</c:v>
                </c:pt>
                <c:pt idx="4958">
                  <c:v>8.6999999999999994E-2</c:v>
                </c:pt>
                <c:pt idx="4959">
                  <c:v>8.5999999999999993E-2</c:v>
                </c:pt>
                <c:pt idx="4960">
                  <c:v>8.4000000000000005E-2</c:v>
                </c:pt>
                <c:pt idx="4961">
                  <c:v>8.3000000000000004E-2</c:v>
                </c:pt>
                <c:pt idx="4962">
                  <c:v>8.2000000000000003E-2</c:v>
                </c:pt>
                <c:pt idx="4963">
                  <c:v>8.1000000000000003E-2</c:v>
                </c:pt>
                <c:pt idx="4964">
                  <c:v>0.08</c:v>
                </c:pt>
                <c:pt idx="4965">
                  <c:v>7.9000000000000001E-2</c:v>
                </c:pt>
                <c:pt idx="4966">
                  <c:v>7.8E-2</c:v>
                </c:pt>
                <c:pt idx="4967">
                  <c:v>7.6999999999999999E-2</c:v>
                </c:pt>
                <c:pt idx="4968">
                  <c:v>7.5999999999999998E-2</c:v>
                </c:pt>
                <c:pt idx="4969">
                  <c:v>7.4999999999999997E-2</c:v>
                </c:pt>
                <c:pt idx="4970">
                  <c:v>7.3999999999999996E-2</c:v>
                </c:pt>
                <c:pt idx="4971">
                  <c:v>7.2999999999999995E-2</c:v>
                </c:pt>
                <c:pt idx="4972">
                  <c:v>7.1999999999999995E-2</c:v>
                </c:pt>
                <c:pt idx="4973">
                  <c:v>7.0999999999999994E-2</c:v>
                </c:pt>
                <c:pt idx="4974">
                  <c:v>7.0000000000000007E-2</c:v>
                </c:pt>
                <c:pt idx="4975">
                  <c:v>6.9000000000000006E-2</c:v>
                </c:pt>
                <c:pt idx="4976">
                  <c:v>6.9000000000000006E-2</c:v>
                </c:pt>
                <c:pt idx="4977">
                  <c:v>6.8000000000000005E-2</c:v>
                </c:pt>
                <c:pt idx="4978">
                  <c:v>6.7000000000000004E-2</c:v>
                </c:pt>
                <c:pt idx="4979">
                  <c:v>6.6000000000000003E-2</c:v>
                </c:pt>
                <c:pt idx="4980">
                  <c:v>6.6000000000000003E-2</c:v>
                </c:pt>
                <c:pt idx="4981">
                  <c:v>6.5000000000000002E-2</c:v>
                </c:pt>
                <c:pt idx="4982">
                  <c:v>6.4000000000000001E-2</c:v>
                </c:pt>
                <c:pt idx="4983">
                  <c:v>6.3E-2</c:v>
                </c:pt>
                <c:pt idx="4984">
                  <c:v>6.3E-2</c:v>
                </c:pt>
                <c:pt idx="4985">
                  <c:v>6.2E-2</c:v>
                </c:pt>
                <c:pt idx="4986">
                  <c:v>6.0999999999999999E-2</c:v>
                </c:pt>
                <c:pt idx="4987">
                  <c:v>6.0999999999999999E-2</c:v>
                </c:pt>
                <c:pt idx="4988">
                  <c:v>0.06</c:v>
                </c:pt>
                <c:pt idx="4989">
                  <c:v>0.06</c:v>
                </c:pt>
                <c:pt idx="4990">
                  <c:v>5.8999999999999997E-2</c:v>
                </c:pt>
                <c:pt idx="4991">
                  <c:v>5.8000000000000003E-2</c:v>
                </c:pt>
                <c:pt idx="4992">
                  <c:v>5.8000000000000003E-2</c:v>
                </c:pt>
                <c:pt idx="4993">
                  <c:v>5.7000000000000002E-2</c:v>
                </c:pt>
                <c:pt idx="4994">
                  <c:v>5.7000000000000002E-2</c:v>
                </c:pt>
                <c:pt idx="4995">
                  <c:v>5.6000000000000001E-2</c:v>
                </c:pt>
                <c:pt idx="4996">
                  <c:v>5.6000000000000001E-2</c:v>
                </c:pt>
                <c:pt idx="4997">
                  <c:v>5.5E-2</c:v>
                </c:pt>
                <c:pt idx="4998">
                  <c:v>5.5E-2</c:v>
                </c:pt>
                <c:pt idx="4999">
                  <c:v>5.3999999999999999E-2</c:v>
                </c:pt>
                <c:pt idx="5000">
                  <c:v>0.6</c:v>
                </c:pt>
                <c:pt idx="5001">
                  <c:v>0.54500000000000004</c:v>
                </c:pt>
                <c:pt idx="5002">
                  <c:v>0.5</c:v>
                </c:pt>
                <c:pt idx="5003">
                  <c:v>0.46200000000000002</c:v>
                </c:pt>
                <c:pt idx="5004">
                  <c:v>0.42899999999999999</c:v>
                </c:pt>
                <c:pt idx="5005">
                  <c:v>0.4</c:v>
                </c:pt>
                <c:pt idx="5006">
                  <c:v>0.375</c:v>
                </c:pt>
                <c:pt idx="5007">
                  <c:v>0.35299999999999998</c:v>
                </c:pt>
                <c:pt idx="5008">
                  <c:v>0.33300000000000002</c:v>
                </c:pt>
                <c:pt idx="5009">
                  <c:v>0.316</c:v>
                </c:pt>
                <c:pt idx="5010">
                  <c:v>0.3</c:v>
                </c:pt>
                <c:pt idx="5011">
                  <c:v>0.28599999999999998</c:v>
                </c:pt>
                <c:pt idx="5012">
                  <c:v>0.27300000000000002</c:v>
                </c:pt>
                <c:pt idx="5013">
                  <c:v>0.26100000000000001</c:v>
                </c:pt>
                <c:pt idx="5014">
                  <c:v>0.25</c:v>
                </c:pt>
                <c:pt idx="5015">
                  <c:v>0.24</c:v>
                </c:pt>
                <c:pt idx="5016">
                  <c:v>0.23100000000000001</c:v>
                </c:pt>
                <c:pt idx="5017">
                  <c:v>0.222</c:v>
                </c:pt>
                <c:pt idx="5018">
                  <c:v>0.214</c:v>
                </c:pt>
                <c:pt idx="5019">
                  <c:v>0.20699999999999999</c:v>
                </c:pt>
                <c:pt idx="5020">
                  <c:v>0.2</c:v>
                </c:pt>
                <c:pt idx="5021">
                  <c:v>0.19400000000000001</c:v>
                </c:pt>
                <c:pt idx="5022">
                  <c:v>0.188</c:v>
                </c:pt>
                <c:pt idx="5023">
                  <c:v>0.182</c:v>
                </c:pt>
                <c:pt idx="5024">
                  <c:v>0.17599999999999999</c:v>
                </c:pt>
                <c:pt idx="5025">
                  <c:v>0.17100000000000001</c:v>
                </c:pt>
                <c:pt idx="5026">
                  <c:v>0.16700000000000001</c:v>
                </c:pt>
                <c:pt idx="5027">
                  <c:v>0.16200000000000001</c:v>
                </c:pt>
                <c:pt idx="5028">
                  <c:v>0.158</c:v>
                </c:pt>
                <c:pt idx="5029">
                  <c:v>0.154</c:v>
                </c:pt>
                <c:pt idx="5030">
                  <c:v>0.15</c:v>
                </c:pt>
                <c:pt idx="5031">
                  <c:v>0.14599999999999999</c:v>
                </c:pt>
                <c:pt idx="5032">
                  <c:v>0.14299999999999999</c:v>
                </c:pt>
                <c:pt idx="5033">
                  <c:v>0.14000000000000001</c:v>
                </c:pt>
                <c:pt idx="5034">
                  <c:v>0.13600000000000001</c:v>
                </c:pt>
                <c:pt idx="5035">
                  <c:v>0.13300000000000001</c:v>
                </c:pt>
                <c:pt idx="5036">
                  <c:v>0.13</c:v>
                </c:pt>
                <c:pt idx="5037">
                  <c:v>0.128</c:v>
                </c:pt>
                <c:pt idx="5038">
                  <c:v>0.125</c:v>
                </c:pt>
                <c:pt idx="5039">
                  <c:v>0.122</c:v>
                </c:pt>
                <c:pt idx="5040">
                  <c:v>0.12</c:v>
                </c:pt>
                <c:pt idx="5041">
                  <c:v>0.11799999999999999</c:v>
                </c:pt>
                <c:pt idx="5042">
                  <c:v>0.115</c:v>
                </c:pt>
                <c:pt idx="5043">
                  <c:v>0.113</c:v>
                </c:pt>
                <c:pt idx="5044">
                  <c:v>0.111</c:v>
                </c:pt>
                <c:pt idx="5045">
                  <c:v>0.109</c:v>
                </c:pt>
                <c:pt idx="5046">
                  <c:v>0.107</c:v>
                </c:pt>
                <c:pt idx="5047">
                  <c:v>0.105</c:v>
                </c:pt>
                <c:pt idx="5048">
                  <c:v>0.10299999999999999</c:v>
                </c:pt>
                <c:pt idx="5049">
                  <c:v>0.10199999999999999</c:v>
                </c:pt>
                <c:pt idx="5050">
                  <c:v>0.1</c:v>
                </c:pt>
                <c:pt idx="5051">
                  <c:v>9.8000000000000004E-2</c:v>
                </c:pt>
                <c:pt idx="5052">
                  <c:v>9.7000000000000003E-2</c:v>
                </c:pt>
                <c:pt idx="5053">
                  <c:v>9.5000000000000001E-2</c:v>
                </c:pt>
                <c:pt idx="5054">
                  <c:v>9.4E-2</c:v>
                </c:pt>
                <c:pt idx="5055">
                  <c:v>9.1999999999999998E-2</c:v>
                </c:pt>
                <c:pt idx="5056">
                  <c:v>9.0999999999999998E-2</c:v>
                </c:pt>
                <c:pt idx="5057">
                  <c:v>0.09</c:v>
                </c:pt>
                <c:pt idx="5058">
                  <c:v>8.7999999999999995E-2</c:v>
                </c:pt>
                <c:pt idx="5059">
                  <c:v>8.6999999999999994E-2</c:v>
                </c:pt>
                <c:pt idx="5060">
                  <c:v>8.5999999999999993E-2</c:v>
                </c:pt>
                <c:pt idx="5061">
                  <c:v>8.5000000000000006E-2</c:v>
                </c:pt>
                <c:pt idx="5062">
                  <c:v>8.3000000000000004E-2</c:v>
                </c:pt>
                <c:pt idx="5063">
                  <c:v>8.2000000000000003E-2</c:v>
                </c:pt>
                <c:pt idx="5064">
                  <c:v>8.1000000000000003E-2</c:v>
                </c:pt>
                <c:pt idx="5065">
                  <c:v>0.08</c:v>
                </c:pt>
                <c:pt idx="5066">
                  <c:v>7.9000000000000001E-2</c:v>
                </c:pt>
                <c:pt idx="5067">
                  <c:v>7.8E-2</c:v>
                </c:pt>
                <c:pt idx="5068">
                  <c:v>7.6999999999999999E-2</c:v>
                </c:pt>
                <c:pt idx="5069">
                  <c:v>7.5999999999999998E-2</c:v>
                </c:pt>
                <c:pt idx="5070">
                  <c:v>7.4999999999999997E-2</c:v>
                </c:pt>
                <c:pt idx="5071">
                  <c:v>7.3999999999999996E-2</c:v>
                </c:pt>
                <c:pt idx="5072">
                  <c:v>7.2999999999999995E-2</c:v>
                </c:pt>
                <c:pt idx="5073">
                  <c:v>7.1999999999999995E-2</c:v>
                </c:pt>
                <c:pt idx="5074">
                  <c:v>7.0999999999999994E-2</c:v>
                </c:pt>
                <c:pt idx="5075">
                  <c:v>7.0999999999999994E-2</c:v>
                </c:pt>
                <c:pt idx="5076">
                  <c:v>7.0000000000000007E-2</c:v>
                </c:pt>
                <c:pt idx="5077">
                  <c:v>6.9000000000000006E-2</c:v>
                </c:pt>
                <c:pt idx="5078">
                  <c:v>6.8000000000000005E-2</c:v>
                </c:pt>
                <c:pt idx="5079">
                  <c:v>6.7000000000000004E-2</c:v>
                </c:pt>
                <c:pt idx="5080">
                  <c:v>6.7000000000000004E-2</c:v>
                </c:pt>
                <c:pt idx="5081">
                  <c:v>6.6000000000000003E-2</c:v>
                </c:pt>
                <c:pt idx="5082">
                  <c:v>6.5000000000000002E-2</c:v>
                </c:pt>
                <c:pt idx="5083">
                  <c:v>6.5000000000000002E-2</c:v>
                </c:pt>
                <c:pt idx="5084">
                  <c:v>6.4000000000000001E-2</c:v>
                </c:pt>
                <c:pt idx="5085">
                  <c:v>6.3E-2</c:v>
                </c:pt>
                <c:pt idx="5086">
                  <c:v>6.3E-2</c:v>
                </c:pt>
                <c:pt idx="5087">
                  <c:v>6.2E-2</c:v>
                </c:pt>
                <c:pt idx="5088">
                  <c:v>6.0999999999999999E-2</c:v>
                </c:pt>
                <c:pt idx="5089">
                  <c:v>6.0999999999999999E-2</c:v>
                </c:pt>
                <c:pt idx="5090">
                  <c:v>0.06</c:v>
                </c:pt>
                <c:pt idx="5091">
                  <c:v>5.8999999999999997E-2</c:v>
                </c:pt>
                <c:pt idx="5092">
                  <c:v>5.8999999999999997E-2</c:v>
                </c:pt>
                <c:pt idx="5093">
                  <c:v>5.8000000000000003E-2</c:v>
                </c:pt>
                <c:pt idx="5094">
                  <c:v>5.8000000000000003E-2</c:v>
                </c:pt>
                <c:pt idx="5095">
                  <c:v>5.7000000000000002E-2</c:v>
                </c:pt>
                <c:pt idx="5096">
                  <c:v>5.7000000000000002E-2</c:v>
                </c:pt>
                <c:pt idx="5097">
                  <c:v>5.6000000000000001E-2</c:v>
                </c:pt>
                <c:pt idx="5098">
                  <c:v>5.6000000000000001E-2</c:v>
                </c:pt>
                <c:pt idx="5099">
                  <c:v>5.5E-2</c:v>
                </c:pt>
                <c:pt idx="5100">
                  <c:v>0.61</c:v>
                </c:pt>
                <c:pt idx="5101">
                  <c:v>0.55500000000000005</c:v>
                </c:pt>
                <c:pt idx="5102">
                  <c:v>0.50800000000000001</c:v>
                </c:pt>
                <c:pt idx="5103">
                  <c:v>0.46899999999999997</c:v>
                </c:pt>
                <c:pt idx="5104">
                  <c:v>0.436</c:v>
                </c:pt>
                <c:pt idx="5105">
                  <c:v>0.40699999999999997</c:v>
                </c:pt>
                <c:pt idx="5106">
                  <c:v>0.38100000000000001</c:v>
                </c:pt>
                <c:pt idx="5107">
                  <c:v>0.35899999999999999</c:v>
                </c:pt>
                <c:pt idx="5108">
                  <c:v>0.33900000000000002</c:v>
                </c:pt>
                <c:pt idx="5109">
                  <c:v>0.32100000000000001</c:v>
                </c:pt>
                <c:pt idx="5110">
                  <c:v>0.30499999999999999</c:v>
                </c:pt>
                <c:pt idx="5111">
                  <c:v>0.28999999999999998</c:v>
                </c:pt>
                <c:pt idx="5112">
                  <c:v>0.27700000000000002</c:v>
                </c:pt>
                <c:pt idx="5113">
                  <c:v>0.26500000000000001</c:v>
                </c:pt>
                <c:pt idx="5114">
                  <c:v>0.254</c:v>
                </c:pt>
                <c:pt idx="5115">
                  <c:v>0.24399999999999999</c:v>
                </c:pt>
                <c:pt idx="5116">
                  <c:v>0.23499999999999999</c:v>
                </c:pt>
                <c:pt idx="5117">
                  <c:v>0.22600000000000001</c:v>
                </c:pt>
                <c:pt idx="5118">
                  <c:v>0.218</c:v>
                </c:pt>
                <c:pt idx="5119">
                  <c:v>0.21</c:v>
                </c:pt>
                <c:pt idx="5120">
                  <c:v>0.20300000000000001</c:v>
                </c:pt>
                <c:pt idx="5121">
                  <c:v>0.19700000000000001</c:v>
                </c:pt>
                <c:pt idx="5122">
                  <c:v>0.191</c:v>
                </c:pt>
                <c:pt idx="5123">
                  <c:v>0.185</c:v>
                </c:pt>
                <c:pt idx="5124">
                  <c:v>0.17899999999999999</c:v>
                </c:pt>
                <c:pt idx="5125">
                  <c:v>0.17399999999999999</c:v>
                </c:pt>
                <c:pt idx="5126">
                  <c:v>0.16900000000000001</c:v>
                </c:pt>
                <c:pt idx="5127">
                  <c:v>0.16500000000000001</c:v>
                </c:pt>
                <c:pt idx="5128">
                  <c:v>0.161</c:v>
                </c:pt>
                <c:pt idx="5129">
                  <c:v>0.156</c:v>
                </c:pt>
                <c:pt idx="5130">
                  <c:v>0.153</c:v>
                </c:pt>
                <c:pt idx="5131">
                  <c:v>0.14899999999999999</c:v>
                </c:pt>
                <c:pt idx="5132">
                  <c:v>0.14499999999999999</c:v>
                </c:pt>
                <c:pt idx="5133">
                  <c:v>0.14199999999999999</c:v>
                </c:pt>
                <c:pt idx="5134">
                  <c:v>0.13900000000000001</c:v>
                </c:pt>
                <c:pt idx="5135">
                  <c:v>0.13600000000000001</c:v>
                </c:pt>
                <c:pt idx="5136">
                  <c:v>0.13300000000000001</c:v>
                </c:pt>
                <c:pt idx="5137">
                  <c:v>0.13</c:v>
                </c:pt>
                <c:pt idx="5138">
                  <c:v>0.127</c:v>
                </c:pt>
                <c:pt idx="5139">
                  <c:v>0.124</c:v>
                </c:pt>
                <c:pt idx="5140">
                  <c:v>0.122</c:v>
                </c:pt>
                <c:pt idx="5141">
                  <c:v>0.12</c:v>
                </c:pt>
                <c:pt idx="5142">
                  <c:v>0.11700000000000001</c:v>
                </c:pt>
                <c:pt idx="5143">
                  <c:v>0.115</c:v>
                </c:pt>
                <c:pt idx="5144">
                  <c:v>0.113</c:v>
                </c:pt>
                <c:pt idx="5145">
                  <c:v>0.111</c:v>
                </c:pt>
                <c:pt idx="5146">
                  <c:v>0.109</c:v>
                </c:pt>
                <c:pt idx="5147">
                  <c:v>0.107</c:v>
                </c:pt>
                <c:pt idx="5148">
                  <c:v>0.105</c:v>
                </c:pt>
                <c:pt idx="5149">
                  <c:v>0.10299999999999999</c:v>
                </c:pt>
                <c:pt idx="5150">
                  <c:v>0.10199999999999999</c:v>
                </c:pt>
                <c:pt idx="5151">
                  <c:v>0.1</c:v>
                </c:pt>
                <c:pt idx="5152">
                  <c:v>9.8000000000000004E-2</c:v>
                </c:pt>
                <c:pt idx="5153">
                  <c:v>9.7000000000000003E-2</c:v>
                </c:pt>
                <c:pt idx="5154">
                  <c:v>9.5000000000000001E-2</c:v>
                </c:pt>
                <c:pt idx="5155">
                  <c:v>9.4E-2</c:v>
                </c:pt>
                <c:pt idx="5156">
                  <c:v>9.1999999999999998E-2</c:v>
                </c:pt>
                <c:pt idx="5157">
                  <c:v>9.0999999999999998E-2</c:v>
                </c:pt>
                <c:pt idx="5158">
                  <c:v>0.09</c:v>
                </c:pt>
                <c:pt idx="5159">
                  <c:v>8.7999999999999995E-2</c:v>
                </c:pt>
                <c:pt idx="5160">
                  <c:v>8.6999999999999994E-2</c:v>
                </c:pt>
                <c:pt idx="5161">
                  <c:v>8.5999999999999993E-2</c:v>
                </c:pt>
                <c:pt idx="5162">
                  <c:v>8.5000000000000006E-2</c:v>
                </c:pt>
                <c:pt idx="5163">
                  <c:v>8.4000000000000005E-2</c:v>
                </c:pt>
                <c:pt idx="5164">
                  <c:v>8.2000000000000003E-2</c:v>
                </c:pt>
                <c:pt idx="5165">
                  <c:v>8.1000000000000003E-2</c:v>
                </c:pt>
                <c:pt idx="5166">
                  <c:v>0.08</c:v>
                </c:pt>
                <c:pt idx="5167">
                  <c:v>7.9000000000000001E-2</c:v>
                </c:pt>
                <c:pt idx="5168">
                  <c:v>7.8E-2</c:v>
                </c:pt>
                <c:pt idx="5169">
                  <c:v>7.6999999999999999E-2</c:v>
                </c:pt>
                <c:pt idx="5170">
                  <c:v>7.5999999999999998E-2</c:v>
                </c:pt>
                <c:pt idx="5171">
                  <c:v>7.4999999999999997E-2</c:v>
                </c:pt>
                <c:pt idx="5172">
                  <c:v>7.3999999999999996E-2</c:v>
                </c:pt>
                <c:pt idx="5173">
                  <c:v>7.2999999999999995E-2</c:v>
                </c:pt>
                <c:pt idx="5174">
                  <c:v>7.2999999999999995E-2</c:v>
                </c:pt>
                <c:pt idx="5175">
                  <c:v>7.1999999999999995E-2</c:v>
                </c:pt>
                <c:pt idx="5176">
                  <c:v>7.0999999999999994E-2</c:v>
                </c:pt>
                <c:pt idx="5177">
                  <c:v>7.0000000000000007E-2</c:v>
                </c:pt>
                <c:pt idx="5178">
                  <c:v>6.9000000000000006E-2</c:v>
                </c:pt>
                <c:pt idx="5179">
                  <c:v>6.9000000000000006E-2</c:v>
                </c:pt>
                <c:pt idx="5180">
                  <c:v>6.8000000000000005E-2</c:v>
                </c:pt>
                <c:pt idx="5181">
                  <c:v>6.7000000000000004E-2</c:v>
                </c:pt>
                <c:pt idx="5182">
                  <c:v>6.6000000000000003E-2</c:v>
                </c:pt>
                <c:pt idx="5183">
                  <c:v>6.6000000000000003E-2</c:v>
                </c:pt>
                <c:pt idx="5184">
                  <c:v>6.5000000000000002E-2</c:v>
                </c:pt>
                <c:pt idx="5185">
                  <c:v>6.4000000000000001E-2</c:v>
                </c:pt>
                <c:pt idx="5186">
                  <c:v>6.4000000000000001E-2</c:v>
                </c:pt>
                <c:pt idx="5187">
                  <c:v>6.3E-2</c:v>
                </c:pt>
                <c:pt idx="5188">
                  <c:v>6.2E-2</c:v>
                </c:pt>
                <c:pt idx="5189">
                  <c:v>6.2E-2</c:v>
                </c:pt>
                <c:pt idx="5190">
                  <c:v>6.0999999999999999E-2</c:v>
                </c:pt>
                <c:pt idx="5191">
                  <c:v>0.06</c:v>
                </c:pt>
                <c:pt idx="5192">
                  <c:v>0.06</c:v>
                </c:pt>
                <c:pt idx="5193">
                  <c:v>5.8999999999999997E-2</c:v>
                </c:pt>
                <c:pt idx="5194">
                  <c:v>5.8999999999999997E-2</c:v>
                </c:pt>
                <c:pt idx="5195">
                  <c:v>5.8000000000000003E-2</c:v>
                </c:pt>
                <c:pt idx="5196">
                  <c:v>5.8000000000000003E-2</c:v>
                </c:pt>
                <c:pt idx="5197">
                  <c:v>5.7000000000000002E-2</c:v>
                </c:pt>
                <c:pt idx="5198">
                  <c:v>5.6000000000000001E-2</c:v>
                </c:pt>
                <c:pt idx="5199">
                  <c:v>5.6000000000000001E-2</c:v>
                </c:pt>
                <c:pt idx="5200">
                  <c:v>0.62</c:v>
                </c:pt>
                <c:pt idx="5201">
                  <c:v>0.56399999999999995</c:v>
                </c:pt>
                <c:pt idx="5202">
                  <c:v>0.51700000000000002</c:v>
                </c:pt>
                <c:pt idx="5203">
                  <c:v>0.47699999999999998</c:v>
                </c:pt>
                <c:pt idx="5204">
                  <c:v>0.443</c:v>
                </c:pt>
                <c:pt idx="5205">
                  <c:v>0.41299999999999998</c:v>
                </c:pt>
                <c:pt idx="5206">
                  <c:v>0.38800000000000001</c:v>
                </c:pt>
                <c:pt idx="5207">
                  <c:v>0.36499999999999999</c:v>
                </c:pt>
                <c:pt idx="5208">
                  <c:v>0.34399999999999997</c:v>
                </c:pt>
                <c:pt idx="5209">
                  <c:v>0.32600000000000001</c:v>
                </c:pt>
                <c:pt idx="5210">
                  <c:v>0.31</c:v>
                </c:pt>
                <c:pt idx="5211">
                  <c:v>0.29499999999999998</c:v>
                </c:pt>
                <c:pt idx="5212">
                  <c:v>0.28199999999999997</c:v>
                </c:pt>
                <c:pt idx="5213">
                  <c:v>0.27</c:v>
                </c:pt>
                <c:pt idx="5214">
                  <c:v>0.25800000000000001</c:v>
                </c:pt>
                <c:pt idx="5215">
                  <c:v>0.248</c:v>
                </c:pt>
                <c:pt idx="5216">
                  <c:v>0.23799999999999999</c:v>
                </c:pt>
                <c:pt idx="5217">
                  <c:v>0.23</c:v>
                </c:pt>
                <c:pt idx="5218">
                  <c:v>0.221</c:v>
                </c:pt>
                <c:pt idx="5219">
                  <c:v>0.214</c:v>
                </c:pt>
                <c:pt idx="5220">
                  <c:v>0.20699999999999999</c:v>
                </c:pt>
                <c:pt idx="5221">
                  <c:v>0.2</c:v>
                </c:pt>
                <c:pt idx="5222">
                  <c:v>0.19400000000000001</c:v>
                </c:pt>
                <c:pt idx="5223">
                  <c:v>0.188</c:v>
                </c:pt>
                <c:pt idx="5224">
                  <c:v>0.182</c:v>
                </c:pt>
                <c:pt idx="5225">
                  <c:v>0.17699999999999999</c:v>
                </c:pt>
                <c:pt idx="5226">
                  <c:v>0.17199999999999999</c:v>
                </c:pt>
                <c:pt idx="5227">
                  <c:v>0.16800000000000001</c:v>
                </c:pt>
                <c:pt idx="5228">
                  <c:v>0.16300000000000001</c:v>
                </c:pt>
                <c:pt idx="5229">
                  <c:v>0.159</c:v>
                </c:pt>
                <c:pt idx="5230">
                  <c:v>0.155</c:v>
                </c:pt>
                <c:pt idx="5231">
                  <c:v>0.151</c:v>
                </c:pt>
                <c:pt idx="5232">
                  <c:v>0.14799999999999999</c:v>
                </c:pt>
                <c:pt idx="5233">
                  <c:v>0.14399999999999999</c:v>
                </c:pt>
                <c:pt idx="5234">
                  <c:v>0.14099999999999999</c:v>
                </c:pt>
                <c:pt idx="5235">
                  <c:v>0.13800000000000001</c:v>
                </c:pt>
                <c:pt idx="5236">
                  <c:v>0.13500000000000001</c:v>
                </c:pt>
                <c:pt idx="5237">
                  <c:v>0.13200000000000001</c:v>
                </c:pt>
                <c:pt idx="5238">
                  <c:v>0.129</c:v>
                </c:pt>
                <c:pt idx="5239">
                  <c:v>0.127</c:v>
                </c:pt>
                <c:pt idx="5240">
                  <c:v>0.124</c:v>
                </c:pt>
                <c:pt idx="5241">
                  <c:v>0.122</c:v>
                </c:pt>
                <c:pt idx="5242">
                  <c:v>0.11899999999999999</c:v>
                </c:pt>
                <c:pt idx="5243">
                  <c:v>0.11700000000000001</c:v>
                </c:pt>
                <c:pt idx="5244">
                  <c:v>0.115</c:v>
                </c:pt>
                <c:pt idx="5245">
                  <c:v>0.113</c:v>
                </c:pt>
                <c:pt idx="5246">
                  <c:v>0.111</c:v>
                </c:pt>
                <c:pt idx="5247">
                  <c:v>0.109</c:v>
                </c:pt>
                <c:pt idx="5248">
                  <c:v>0.107</c:v>
                </c:pt>
                <c:pt idx="5249">
                  <c:v>0.105</c:v>
                </c:pt>
                <c:pt idx="5250">
                  <c:v>0.10299999999999999</c:v>
                </c:pt>
                <c:pt idx="5251">
                  <c:v>0.10199999999999999</c:v>
                </c:pt>
                <c:pt idx="5252">
                  <c:v>0.1</c:v>
                </c:pt>
                <c:pt idx="5253">
                  <c:v>9.8000000000000004E-2</c:v>
                </c:pt>
                <c:pt idx="5254">
                  <c:v>9.7000000000000003E-2</c:v>
                </c:pt>
                <c:pt idx="5255">
                  <c:v>9.5000000000000001E-2</c:v>
                </c:pt>
                <c:pt idx="5256">
                  <c:v>9.4E-2</c:v>
                </c:pt>
                <c:pt idx="5257">
                  <c:v>9.2999999999999999E-2</c:v>
                </c:pt>
                <c:pt idx="5258">
                  <c:v>9.0999999999999998E-2</c:v>
                </c:pt>
                <c:pt idx="5259">
                  <c:v>0.09</c:v>
                </c:pt>
                <c:pt idx="5260">
                  <c:v>8.8999999999999996E-2</c:v>
                </c:pt>
                <c:pt idx="5261">
                  <c:v>8.6999999999999994E-2</c:v>
                </c:pt>
                <c:pt idx="5262">
                  <c:v>8.5999999999999993E-2</c:v>
                </c:pt>
                <c:pt idx="5263">
                  <c:v>8.5000000000000006E-2</c:v>
                </c:pt>
                <c:pt idx="5264">
                  <c:v>8.4000000000000005E-2</c:v>
                </c:pt>
                <c:pt idx="5265">
                  <c:v>8.3000000000000004E-2</c:v>
                </c:pt>
                <c:pt idx="5266">
                  <c:v>8.2000000000000003E-2</c:v>
                </c:pt>
                <c:pt idx="5267">
                  <c:v>8.1000000000000003E-2</c:v>
                </c:pt>
                <c:pt idx="5268">
                  <c:v>7.9000000000000001E-2</c:v>
                </c:pt>
                <c:pt idx="5269">
                  <c:v>7.8E-2</c:v>
                </c:pt>
                <c:pt idx="5270">
                  <c:v>7.8E-2</c:v>
                </c:pt>
                <c:pt idx="5271">
                  <c:v>7.6999999999999999E-2</c:v>
                </c:pt>
                <c:pt idx="5272">
                  <c:v>7.5999999999999998E-2</c:v>
                </c:pt>
                <c:pt idx="5273">
                  <c:v>7.4999999999999997E-2</c:v>
                </c:pt>
                <c:pt idx="5274">
                  <c:v>7.3999999999999996E-2</c:v>
                </c:pt>
                <c:pt idx="5275">
                  <c:v>7.2999999999999995E-2</c:v>
                </c:pt>
                <c:pt idx="5276">
                  <c:v>7.1999999999999995E-2</c:v>
                </c:pt>
                <c:pt idx="5277">
                  <c:v>7.0999999999999994E-2</c:v>
                </c:pt>
                <c:pt idx="5278">
                  <c:v>7.0000000000000007E-2</c:v>
                </c:pt>
                <c:pt idx="5279">
                  <c:v>7.0000000000000007E-2</c:v>
                </c:pt>
                <c:pt idx="5280">
                  <c:v>6.9000000000000006E-2</c:v>
                </c:pt>
                <c:pt idx="5281">
                  <c:v>6.8000000000000005E-2</c:v>
                </c:pt>
                <c:pt idx="5282">
                  <c:v>6.7000000000000004E-2</c:v>
                </c:pt>
                <c:pt idx="5283">
                  <c:v>6.7000000000000004E-2</c:v>
                </c:pt>
                <c:pt idx="5284">
                  <c:v>6.6000000000000003E-2</c:v>
                </c:pt>
                <c:pt idx="5285">
                  <c:v>6.5000000000000002E-2</c:v>
                </c:pt>
                <c:pt idx="5286">
                  <c:v>6.5000000000000002E-2</c:v>
                </c:pt>
                <c:pt idx="5287">
                  <c:v>6.4000000000000001E-2</c:v>
                </c:pt>
                <c:pt idx="5288">
                  <c:v>6.3E-2</c:v>
                </c:pt>
                <c:pt idx="5289">
                  <c:v>6.3E-2</c:v>
                </c:pt>
                <c:pt idx="5290">
                  <c:v>6.2E-2</c:v>
                </c:pt>
                <c:pt idx="5291">
                  <c:v>6.0999999999999999E-2</c:v>
                </c:pt>
                <c:pt idx="5292">
                  <c:v>6.0999999999999999E-2</c:v>
                </c:pt>
                <c:pt idx="5293">
                  <c:v>0.06</c:v>
                </c:pt>
                <c:pt idx="5294">
                  <c:v>0.06</c:v>
                </c:pt>
                <c:pt idx="5295">
                  <c:v>5.8999999999999997E-2</c:v>
                </c:pt>
                <c:pt idx="5296">
                  <c:v>5.8000000000000003E-2</c:v>
                </c:pt>
                <c:pt idx="5297">
                  <c:v>5.8000000000000003E-2</c:v>
                </c:pt>
                <c:pt idx="5298">
                  <c:v>5.7000000000000002E-2</c:v>
                </c:pt>
                <c:pt idx="5299">
                  <c:v>5.7000000000000002E-2</c:v>
                </c:pt>
                <c:pt idx="5300">
                  <c:v>0.63</c:v>
                </c:pt>
                <c:pt idx="5301">
                  <c:v>0.57299999999999995</c:v>
                </c:pt>
                <c:pt idx="5302">
                  <c:v>0.52500000000000002</c:v>
                </c:pt>
                <c:pt idx="5303">
                  <c:v>0.48499999999999999</c:v>
                </c:pt>
                <c:pt idx="5304">
                  <c:v>0.45</c:v>
                </c:pt>
                <c:pt idx="5305">
                  <c:v>0.42</c:v>
                </c:pt>
                <c:pt idx="5306">
                  <c:v>0.39400000000000002</c:v>
                </c:pt>
                <c:pt idx="5307">
                  <c:v>0.371</c:v>
                </c:pt>
                <c:pt idx="5308">
                  <c:v>0.35</c:v>
                </c:pt>
                <c:pt idx="5309">
                  <c:v>0.33200000000000002</c:v>
                </c:pt>
                <c:pt idx="5310">
                  <c:v>0.315</c:v>
                </c:pt>
                <c:pt idx="5311">
                  <c:v>0.3</c:v>
                </c:pt>
                <c:pt idx="5312">
                  <c:v>0.28599999999999998</c:v>
                </c:pt>
                <c:pt idx="5313">
                  <c:v>0.27400000000000002</c:v>
                </c:pt>
                <c:pt idx="5314">
                  <c:v>0.26300000000000001</c:v>
                </c:pt>
                <c:pt idx="5315">
                  <c:v>0.252</c:v>
                </c:pt>
                <c:pt idx="5316">
                  <c:v>0.24199999999999999</c:v>
                </c:pt>
                <c:pt idx="5317">
                  <c:v>0.23300000000000001</c:v>
                </c:pt>
                <c:pt idx="5318">
                  <c:v>0.22500000000000001</c:v>
                </c:pt>
                <c:pt idx="5319">
                  <c:v>0.217</c:v>
                </c:pt>
                <c:pt idx="5320">
                  <c:v>0.21</c:v>
                </c:pt>
                <c:pt idx="5321">
                  <c:v>0.20300000000000001</c:v>
                </c:pt>
                <c:pt idx="5322">
                  <c:v>0.19700000000000001</c:v>
                </c:pt>
                <c:pt idx="5323">
                  <c:v>0.191</c:v>
                </c:pt>
                <c:pt idx="5324">
                  <c:v>0.185</c:v>
                </c:pt>
                <c:pt idx="5325">
                  <c:v>0.18</c:v>
                </c:pt>
                <c:pt idx="5326">
                  <c:v>0.17499999999999999</c:v>
                </c:pt>
                <c:pt idx="5327">
                  <c:v>0.17</c:v>
                </c:pt>
                <c:pt idx="5328">
                  <c:v>0.16600000000000001</c:v>
                </c:pt>
                <c:pt idx="5329">
                  <c:v>0.16200000000000001</c:v>
                </c:pt>
                <c:pt idx="5330">
                  <c:v>0.158</c:v>
                </c:pt>
                <c:pt idx="5331">
                  <c:v>0.154</c:v>
                </c:pt>
                <c:pt idx="5332">
                  <c:v>0.15</c:v>
                </c:pt>
                <c:pt idx="5333">
                  <c:v>0.14699999999999999</c:v>
                </c:pt>
                <c:pt idx="5334">
                  <c:v>0.14299999999999999</c:v>
                </c:pt>
                <c:pt idx="5335">
                  <c:v>0.14000000000000001</c:v>
                </c:pt>
                <c:pt idx="5336">
                  <c:v>0.13700000000000001</c:v>
                </c:pt>
                <c:pt idx="5337">
                  <c:v>0.13400000000000001</c:v>
                </c:pt>
                <c:pt idx="5338">
                  <c:v>0.13100000000000001</c:v>
                </c:pt>
                <c:pt idx="5339">
                  <c:v>0.129</c:v>
                </c:pt>
                <c:pt idx="5340">
                  <c:v>0.126</c:v>
                </c:pt>
                <c:pt idx="5341">
                  <c:v>0.124</c:v>
                </c:pt>
                <c:pt idx="5342">
                  <c:v>0.121</c:v>
                </c:pt>
                <c:pt idx="5343">
                  <c:v>0.11899999999999999</c:v>
                </c:pt>
                <c:pt idx="5344">
                  <c:v>0.11700000000000001</c:v>
                </c:pt>
                <c:pt idx="5345">
                  <c:v>0.115</c:v>
                </c:pt>
                <c:pt idx="5346">
                  <c:v>0.113</c:v>
                </c:pt>
                <c:pt idx="5347">
                  <c:v>0.111</c:v>
                </c:pt>
                <c:pt idx="5348">
                  <c:v>0.109</c:v>
                </c:pt>
                <c:pt idx="5349">
                  <c:v>0.107</c:v>
                </c:pt>
                <c:pt idx="5350">
                  <c:v>0.105</c:v>
                </c:pt>
                <c:pt idx="5351">
                  <c:v>0.10299999999999999</c:v>
                </c:pt>
                <c:pt idx="5352">
                  <c:v>0.10199999999999999</c:v>
                </c:pt>
                <c:pt idx="5353">
                  <c:v>0.1</c:v>
                </c:pt>
                <c:pt idx="5354">
                  <c:v>9.8000000000000004E-2</c:v>
                </c:pt>
                <c:pt idx="5355">
                  <c:v>9.7000000000000003E-2</c:v>
                </c:pt>
                <c:pt idx="5356">
                  <c:v>9.5000000000000001E-2</c:v>
                </c:pt>
                <c:pt idx="5357">
                  <c:v>9.4E-2</c:v>
                </c:pt>
                <c:pt idx="5358">
                  <c:v>9.2999999999999999E-2</c:v>
                </c:pt>
                <c:pt idx="5359">
                  <c:v>9.0999999999999998E-2</c:v>
                </c:pt>
                <c:pt idx="5360">
                  <c:v>0.09</c:v>
                </c:pt>
                <c:pt idx="5361">
                  <c:v>8.8999999999999996E-2</c:v>
                </c:pt>
                <c:pt idx="5362">
                  <c:v>8.7999999999999995E-2</c:v>
                </c:pt>
                <c:pt idx="5363">
                  <c:v>8.5999999999999993E-2</c:v>
                </c:pt>
                <c:pt idx="5364">
                  <c:v>8.5000000000000006E-2</c:v>
                </c:pt>
                <c:pt idx="5365">
                  <c:v>8.4000000000000005E-2</c:v>
                </c:pt>
                <c:pt idx="5366">
                  <c:v>8.3000000000000004E-2</c:v>
                </c:pt>
                <c:pt idx="5367">
                  <c:v>8.2000000000000003E-2</c:v>
                </c:pt>
                <c:pt idx="5368">
                  <c:v>8.1000000000000003E-2</c:v>
                </c:pt>
                <c:pt idx="5369">
                  <c:v>0.08</c:v>
                </c:pt>
                <c:pt idx="5370">
                  <c:v>7.9000000000000001E-2</c:v>
                </c:pt>
                <c:pt idx="5371">
                  <c:v>7.8E-2</c:v>
                </c:pt>
                <c:pt idx="5372">
                  <c:v>7.6999999999999999E-2</c:v>
                </c:pt>
                <c:pt idx="5373">
                  <c:v>7.5999999999999998E-2</c:v>
                </c:pt>
                <c:pt idx="5374">
                  <c:v>7.4999999999999997E-2</c:v>
                </c:pt>
                <c:pt idx="5375">
                  <c:v>7.3999999999999996E-2</c:v>
                </c:pt>
                <c:pt idx="5376">
                  <c:v>7.2999999999999995E-2</c:v>
                </c:pt>
                <c:pt idx="5377">
                  <c:v>7.1999999999999995E-2</c:v>
                </c:pt>
                <c:pt idx="5378">
                  <c:v>7.1999999999999995E-2</c:v>
                </c:pt>
                <c:pt idx="5379">
                  <c:v>7.0999999999999994E-2</c:v>
                </c:pt>
                <c:pt idx="5380">
                  <c:v>7.0000000000000007E-2</c:v>
                </c:pt>
                <c:pt idx="5381">
                  <c:v>6.9000000000000006E-2</c:v>
                </c:pt>
                <c:pt idx="5382">
                  <c:v>6.8000000000000005E-2</c:v>
                </c:pt>
                <c:pt idx="5383">
                  <c:v>6.8000000000000005E-2</c:v>
                </c:pt>
                <c:pt idx="5384">
                  <c:v>6.7000000000000004E-2</c:v>
                </c:pt>
                <c:pt idx="5385">
                  <c:v>6.6000000000000003E-2</c:v>
                </c:pt>
                <c:pt idx="5386">
                  <c:v>6.6000000000000003E-2</c:v>
                </c:pt>
                <c:pt idx="5387">
                  <c:v>6.5000000000000002E-2</c:v>
                </c:pt>
                <c:pt idx="5388">
                  <c:v>6.4000000000000001E-2</c:v>
                </c:pt>
                <c:pt idx="5389">
                  <c:v>6.4000000000000001E-2</c:v>
                </c:pt>
                <c:pt idx="5390">
                  <c:v>6.3E-2</c:v>
                </c:pt>
                <c:pt idx="5391">
                  <c:v>6.2E-2</c:v>
                </c:pt>
                <c:pt idx="5392">
                  <c:v>6.2E-2</c:v>
                </c:pt>
                <c:pt idx="5393">
                  <c:v>6.0999999999999999E-2</c:v>
                </c:pt>
                <c:pt idx="5394">
                  <c:v>6.0999999999999999E-2</c:v>
                </c:pt>
                <c:pt idx="5395">
                  <c:v>0.06</c:v>
                </c:pt>
                <c:pt idx="5396">
                  <c:v>5.8999999999999997E-2</c:v>
                </c:pt>
                <c:pt idx="5397">
                  <c:v>5.8999999999999997E-2</c:v>
                </c:pt>
                <c:pt idx="5398">
                  <c:v>5.8000000000000003E-2</c:v>
                </c:pt>
                <c:pt idx="5399">
                  <c:v>5.8000000000000003E-2</c:v>
                </c:pt>
                <c:pt idx="5400">
                  <c:v>0.64</c:v>
                </c:pt>
                <c:pt idx="5401">
                  <c:v>0.58199999999999996</c:v>
                </c:pt>
                <c:pt idx="5402">
                  <c:v>0.53300000000000003</c:v>
                </c:pt>
                <c:pt idx="5403">
                  <c:v>0.49199999999999999</c:v>
                </c:pt>
                <c:pt idx="5404">
                  <c:v>0.45700000000000002</c:v>
                </c:pt>
                <c:pt idx="5405">
                  <c:v>0.42699999999999999</c:v>
                </c:pt>
                <c:pt idx="5406">
                  <c:v>0.4</c:v>
                </c:pt>
                <c:pt idx="5407">
                  <c:v>0.376</c:v>
                </c:pt>
                <c:pt idx="5408">
                  <c:v>0.35599999999999998</c:v>
                </c:pt>
                <c:pt idx="5409">
                  <c:v>0.33700000000000002</c:v>
                </c:pt>
                <c:pt idx="5410">
                  <c:v>0.32</c:v>
                </c:pt>
                <c:pt idx="5411">
                  <c:v>0.30499999999999999</c:v>
                </c:pt>
                <c:pt idx="5412">
                  <c:v>0.29099999999999998</c:v>
                </c:pt>
                <c:pt idx="5413">
                  <c:v>0.27800000000000002</c:v>
                </c:pt>
                <c:pt idx="5414">
                  <c:v>0.26700000000000002</c:v>
                </c:pt>
                <c:pt idx="5415">
                  <c:v>0.25600000000000001</c:v>
                </c:pt>
                <c:pt idx="5416">
                  <c:v>0.246</c:v>
                </c:pt>
                <c:pt idx="5417">
                  <c:v>0.23699999999999999</c:v>
                </c:pt>
                <c:pt idx="5418">
                  <c:v>0.22900000000000001</c:v>
                </c:pt>
                <c:pt idx="5419">
                  <c:v>0.221</c:v>
                </c:pt>
                <c:pt idx="5420">
                  <c:v>0.21299999999999999</c:v>
                </c:pt>
                <c:pt idx="5421">
                  <c:v>0.20599999999999999</c:v>
                </c:pt>
                <c:pt idx="5422">
                  <c:v>0.2</c:v>
                </c:pt>
                <c:pt idx="5423">
                  <c:v>0.19400000000000001</c:v>
                </c:pt>
                <c:pt idx="5424">
                  <c:v>0.188</c:v>
                </c:pt>
                <c:pt idx="5425">
                  <c:v>0.183</c:v>
                </c:pt>
                <c:pt idx="5426">
                  <c:v>0.17799999999999999</c:v>
                </c:pt>
                <c:pt idx="5427">
                  <c:v>0.17299999999999999</c:v>
                </c:pt>
                <c:pt idx="5428">
                  <c:v>0.16800000000000001</c:v>
                </c:pt>
                <c:pt idx="5429">
                  <c:v>0.16400000000000001</c:v>
                </c:pt>
                <c:pt idx="5430">
                  <c:v>0.16</c:v>
                </c:pt>
                <c:pt idx="5431">
                  <c:v>0.156</c:v>
                </c:pt>
                <c:pt idx="5432">
                  <c:v>0.152</c:v>
                </c:pt>
                <c:pt idx="5433">
                  <c:v>0.14899999999999999</c:v>
                </c:pt>
                <c:pt idx="5434">
                  <c:v>0.14499999999999999</c:v>
                </c:pt>
                <c:pt idx="5435">
                  <c:v>0.14199999999999999</c:v>
                </c:pt>
                <c:pt idx="5436">
                  <c:v>0.13900000000000001</c:v>
                </c:pt>
                <c:pt idx="5437">
                  <c:v>0.13600000000000001</c:v>
                </c:pt>
                <c:pt idx="5438">
                  <c:v>0.13300000000000001</c:v>
                </c:pt>
                <c:pt idx="5439">
                  <c:v>0.13100000000000001</c:v>
                </c:pt>
                <c:pt idx="5440">
                  <c:v>0.128</c:v>
                </c:pt>
                <c:pt idx="5441">
                  <c:v>0.125</c:v>
                </c:pt>
                <c:pt idx="5442">
                  <c:v>0.123</c:v>
                </c:pt>
                <c:pt idx="5443">
                  <c:v>0.121</c:v>
                </c:pt>
                <c:pt idx="5444">
                  <c:v>0.11899999999999999</c:v>
                </c:pt>
                <c:pt idx="5445">
                  <c:v>0.11600000000000001</c:v>
                </c:pt>
                <c:pt idx="5446">
                  <c:v>0.114</c:v>
                </c:pt>
                <c:pt idx="5447">
                  <c:v>0.112</c:v>
                </c:pt>
                <c:pt idx="5448">
                  <c:v>0.11</c:v>
                </c:pt>
                <c:pt idx="5449">
                  <c:v>0.108</c:v>
                </c:pt>
                <c:pt idx="5450">
                  <c:v>0.107</c:v>
                </c:pt>
                <c:pt idx="5451">
                  <c:v>0.105</c:v>
                </c:pt>
                <c:pt idx="5452">
                  <c:v>0.10299999999999999</c:v>
                </c:pt>
                <c:pt idx="5453">
                  <c:v>0.10199999999999999</c:v>
                </c:pt>
                <c:pt idx="5454">
                  <c:v>0.1</c:v>
                </c:pt>
                <c:pt idx="5455">
                  <c:v>9.8000000000000004E-2</c:v>
                </c:pt>
                <c:pt idx="5456">
                  <c:v>9.7000000000000003E-2</c:v>
                </c:pt>
                <c:pt idx="5457">
                  <c:v>9.6000000000000002E-2</c:v>
                </c:pt>
                <c:pt idx="5458">
                  <c:v>9.4E-2</c:v>
                </c:pt>
                <c:pt idx="5459">
                  <c:v>9.2999999999999999E-2</c:v>
                </c:pt>
                <c:pt idx="5460">
                  <c:v>9.0999999999999998E-2</c:v>
                </c:pt>
                <c:pt idx="5461">
                  <c:v>0.09</c:v>
                </c:pt>
                <c:pt idx="5462">
                  <c:v>8.8999999999999996E-2</c:v>
                </c:pt>
                <c:pt idx="5463">
                  <c:v>8.7999999999999995E-2</c:v>
                </c:pt>
                <c:pt idx="5464">
                  <c:v>8.5999999999999993E-2</c:v>
                </c:pt>
                <c:pt idx="5465">
                  <c:v>8.5000000000000006E-2</c:v>
                </c:pt>
                <c:pt idx="5466">
                  <c:v>8.4000000000000005E-2</c:v>
                </c:pt>
                <c:pt idx="5467">
                  <c:v>8.3000000000000004E-2</c:v>
                </c:pt>
                <c:pt idx="5468">
                  <c:v>8.2000000000000003E-2</c:v>
                </c:pt>
                <c:pt idx="5469">
                  <c:v>8.1000000000000003E-2</c:v>
                </c:pt>
                <c:pt idx="5470">
                  <c:v>0.08</c:v>
                </c:pt>
                <c:pt idx="5471">
                  <c:v>7.9000000000000001E-2</c:v>
                </c:pt>
                <c:pt idx="5472">
                  <c:v>7.8E-2</c:v>
                </c:pt>
                <c:pt idx="5473">
                  <c:v>7.6999999999999999E-2</c:v>
                </c:pt>
                <c:pt idx="5474">
                  <c:v>7.5999999999999998E-2</c:v>
                </c:pt>
                <c:pt idx="5475">
                  <c:v>7.4999999999999997E-2</c:v>
                </c:pt>
                <c:pt idx="5476">
                  <c:v>7.3999999999999996E-2</c:v>
                </c:pt>
                <c:pt idx="5477">
                  <c:v>7.3999999999999996E-2</c:v>
                </c:pt>
                <c:pt idx="5478">
                  <c:v>7.2999999999999995E-2</c:v>
                </c:pt>
                <c:pt idx="5479">
                  <c:v>7.1999999999999995E-2</c:v>
                </c:pt>
                <c:pt idx="5480">
                  <c:v>7.0999999999999994E-2</c:v>
                </c:pt>
                <c:pt idx="5481">
                  <c:v>7.0000000000000007E-2</c:v>
                </c:pt>
                <c:pt idx="5482">
                  <c:v>7.0000000000000007E-2</c:v>
                </c:pt>
                <c:pt idx="5483">
                  <c:v>6.9000000000000006E-2</c:v>
                </c:pt>
                <c:pt idx="5484">
                  <c:v>6.8000000000000005E-2</c:v>
                </c:pt>
                <c:pt idx="5485">
                  <c:v>6.7000000000000004E-2</c:v>
                </c:pt>
                <c:pt idx="5486">
                  <c:v>6.7000000000000004E-2</c:v>
                </c:pt>
                <c:pt idx="5487">
                  <c:v>6.6000000000000003E-2</c:v>
                </c:pt>
                <c:pt idx="5488">
                  <c:v>6.5000000000000002E-2</c:v>
                </c:pt>
                <c:pt idx="5489">
                  <c:v>6.5000000000000002E-2</c:v>
                </c:pt>
                <c:pt idx="5490">
                  <c:v>6.4000000000000001E-2</c:v>
                </c:pt>
                <c:pt idx="5491">
                  <c:v>6.3E-2</c:v>
                </c:pt>
                <c:pt idx="5492">
                  <c:v>6.3E-2</c:v>
                </c:pt>
                <c:pt idx="5493">
                  <c:v>6.2E-2</c:v>
                </c:pt>
                <c:pt idx="5494">
                  <c:v>6.2E-2</c:v>
                </c:pt>
                <c:pt idx="5495">
                  <c:v>6.0999999999999999E-2</c:v>
                </c:pt>
                <c:pt idx="5496">
                  <c:v>0.06</c:v>
                </c:pt>
                <c:pt idx="5497">
                  <c:v>0.06</c:v>
                </c:pt>
                <c:pt idx="5498">
                  <c:v>5.8999999999999997E-2</c:v>
                </c:pt>
                <c:pt idx="5499">
                  <c:v>5.8999999999999997E-2</c:v>
                </c:pt>
                <c:pt idx="5500">
                  <c:v>0.65</c:v>
                </c:pt>
                <c:pt idx="5501">
                  <c:v>0.59099999999999997</c:v>
                </c:pt>
                <c:pt idx="5502">
                  <c:v>0.54200000000000004</c:v>
                </c:pt>
                <c:pt idx="5503">
                  <c:v>0.5</c:v>
                </c:pt>
                <c:pt idx="5504">
                  <c:v>0.46400000000000002</c:v>
                </c:pt>
                <c:pt idx="5505">
                  <c:v>0.433</c:v>
                </c:pt>
                <c:pt idx="5506">
                  <c:v>0.40600000000000003</c:v>
                </c:pt>
                <c:pt idx="5507">
                  <c:v>0.38200000000000001</c:v>
                </c:pt>
                <c:pt idx="5508">
                  <c:v>0.36099999999999999</c:v>
                </c:pt>
                <c:pt idx="5509">
                  <c:v>0.34200000000000003</c:v>
                </c:pt>
                <c:pt idx="5510">
                  <c:v>0.32500000000000001</c:v>
                </c:pt>
                <c:pt idx="5511">
                  <c:v>0.31</c:v>
                </c:pt>
                <c:pt idx="5512">
                  <c:v>0.29499999999999998</c:v>
                </c:pt>
                <c:pt idx="5513">
                  <c:v>0.28299999999999997</c:v>
                </c:pt>
                <c:pt idx="5514">
                  <c:v>0.27100000000000002</c:v>
                </c:pt>
                <c:pt idx="5515">
                  <c:v>0.26</c:v>
                </c:pt>
                <c:pt idx="5516">
                  <c:v>0.25</c:v>
                </c:pt>
                <c:pt idx="5517">
                  <c:v>0.24099999999999999</c:v>
                </c:pt>
                <c:pt idx="5518">
                  <c:v>0.23200000000000001</c:v>
                </c:pt>
                <c:pt idx="5519">
                  <c:v>0.224</c:v>
                </c:pt>
                <c:pt idx="5520">
                  <c:v>0.217</c:v>
                </c:pt>
                <c:pt idx="5521">
                  <c:v>0.21</c:v>
                </c:pt>
                <c:pt idx="5522">
                  <c:v>0.20300000000000001</c:v>
                </c:pt>
                <c:pt idx="5523">
                  <c:v>0.19700000000000001</c:v>
                </c:pt>
                <c:pt idx="5524">
                  <c:v>0.191</c:v>
                </c:pt>
                <c:pt idx="5525">
                  <c:v>0.186</c:v>
                </c:pt>
                <c:pt idx="5526">
                  <c:v>0.18099999999999999</c:v>
                </c:pt>
                <c:pt idx="5527">
                  <c:v>0.17599999999999999</c:v>
                </c:pt>
                <c:pt idx="5528">
                  <c:v>0.17100000000000001</c:v>
                </c:pt>
                <c:pt idx="5529">
                  <c:v>0.16700000000000001</c:v>
                </c:pt>
                <c:pt idx="5530">
                  <c:v>0.16300000000000001</c:v>
                </c:pt>
                <c:pt idx="5531">
                  <c:v>0.159</c:v>
                </c:pt>
                <c:pt idx="5532">
                  <c:v>0.155</c:v>
                </c:pt>
                <c:pt idx="5533">
                  <c:v>0.151</c:v>
                </c:pt>
                <c:pt idx="5534">
                  <c:v>0.14799999999999999</c:v>
                </c:pt>
                <c:pt idx="5535">
                  <c:v>0.14399999999999999</c:v>
                </c:pt>
                <c:pt idx="5536">
                  <c:v>0.14099999999999999</c:v>
                </c:pt>
                <c:pt idx="5537">
                  <c:v>0.13800000000000001</c:v>
                </c:pt>
                <c:pt idx="5538">
                  <c:v>0.13500000000000001</c:v>
                </c:pt>
                <c:pt idx="5539">
                  <c:v>0.13300000000000001</c:v>
                </c:pt>
                <c:pt idx="5540">
                  <c:v>0.13</c:v>
                </c:pt>
                <c:pt idx="5541">
                  <c:v>0.127</c:v>
                </c:pt>
                <c:pt idx="5542">
                  <c:v>0.125</c:v>
                </c:pt>
                <c:pt idx="5543">
                  <c:v>0.123</c:v>
                </c:pt>
                <c:pt idx="5544">
                  <c:v>0.12</c:v>
                </c:pt>
                <c:pt idx="5545">
                  <c:v>0.11799999999999999</c:v>
                </c:pt>
                <c:pt idx="5546">
                  <c:v>0.11600000000000001</c:v>
                </c:pt>
                <c:pt idx="5547">
                  <c:v>0.114</c:v>
                </c:pt>
                <c:pt idx="5548">
                  <c:v>0.112</c:v>
                </c:pt>
                <c:pt idx="5549">
                  <c:v>0.11</c:v>
                </c:pt>
                <c:pt idx="5550">
                  <c:v>0.108</c:v>
                </c:pt>
                <c:pt idx="5551">
                  <c:v>0.107</c:v>
                </c:pt>
                <c:pt idx="5552">
                  <c:v>0.105</c:v>
                </c:pt>
                <c:pt idx="5553">
                  <c:v>0.10299999999999999</c:v>
                </c:pt>
                <c:pt idx="5554">
                  <c:v>0.10199999999999999</c:v>
                </c:pt>
                <c:pt idx="5555">
                  <c:v>0.1</c:v>
                </c:pt>
                <c:pt idx="5556">
                  <c:v>9.8000000000000004E-2</c:v>
                </c:pt>
                <c:pt idx="5557">
                  <c:v>9.7000000000000003E-2</c:v>
                </c:pt>
                <c:pt idx="5558">
                  <c:v>9.6000000000000002E-2</c:v>
                </c:pt>
                <c:pt idx="5559">
                  <c:v>9.4E-2</c:v>
                </c:pt>
                <c:pt idx="5560">
                  <c:v>9.2999999999999999E-2</c:v>
                </c:pt>
                <c:pt idx="5561">
                  <c:v>9.1999999999999998E-2</c:v>
                </c:pt>
                <c:pt idx="5562">
                  <c:v>0.09</c:v>
                </c:pt>
                <c:pt idx="5563">
                  <c:v>8.8999999999999996E-2</c:v>
                </c:pt>
                <c:pt idx="5564">
                  <c:v>8.7999999999999995E-2</c:v>
                </c:pt>
                <c:pt idx="5565">
                  <c:v>8.6999999999999994E-2</c:v>
                </c:pt>
                <c:pt idx="5566">
                  <c:v>8.5999999999999993E-2</c:v>
                </c:pt>
                <c:pt idx="5567">
                  <c:v>8.4000000000000005E-2</c:v>
                </c:pt>
                <c:pt idx="5568">
                  <c:v>8.3000000000000004E-2</c:v>
                </c:pt>
                <c:pt idx="5569">
                  <c:v>8.2000000000000003E-2</c:v>
                </c:pt>
                <c:pt idx="5570">
                  <c:v>8.1000000000000003E-2</c:v>
                </c:pt>
                <c:pt idx="5571">
                  <c:v>0.08</c:v>
                </c:pt>
                <c:pt idx="5572">
                  <c:v>7.9000000000000001E-2</c:v>
                </c:pt>
                <c:pt idx="5573">
                  <c:v>7.8E-2</c:v>
                </c:pt>
                <c:pt idx="5574">
                  <c:v>7.6999999999999999E-2</c:v>
                </c:pt>
                <c:pt idx="5575">
                  <c:v>7.5999999999999998E-2</c:v>
                </c:pt>
                <c:pt idx="5576">
                  <c:v>7.5999999999999998E-2</c:v>
                </c:pt>
                <c:pt idx="5577">
                  <c:v>7.4999999999999997E-2</c:v>
                </c:pt>
                <c:pt idx="5578">
                  <c:v>7.3999999999999996E-2</c:v>
                </c:pt>
                <c:pt idx="5579">
                  <c:v>7.2999999999999995E-2</c:v>
                </c:pt>
                <c:pt idx="5580">
                  <c:v>7.1999999999999995E-2</c:v>
                </c:pt>
                <c:pt idx="5581">
                  <c:v>7.0999999999999994E-2</c:v>
                </c:pt>
                <c:pt idx="5582">
                  <c:v>7.0999999999999994E-2</c:v>
                </c:pt>
                <c:pt idx="5583">
                  <c:v>7.0000000000000007E-2</c:v>
                </c:pt>
                <c:pt idx="5584">
                  <c:v>6.9000000000000006E-2</c:v>
                </c:pt>
                <c:pt idx="5585">
                  <c:v>6.8000000000000005E-2</c:v>
                </c:pt>
                <c:pt idx="5586">
                  <c:v>6.8000000000000005E-2</c:v>
                </c:pt>
                <c:pt idx="5587">
                  <c:v>6.7000000000000004E-2</c:v>
                </c:pt>
                <c:pt idx="5588">
                  <c:v>6.6000000000000003E-2</c:v>
                </c:pt>
                <c:pt idx="5589">
                  <c:v>6.6000000000000003E-2</c:v>
                </c:pt>
                <c:pt idx="5590">
                  <c:v>6.5000000000000002E-2</c:v>
                </c:pt>
                <c:pt idx="5591">
                  <c:v>6.4000000000000001E-2</c:v>
                </c:pt>
                <c:pt idx="5592">
                  <c:v>6.4000000000000001E-2</c:v>
                </c:pt>
                <c:pt idx="5593">
                  <c:v>6.3E-2</c:v>
                </c:pt>
                <c:pt idx="5594">
                  <c:v>6.3E-2</c:v>
                </c:pt>
                <c:pt idx="5595">
                  <c:v>6.2E-2</c:v>
                </c:pt>
                <c:pt idx="5596">
                  <c:v>6.0999999999999999E-2</c:v>
                </c:pt>
                <c:pt idx="5597">
                  <c:v>6.0999999999999999E-2</c:v>
                </c:pt>
                <c:pt idx="5598">
                  <c:v>0.06</c:v>
                </c:pt>
                <c:pt idx="5599">
                  <c:v>0.06</c:v>
                </c:pt>
                <c:pt idx="5600">
                  <c:v>0.66</c:v>
                </c:pt>
                <c:pt idx="5601">
                  <c:v>0.6</c:v>
                </c:pt>
                <c:pt idx="5602">
                  <c:v>0.55000000000000004</c:v>
                </c:pt>
                <c:pt idx="5603">
                  <c:v>0.50800000000000001</c:v>
                </c:pt>
                <c:pt idx="5604">
                  <c:v>0.47099999999999997</c:v>
                </c:pt>
                <c:pt idx="5605">
                  <c:v>0.44</c:v>
                </c:pt>
                <c:pt idx="5606">
                  <c:v>0.41299999999999998</c:v>
                </c:pt>
                <c:pt idx="5607">
                  <c:v>0.38800000000000001</c:v>
                </c:pt>
                <c:pt idx="5608">
                  <c:v>0.36699999999999999</c:v>
                </c:pt>
                <c:pt idx="5609">
                  <c:v>0.34699999999999998</c:v>
                </c:pt>
                <c:pt idx="5610">
                  <c:v>0.33</c:v>
                </c:pt>
                <c:pt idx="5611">
                  <c:v>0.314</c:v>
                </c:pt>
                <c:pt idx="5612">
                  <c:v>0.3</c:v>
                </c:pt>
                <c:pt idx="5613">
                  <c:v>0.28699999999999998</c:v>
                </c:pt>
                <c:pt idx="5614">
                  <c:v>0.27500000000000002</c:v>
                </c:pt>
                <c:pt idx="5615">
                  <c:v>0.26400000000000001</c:v>
                </c:pt>
                <c:pt idx="5616">
                  <c:v>0.254</c:v>
                </c:pt>
                <c:pt idx="5617">
                  <c:v>0.24399999999999999</c:v>
                </c:pt>
                <c:pt idx="5618">
                  <c:v>0.23599999999999999</c:v>
                </c:pt>
                <c:pt idx="5619">
                  <c:v>0.22800000000000001</c:v>
                </c:pt>
                <c:pt idx="5620">
                  <c:v>0.22</c:v>
                </c:pt>
                <c:pt idx="5621">
                  <c:v>0.21299999999999999</c:v>
                </c:pt>
                <c:pt idx="5622">
                  <c:v>0.20599999999999999</c:v>
                </c:pt>
                <c:pt idx="5623">
                  <c:v>0.2</c:v>
                </c:pt>
                <c:pt idx="5624">
                  <c:v>0.19400000000000001</c:v>
                </c:pt>
                <c:pt idx="5625">
                  <c:v>0.189</c:v>
                </c:pt>
                <c:pt idx="5626">
                  <c:v>0.183</c:v>
                </c:pt>
                <c:pt idx="5627">
                  <c:v>0.17799999999999999</c:v>
                </c:pt>
                <c:pt idx="5628">
                  <c:v>0.17399999999999999</c:v>
                </c:pt>
                <c:pt idx="5629">
                  <c:v>0.16900000000000001</c:v>
                </c:pt>
                <c:pt idx="5630">
                  <c:v>0.16500000000000001</c:v>
                </c:pt>
                <c:pt idx="5631">
                  <c:v>0.161</c:v>
                </c:pt>
                <c:pt idx="5632">
                  <c:v>0.157</c:v>
                </c:pt>
                <c:pt idx="5633">
                  <c:v>0.153</c:v>
                </c:pt>
                <c:pt idx="5634">
                  <c:v>0.15</c:v>
                </c:pt>
                <c:pt idx="5635">
                  <c:v>0.14699999999999999</c:v>
                </c:pt>
                <c:pt idx="5636">
                  <c:v>0.14299999999999999</c:v>
                </c:pt>
                <c:pt idx="5637">
                  <c:v>0.14000000000000001</c:v>
                </c:pt>
                <c:pt idx="5638">
                  <c:v>0.13800000000000001</c:v>
                </c:pt>
                <c:pt idx="5639">
                  <c:v>0.13500000000000001</c:v>
                </c:pt>
                <c:pt idx="5640">
                  <c:v>0.13200000000000001</c:v>
                </c:pt>
                <c:pt idx="5641">
                  <c:v>0.129</c:v>
                </c:pt>
                <c:pt idx="5642">
                  <c:v>0.127</c:v>
                </c:pt>
                <c:pt idx="5643">
                  <c:v>0.125</c:v>
                </c:pt>
                <c:pt idx="5644">
                  <c:v>0.122</c:v>
                </c:pt>
                <c:pt idx="5645">
                  <c:v>0.12</c:v>
                </c:pt>
                <c:pt idx="5646">
                  <c:v>0.11799999999999999</c:v>
                </c:pt>
                <c:pt idx="5647">
                  <c:v>0.11600000000000001</c:v>
                </c:pt>
                <c:pt idx="5648">
                  <c:v>0.114</c:v>
                </c:pt>
                <c:pt idx="5649">
                  <c:v>0.112</c:v>
                </c:pt>
                <c:pt idx="5650">
                  <c:v>0.11</c:v>
                </c:pt>
                <c:pt idx="5651">
                  <c:v>0.108</c:v>
                </c:pt>
                <c:pt idx="5652">
                  <c:v>0.106</c:v>
                </c:pt>
                <c:pt idx="5653">
                  <c:v>0.105</c:v>
                </c:pt>
                <c:pt idx="5654">
                  <c:v>0.10299999999999999</c:v>
                </c:pt>
                <c:pt idx="5655">
                  <c:v>0.10199999999999999</c:v>
                </c:pt>
                <c:pt idx="5656">
                  <c:v>0.1</c:v>
                </c:pt>
                <c:pt idx="5657">
                  <c:v>9.9000000000000005E-2</c:v>
                </c:pt>
                <c:pt idx="5658">
                  <c:v>9.7000000000000003E-2</c:v>
                </c:pt>
                <c:pt idx="5659">
                  <c:v>9.6000000000000002E-2</c:v>
                </c:pt>
                <c:pt idx="5660">
                  <c:v>9.4E-2</c:v>
                </c:pt>
                <c:pt idx="5661">
                  <c:v>9.2999999999999999E-2</c:v>
                </c:pt>
                <c:pt idx="5662">
                  <c:v>9.1999999999999998E-2</c:v>
                </c:pt>
                <c:pt idx="5663">
                  <c:v>0.09</c:v>
                </c:pt>
                <c:pt idx="5664">
                  <c:v>8.8999999999999996E-2</c:v>
                </c:pt>
                <c:pt idx="5665">
                  <c:v>8.7999999999999995E-2</c:v>
                </c:pt>
                <c:pt idx="5666">
                  <c:v>8.6999999999999994E-2</c:v>
                </c:pt>
                <c:pt idx="5667">
                  <c:v>8.5999999999999993E-2</c:v>
                </c:pt>
                <c:pt idx="5668">
                  <c:v>8.5000000000000006E-2</c:v>
                </c:pt>
                <c:pt idx="5669">
                  <c:v>8.4000000000000005E-2</c:v>
                </c:pt>
                <c:pt idx="5670">
                  <c:v>8.3000000000000004E-2</c:v>
                </c:pt>
                <c:pt idx="5671">
                  <c:v>8.1000000000000003E-2</c:v>
                </c:pt>
                <c:pt idx="5672">
                  <c:v>0.08</c:v>
                </c:pt>
                <c:pt idx="5673">
                  <c:v>0.08</c:v>
                </c:pt>
                <c:pt idx="5674">
                  <c:v>7.9000000000000001E-2</c:v>
                </c:pt>
                <c:pt idx="5675">
                  <c:v>7.8E-2</c:v>
                </c:pt>
                <c:pt idx="5676">
                  <c:v>7.6999999999999999E-2</c:v>
                </c:pt>
                <c:pt idx="5677">
                  <c:v>7.5999999999999998E-2</c:v>
                </c:pt>
                <c:pt idx="5678">
                  <c:v>7.4999999999999997E-2</c:v>
                </c:pt>
                <c:pt idx="5679">
                  <c:v>7.3999999999999996E-2</c:v>
                </c:pt>
                <c:pt idx="5680">
                  <c:v>7.2999999999999995E-2</c:v>
                </c:pt>
                <c:pt idx="5681">
                  <c:v>7.2999999999999995E-2</c:v>
                </c:pt>
                <c:pt idx="5682">
                  <c:v>7.1999999999999995E-2</c:v>
                </c:pt>
                <c:pt idx="5683">
                  <c:v>7.0999999999999994E-2</c:v>
                </c:pt>
                <c:pt idx="5684">
                  <c:v>7.0000000000000007E-2</c:v>
                </c:pt>
                <c:pt idx="5685">
                  <c:v>6.9000000000000006E-2</c:v>
                </c:pt>
                <c:pt idx="5686">
                  <c:v>6.9000000000000006E-2</c:v>
                </c:pt>
                <c:pt idx="5687">
                  <c:v>6.8000000000000005E-2</c:v>
                </c:pt>
                <c:pt idx="5688">
                  <c:v>6.7000000000000004E-2</c:v>
                </c:pt>
                <c:pt idx="5689">
                  <c:v>6.7000000000000004E-2</c:v>
                </c:pt>
                <c:pt idx="5690">
                  <c:v>6.6000000000000003E-2</c:v>
                </c:pt>
                <c:pt idx="5691">
                  <c:v>6.5000000000000002E-2</c:v>
                </c:pt>
                <c:pt idx="5692">
                  <c:v>6.5000000000000002E-2</c:v>
                </c:pt>
                <c:pt idx="5693">
                  <c:v>6.4000000000000001E-2</c:v>
                </c:pt>
                <c:pt idx="5694">
                  <c:v>6.3E-2</c:v>
                </c:pt>
                <c:pt idx="5695">
                  <c:v>6.3E-2</c:v>
                </c:pt>
                <c:pt idx="5696">
                  <c:v>6.2E-2</c:v>
                </c:pt>
                <c:pt idx="5697">
                  <c:v>6.2E-2</c:v>
                </c:pt>
                <c:pt idx="5698">
                  <c:v>6.0999999999999999E-2</c:v>
                </c:pt>
                <c:pt idx="5699">
                  <c:v>6.0999999999999999E-2</c:v>
                </c:pt>
                <c:pt idx="5700">
                  <c:v>0.67</c:v>
                </c:pt>
                <c:pt idx="5701">
                  <c:v>0.60899999999999999</c:v>
                </c:pt>
                <c:pt idx="5702">
                  <c:v>0.55800000000000005</c:v>
                </c:pt>
                <c:pt idx="5703">
                  <c:v>0.51500000000000001</c:v>
                </c:pt>
                <c:pt idx="5704">
                  <c:v>0.47899999999999998</c:v>
                </c:pt>
                <c:pt idx="5705">
                  <c:v>0.44700000000000001</c:v>
                </c:pt>
                <c:pt idx="5706">
                  <c:v>0.41899999999999998</c:v>
                </c:pt>
                <c:pt idx="5707">
                  <c:v>0.39400000000000002</c:v>
                </c:pt>
                <c:pt idx="5708">
                  <c:v>0.372</c:v>
                </c:pt>
                <c:pt idx="5709">
                  <c:v>0.35299999999999998</c:v>
                </c:pt>
                <c:pt idx="5710">
                  <c:v>0.33500000000000002</c:v>
                </c:pt>
                <c:pt idx="5711">
                  <c:v>0.31900000000000001</c:v>
                </c:pt>
                <c:pt idx="5712">
                  <c:v>0.30499999999999999</c:v>
                </c:pt>
                <c:pt idx="5713">
                  <c:v>0.29099999999999998</c:v>
                </c:pt>
                <c:pt idx="5714">
                  <c:v>0.27900000000000003</c:v>
                </c:pt>
                <c:pt idx="5715">
                  <c:v>0.26800000000000002</c:v>
                </c:pt>
                <c:pt idx="5716">
                  <c:v>0.25800000000000001</c:v>
                </c:pt>
                <c:pt idx="5717">
                  <c:v>0.248</c:v>
                </c:pt>
                <c:pt idx="5718">
                  <c:v>0.23899999999999999</c:v>
                </c:pt>
                <c:pt idx="5719">
                  <c:v>0.23100000000000001</c:v>
                </c:pt>
                <c:pt idx="5720">
                  <c:v>0.223</c:v>
                </c:pt>
                <c:pt idx="5721">
                  <c:v>0.216</c:v>
                </c:pt>
                <c:pt idx="5722">
                  <c:v>0.20899999999999999</c:v>
                </c:pt>
                <c:pt idx="5723">
                  <c:v>0.20300000000000001</c:v>
                </c:pt>
                <c:pt idx="5724">
                  <c:v>0.19700000000000001</c:v>
                </c:pt>
                <c:pt idx="5725">
                  <c:v>0.191</c:v>
                </c:pt>
                <c:pt idx="5726">
                  <c:v>0.186</c:v>
                </c:pt>
                <c:pt idx="5727">
                  <c:v>0.18099999999999999</c:v>
                </c:pt>
                <c:pt idx="5728">
                  <c:v>0.17599999999999999</c:v>
                </c:pt>
                <c:pt idx="5729">
                  <c:v>0.17199999999999999</c:v>
                </c:pt>
                <c:pt idx="5730">
                  <c:v>0.16800000000000001</c:v>
                </c:pt>
                <c:pt idx="5731">
                  <c:v>0.16300000000000001</c:v>
                </c:pt>
                <c:pt idx="5732">
                  <c:v>0.16</c:v>
                </c:pt>
                <c:pt idx="5733">
                  <c:v>0.156</c:v>
                </c:pt>
                <c:pt idx="5734">
                  <c:v>0.152</c:v>
                </c:pt>
                <c:pt idx="5735">
                  <c:v>0.14899999999999999</c:v>
                </c:pt>
                <c:pt idx="5736">
                  <c:v>0.14599999999999999</c:v>
                </c:pt>
                <c:pt idx="5737">
                  <c:v>0.14299999999999999</c:v>
                </c:pt>
                <c:pt idx="5738">
                  <c:v>0.14000000000000001</c:v>
                </c:pt>
                <c:pt idx="5739">
                  <c:v>0.13700000000000001</c:v>
                </c:pt>
                <c:pt idx="5740">
                  <c:v>0.13400000000000001</c:v>
                </c:pt>
                <c:pt idx="5741">
                  <c:v>0.13100000000000001</c:v>
                </c:pt>
                <c:pt idx="5742">
                  <c:v>0.129</c:v>
                </c:pt>
                <c:pt idx="5743">
                  <c:v>0.126</c:v>
                </c:pt>
                <c:pt idx="5744">
                  <c:v>0.124</c:v>
                </c:pt>
                <c:pt idx="5745">
                  <c:v>0.122</c:v>
                </c:pt>
                <c:pt idx="5746">
                  <c:v>0.12</c:v>
                </c:pt>
                <c:pt idx="5747">
                  <c:v>0.11799999999999999</c:v>
                </c:pt>
                <c:pt idx="5748">
                  <c:v>0.11600000000000001</c:v>
                </c:pt>
                <c:pt idx="5749">
                  <c:v>0.114</c:v>
                </c:pt>
                <c:pt idx="5750">
                  <c:v>0.112</c:v>
                </c:pt>
                <c:pt idx="5751">
                  <c:v>0.11</c:v>
                </c:pt>
                <c:pt idx="5752">
                  <c:v>0.108</c:v>
                </c:pt>
                <c:pt idx="5753">
                  <c:v>0.106</c:v>
                </c:pt>
                <c:pt idx="5754">
                  <c:v>0.105</c:v>
                </c:pt>
                <c:pt idx="5755">
                  <c:v>0.10299999999999999</c:v>
                </c:pt>
                <c:pt idx="5756">
                  <c:v>0.10199999999999999</c:v>
                </c:pt>
                <c:pt idx="5757">
                  <c:v>0.1</c:v>
                </c:pt>
                <c:pt idx="5758">
                  <c:v>9.9000000000000005E-2</c:v>
                </c:pt>
                <c:pt idx="5759">
                  <c:v>9.7000000000000003E-2</c:v>
                </c:pt>
                <c:pt idx="5760">
                  <c:v>9.6000000000000002E-2</c:v>
                </c:pt>
                <c:pt idx="5761">
                  <c:v>9.4E-2</c:v>
                </c:pt>
                <c:pt idx="5762">
                  <c:v>9.2999999999999999E-2</c:v>
                </c:pt>
                <c:pt idx="5763">
                  <c:v>9.1999999999999998E-2</c:v>
                </c:pt>
                <c:pt idx="5764">
                  <c:v>9.0999999999999998E-2</c:v>
                </c:pt>
                <c:pt idx="5765">
                  <c:v>8.8999999999999996E-2</c:v>
                </c:pt>
                <c:pt idx="5766">
                  <c:v>8.7999999999999995E-2</c:v>
                </c:pt>
                <c:pt idx="5767">
                  <c:v>8.6999999999999994E-2</c:v>
                </c:pt>
                <c:pt idx="5768">
                  <c:v>8.5999999999999993E-2</c:v>
                </c:pt>
                <c:pt idx="5769">
                  <c:v>8.5000000000000006E-2</c:v>
                </c:pt>
                <c:pt idx="5770">
                  <c:v>8.4000000000000005E-2</c:v>
                </c:pt>
                <c:pt idx="5771">
                  <c:v>8.3000000000000004E-2</c:v>
                </c:pt>
                <c:pt idx="5772">
                  <c:v>8.2000000000000003E-2</c:v>
                </c:pt>
                <c:pt idx="5773">
                  <c:v>8.1000000000000003E-2</c:v>
                </c:pt>
                <c:pt idx="5774">
                  <c:v>0.08</c:v>
                </c:pt>
                <c:pt idx="5775">
                  <c:v>7.9000000000000001E-2</c:v>
                </c:pt>
                <c:pt idx="5776">
                  <c:v>7.8E-2</c:v>
                </c:pt>
                <c:pt idx="5777">
                  <c:v>7.6999999999999999E-2</c:v>
                </c:pt>
                <c:pt idx="5778">
                  <c:v>7.5999999999999998E-2</c:v>
                </c:pt>
                <c:pt idx="5779">
                  <c:v>7.4999999999999997E-2</c:v>
                </c:pt>
                <c:pt idx="5780">
                  <c:v>7.3999999999999996E-2</c:v>
                </c:pt>
                <c:pt idx="5781">
                  <c:v>7.3999999999999996E-2</c:v>
                </c:pt>
                <c:pt idx="5782">
                  <c:v>7.2999999999999995E-2</c:v>
                </c:pt>
                <c:pt idx="5783">
                  <c:v>7.1999999999999995E-2</c:v>
                </c:pt>
                <c:pt idx="5784">
                  <c:v>7.0999999999999994E-2</c:v>
                </c:pt>
                <c:pt idx="5785">
                  <c:v>7.0999999999999994E-2</c:v>
                </c:pt>
                <c:pt idx="5786">
                  <c:v>7.0000000000000007E-2</c:v>
                </c:pt>
                <c:pt idx="5787">
                  <c:v>6.9000000000000006E-2</c:v>
                </c:pt>
                <c:pt idx="5788">
                  <c:v>6.8000000000000005E-2</c:v>
                </c:pt>
                <c:pt idx="5789">
                  <c:v>6.8000000000000005E-2</c:v>
                </c:pt>
                <c:pt idx="5790">
                  <c:v>6.7000000000000004E-2</c:v>
                </c:pt>
                <c:pt idx="5791">
                  <c:v>6.6000000000000003E-2</c:v>
                </c:pt>
                <c:pt idx="5792">
                  <c:v>6.6000000000000003E-2</c:v>
                </c:pt>
                <c:pt idx="5793">
                  <c:v>6.5000000000000002E-2</c:v>
                </c:pt>
                <c:pt idx="5794">
                  <c:v>6.4000000000000001E-2</c:v>
                </c:pt>
                <c:pt idx="5795">
                  <c:v>6.4000000000000001E-2</c:v>
                </c:pt>
                <c:pt idx="5796">
                  <c:v>6.3E-2</c:v>
                </c:pt>
                <c:pt idx="5797">
                  <c:v>6.3E-2</c:v>
                </c:pt>
                <c:pt idx="5798">
                  <c:v>6.2E-2</c:v>
                </c:pt>
                <c:pt idx="5799">
                  <c:v>6.0999999999999999E-2</c:v>
                </c:pt>
                <c:pt idx="5800">
                  <c:v>0.68</c:v>
                </c:pt>
                <c:pt idx="5801">
                  <c:v>0.61799999999999999</c:v>
                </c:pt>
                <c:pt idx="5802">
                  <c:v>0.56699999999999995</c:v>
                </c:pt>
                <c:pt idx="5803">
                  <c:v>0.52300000000000002</c:v>
                </c:pt>
                <c:pt idx="5804">
                  <c:v>0.48599999999999999</c:v>
                </c:pt>
                <c:pt idx="5805">
                  <c:v>0.45300000000000001</c:v>
                </c:pt>
                <c:pt idx="5806">
                  <c:v>0.42499999999999999</c:v>
                </c:pt>
                <c:pt idx="5807">
                  <c:v>0.4</c:v>
                </c:pt>
                <c:pt idx="5808">
                  <c:v>0.378</c:v>
                </c:pt>
                <c:pt idx="5809">
                  <c:v>0.35799999999999998</c:v>
                </c:pt>
                <c:pt idx="5810">
                  <c:v>0.34</c:v>
                </c:pt>
                <c:pt idx="5811">
                  <c:v>0.32400000000000001</c:v>
                </c:pt>
                <c:pt idx="5812">
                  <c:v>0.309</c:v>
                </c:pt>
                <c:pt idx="5813">
                  <c:v>0.29599999999999999</c:v>
                </c:pt>
                <c:pt idx="5814">
                  <c:v>0.28299999999999997</c:v>
                </c:pt>
                <c:pt idx="5815">
                  <c:v>0.27200000000000002</c:v>
                </c:pt>
                <c:pt idx="5816">
                  <c:v>0.26200000000000001</c:v>
                </c:pt>
                <c:pt idx="5817">
                  <c:v>0.252</c:v>
                </c:pt>
                <c:pt idx="5818">
                  <c:v>0.24299999999999999</c:v>
                </c:pt>
                <c:pt idx="5819">
                  <c:v>0.23400000000000001</c:v>
                </c:pt>
                <c:pt idx="5820">
                  <c:v>0.22700000000000001</c:v>
                </c:pt>
                <c:pt idx="5821">
                  <c:v>0.219</c:v>
                </c:pt>
                <c:pt idx="5822">
                  <c:v>0.21299999999999999</c:v>
                </c:pt>
                <c:pt idx="5823">
                  <c:v>0.20599999999999999</c:v>
                </c:pt>
                <c:pt idx="5824">
                  <c:v>0.2</c:v>
                </c:pt>
                <c:pt idx="5825">
                  <c:v>0.19400000000000001</c:v>
                </c:pt>
                <c:pt idx="5826">
                  <c:v>0.189</c:v>
                </c:pt>
                <c:pt idx="5827">
                  <c:v>0.184</c:v>
                </c:pt>
                <c:pt idx="5828">
                  <c:v>0.17899999999999999</c:v>
                </c:pt>
                <c:pt idx="5829">
                  <c:v>0.17399999999999999</c:v>
                </c:pt>
                <c:pt idx="5830">
                  <c:v>0.17</c:v>
                </c:pt>
                <c:pt idx="5831">
                  <c:v>0.16600000000000001</c:v>
                </c:pt>
                <c:pt idx="5832">
                  <c:v>0.16200000000000001</c:v>
                </c:pt>
                <c:pt idx="5833">
                  <c:v>0.158</c:v>
                </c:pt>
                <c:pt idx="5834">
                  <c:v>0.155</c:v>
                </c:pt>
                <c:pt idx="5835">
                  <c:v>0.151</c:v>
                </c:pt>
                <c:pt idx="5836">
                  <c:v>0.14799999999999999</c:v>
                </c:pt>
                <c:pt idx="5837">
                  <c:v>0.14499999999999999</c:v>
                </c:pt>
                <c:pt idx="5838">
                  <c:v>0.14199999999999999</c:v>
                </c:pt>
                <c:pt idx="5839">
                  <c:v>0.13900000000000001</c:v>
                </c:pt>
                <c:pt idx="5840">
                  <c:v>0.13600000000000001</c:v>
                </c:pt>
                <c:pt idx="5841">
                  <c:v>0.13300000000000001</c:v>
                </c:pt>
                <c:pt idx="5842">
                  <c:v>0.13100000000000001</c:v>
                </c:pt>
                <c:pt idx="5843">
                  <c:v>0.128</c:v>
                </c:pt>
                <c:pt idx="5844">
                  <c:v>0.126</c:v>
                </c:pt>
                <c:pt idx="5845">
                  <c:v>0.124</c:v>
                </c:pt>
                <c:pt idx="5846">
                  <c:v>0.121</c:v>
                </c:pt>
                <c:pt idx="5847">
                  <c:v>0.11899999999999999</c:v>
                </c:pt>
                <c:pt idx="5848">
                  <c:v>0.11700000000000001</c:v>
                </c:pt>
                <c:pt idx="5849">
                  <c:v>0.115</c:v>
                </c:pt>
                <c:pt idx="5850">
                  <c:v>0.113</c:v>
                </c:pt>
                <c:pt idx="5851">
                  <c:v>0.111</c:v>
                </c:pt>
                <c:pt idx="5852">
                  <c:v>0.11</c:v>
                </c:pt>
                <c:pt idx="5853">
                  <c:v>0.108</c:v>
                </c:pt>
                <c:pt idx="5854">
                  <c:v>0.106</c:v>
                </c:pt>
                <c:pt idx="5855">
                  <c:v>0.105</c:v>
                </c:pt>
                <c:pt idx="5856">
                  <c:v>0.10299999999999999</c:v>
                </c:pt>
                <c:pt idx="5857">
                  <c:v>0.10100000000000001</c:v>
                </c:pt>
                <c:pt idx="5858">
                  <c:v>0.1</c:v>
                </c:pt>
                <c:pt idx="5859">
                  <c:v>9.9000000000000005E-2</c:v>
                </c:pt>
                <c:pt idx="5860">
                  <c:v>9.7000000000000003E-2</c:v>
                </c:pt>
                <c:pt idx="5861">
                  <c:v>9.6000000000000002E-2</c:v>
                </c:pt>
                <c:pt idx="5862">
                  <c:v>9.4E-2</c:v>
                </c:pt>
                <c:pt idx="5863">
                  <c:v>9.2999999999999999E-2</c:v>
                </c:pt>
                <c:pt idx="5864">
                  <c:v>9.1999999999999998E-2</c:v>
                </c:pt>
                <c:pt idx="5865">
                  <c:v>9.0999999999999998E-2</c:v>
                </c:pt>
                <c:pt idx="5866">
                  <c:v>8.8999999999999996E-2</c:v>
                </c:pt>
                <c:pt idx="5867">
                  <c:v>8.7999999999999995E-2</c:v>
                </c:pt>
                <c:pt idx="5868">
                  <c:v>8.6999999999999994E-2</c:v>
                </c:pt>
                <c:pt idx="5869">
                  <c:v>8.5999999999999993E-2</c:v>
                </c:pt>
                <c:pt idx="5870">
                  <c:v>8.5000000000000006E-2</c:v>
                </c:pt>
                <c:pt idx="5871">
                  <c:v>8.4000000000000005E-2</c:v>
                </c:pt>
                <c:pt idx="5872">
                  <c:v>8.3000000000000004E-2</c:v>
                </c:pt>
                <c:pt idx="5873">
                  <c:v>8.2000000000000003E-2</c:v>
                </c:pt>
                <c:pt idx="5874">
                  <c:v>8.1000000000000003E-2</c:v>
                </c:pt>
                <c:pt idx="5875">
                  <c:v>0.08</c:v>
                </c:pt>
                <c:pt idx="5876">
                  <c:v>7.9000000000000001E-2</c:v>
                </c:pt>
                <c:pt idx="5877">
                  <c:v>7.8E-2</c:v>
                </c:pt>
                <c:pt idx="5878">
                  <c:v>7.6999999999999999E-2</c:v>
                </c:pt>
                <c:pt idx="5879">
                  <c:v>7.5999999999999998E-2</c:v>
                </c:pt>
                <c:pt idx="5880">
                  <c:v>7.5999999999999998E-2</c:v>
                </c:pt>
                <c:pt idx="5881">
                  <c:v>7.4999999999999997E-2</c:v>
                </c:pt>
                <c:pt idx="5882">
                  <c:v>7.3999999999999996E-2</c:v>
                </c:pt>
                <c:pt idx="5883">
                  <c:v>7.2999999999999995E-2</c:v>
                </c:pt>
                <c:pt idx="5884">
                  <c:v>7.1999999999999995E-2</c:v>
                </c:pt>
                <c:pt idx="5885">
                  <c:v>7.1999999999999995E-2</c:v>
                </c:pt>
                <c:pt idx="5886">
                  <c:v>7.0999999999999994E-2</c:v>
                </c:pt>
                <c:pt idx="5887">
                  <c:v>7.0000000000000007E-2</c:v>
                </c:pt>
                <c:pt idx="5888">
                  <c:v>6.9000000000000006E-2</c:v>
                </c:pt>
                <c:pt idx="5889">
                  <c:v>6.9000000000000006E-2</c:v>
                </c:pt>
                <c:pt idx="5890">
                  <c:v>6.8000000000000005E-2</c:v>
                </c:pt>
                <c:pt idx="5891">
                  <c:v>6.7000000000000004E-2</c:v>
                </c:pt>
                <c:pt idx="5892">
                  <c:v>6.7000000000000004E-2</c:v>
                </c:pt>
                <c:pt idx="5893">
                  <c:v>6.6000000000000003E-2</c:v>
                </c:pt>
                <c:pt idx="5894">
                  <c:v>6.5000000000000002E-2</c:v>
                </c:pt>
                <c:pt idx="5895">
                  <c:v>6.5000000000000002E-2</c:v>
                </c:pt>
                <c:pt idx="5896">
                  <c:v>6.4000000000000001E-2</c:v>
                </c:pt>
                <c:pt idx="5897">
                  <c:v>6.4000000000000001E-2</c:v>
                </c:pt>
                <c:pt idx="5898">
                  <c:v>6.3E-2</c:v>
                </c:pt>
                <c:pt idx="5899">
                  <c:v>6.2E-2</c:v>
                </c:pt>
                <c:pt idx="5900">
                  <c:v>0.69</c:v>
                </c:pt>
                <c:pt idx="5901">
                  <c:v>0.627</c:v>
                </c:pt>
                <c:pt idx="5902">
                  <c:v>0.57499999999999996</c:v>
                </c:pt>
                <c:pt idx="5903">
                  <c:v>0.53100000000000003</c:v>
                </c:pt>
                <c:pt idx="5904">
                  <c:v>0.49299999999999999</c:v>
                </c:pt>
                <c:pt idx="5905">
                  <c:v>0.46</c:v>
                </c:pt>
                <c:pt idx="5906">
                  <c:v>0.43099999999999999</c:v>
                </c:pt>
                <c:pt idx="5907">
                  <c:v>0.40600000000000003</c:v>
                </c:pt>
                <c:pt idx="5908">
                  <c:v>0.38300000000000001</c:v>
                </c:pt>
                <c:pt idx="5909">
                  <c:v>0.36299999999999999</c:v>
                </c:pt>
                <c:pt idx="5910">
                  <c:v>0.34499999999999997</c:v>
                </c:pt>
                <c:pt idx="5911">
                  <c:v>0.32900000000000001</c:v>
                </c:pt>
                <c:pt idx="5912">
                  <c:v>0.314</c:v>
                </c:pt>
                <c:pt idx="5913">
                  <c:v>0.3</c:v>
                </c:pt>
                <c:pt idx="5914">
                  <c:v>0.28799999999999998</c:v>
                </c:pt>
                <c:pt idx="5915">
                  <c:v>0.27600000000000002</c:v>
                </c:pt>
                <c:pt idx="5916">
                  <c:v>0.26500000000000001</c:v>
                </c:pt>
                <c:pt idx="5917">
                  <c:v>0.25600000000000001</c:v>
                </c:pt>
                <c:pt idx="5918">
                  <c:v>0.246</c:v>
                </c:pt>
                <c:pt idx="5919">
                  <c:v>0.23799999999999999</c:v>
                </c:pt>
                <c:pt idx="5920">
                  <c:v>0.23</c:v>
                </c:pt>
                <c:pt idx="5921">
                  <c:v>0.223</c:v>
                </c:pt>
                <c:pt idx="5922">
                  <c:v>0.216</c:v>
                </c:pt>
                <c:pt idx="5923">
                  <c:v>0.20899999999999999</c:v>
                </c:pt>
                <c:pt idx="5924">
                  <c:v>0.20300000000000001</c:v>
                </c:pt>
                <c:pt idx="5925">
                  <c:v>0.19700000000000001</c:v>
                </c:pt>
                <c:pt idx="5926">
                  <c:v>0.192</c:v>
                </c:pt>
                <c:pt idx="5927">
                  <c:v>0.186</c:v>
                </c:pt>
                <c:pt idx="5928">
                  <c:v>0.182</c:v>
                </c:pt>
                <c:pt idx="5929">
                  <c:v>0.17699999999999999</c:v>
                </c:pt>
                <c:pt idx="5930">
                  <c:v>0.17299999999999999</c:v>
                </c:pt>
                <c:pt idx="5931">
                  <c:v>0.16800000000000001</c:v>
                </c:pt>
                <c:pt idx="5932">
                  <c:v>0.16400000000000001</c:v>
                </c:pt>
                <c:pt idx="5933">
                  <c:v>0.16</c:v>
                </c:pt>
                <c:pt idx="5934">
                  <c:v>0.157</c:v>
                </c:pt>
                <c:pt idx="5935">
                  <c:v>0.153</c:v>
                </c:pt>
                <c:pt idx="5936">
                  <c:v>0.15</c:v>
                </c:pt>
                <c:pt idx="5937">
                  <c:v>0.14699999999999999</c:v>
                </c:pt>
                <c:pt idx="5938">
                  <c:v>0.14399999999999999</c:v>
                </c:pt>
                <c:pt idx="5939">
                  <c:v>0.14099999999999999</c:v>
                </c:pt>
                <c:pt idx="5940">
                  <c:v>0.13800000000000001</c:v>
                </c:pt>
                <c:pt idx="5941">
                  <c:v>0.13500000000000001</c:v>
                </c:pt>
                <c:pt idx="5942">
                  <c:v>0.13300000000000001</c:v>
                </c:pt>
                <c:pt idx="5943">
                  <c:v>0.13</c:v>
                </c:pt>
                <c:pt idx="5944">
                  <c:v>0.128</c:v>
                </c:pt>
                <c:pt idx="5945">
                  <c:v>0.125</c:v>
                </c:pt>
                <c:pt idx="5946">
                  <c:v>0.123</c:v>
                </c:pt>
                <c:pt idx="5947">
                  <c:v>0.121</c:v>
                </c:pt>
                <c:pt idx="5948">
                  <c:v>0.11899999999999999</c:v>
                </c:pt>
                <c:pt idx="5949">
                  <c:v>0.11700000000000001</c:v>
                </c:pt>
                <c:pt idx="5950">
                  <c:v>0.115</c:v>
                </c:pt>
                <c:pt idx="5951">
                  <c:v>0.113</c:v>
                </c:pt>
                <c:pt idx="5952">
                  <c:v>0.111</c:v>
                </c:pt>
                <c:pt idx="5953">
                  <c:v>0.11</c:v>
                </c:pt>
                <c:pt idx="5954">
                  <c:v>0.108</c:v>
                </c:pt>
                <c:pt idx="5955">
                  <c:v>0.106</c:v>
                </c:pt>
                <c:pt idx="5956">
                  <c:v>0.105</c:v>
                </c:pt>
                <c:pt idx="5957">
                  <c:v>0.10299999999999999</c:v>
                </c:pt>
                <c:pt idx="5958">
                  <c:v>0.10100000000000001</c:v>
                </c:pt>
                <c:pt idx="5959">
                  <c:v>0.1</c:v>
                </c:pt>
                <c:pt idx="5960">
                  <c:v>9.9000000000000005E-2</c:v>
                </c:pt>
                <c:pt idx="5961">
                  <c:v>9.7000000000000003E-2</c:v>
                </c:pt>
                <c:pt idx="5962">
                  <c:v>9.6000000000000002E-2</c:v>
                </c:pt>
                <c:pt idx="5963">
                  <c:v>9.5000000000000001E-2</c:v>
                </c:pt>
                <c:pt idx="5964">
                  <c:v>9.2999999999999999E-2</c:v>
                </c:pt>
                <c:pt idx="5965">
                  <c:v>9.1999999999999998E-2</c:v>
                </c:pt>
                <c:pt idx="5966">
                  <c:v>9.0999999999999998E-2</c:v>
                </c:pt>
                <c:pt idx="5967">
                  <c:v>0.09</c:v>
                </c:pt>
                <c:pt idx="5968">
                  <c:v>8.7999999999999995E-2</c:v>
                </c:pt>
                <c:pt idx="5969">
                  <c:v>8.6999999999999994E-2</c:v>
                </c:pt>
                <c:pt idx="5970">
                  <c:v>8.5999999999999993E-2</c:v>
                </c:pt>
                <c:pt idx="5971">
                  <c:v>8.5000000000000006E-2</c:v>
                </c:pt>
                <c:pt idx="5972">
                  <c:v>8.4000000000000005E-2</c:v>
                </c:pt>
                <c:pt idx="5973">
                  <c:v>8.3000000000000004E-2</c:v>
                </c:pt>
                <c:pt idx="5974">
                  <c:v>8.2000000000000003E-2</c:v>
                </c:pt>
                <c:pt idx="5975">
                  <c:v>8.1000000000000003E-2</c:v>
                </c:pt>
                <c:pt idx="5976">
                  <c:v>0.08</c:v>
                </c:pt>
                <c:pt idx="5977">
                  <c:v>7.9000000000000001E-2</c:v>
                </c:pt>
                <c:pt idx="5978">
                  <c:v>7.8E-2</c:v>
                </c:pt>
                <c:pt idx="5979">
                  <c:v>7.8E-2</c:v>
                </c:pt>
                <c:pt idx="5980">
                  <c:v>7.6999999999999999E-2</c:v>
                </c:pt>
                <c:pt idx="5981">
                  <c:v>7.5999999999999998E-2</c:v>
                </c:pt>
                <c:pt idx="5982">
                  <c:v>7.4999999999999997E-2</c:v>
                </c:pt>
                <c:pt idx="5983">
                  <c:v>7.3999999999999996E-2</c:v>
                </c:pt>
                <c:pt idx="5984">
                  <c:v>7.2999999999999995E-2</c:v>
                </c:pt>
                <c:pt idx="5985">
                  <c:v>7.2999999999999995E-2</c:v>
                </c:pt>
                <c:pt idx="5986">
                  <c:v>7.1999999999999995E-2</c:v>
                </c:pt>
                <c:pt idx="5987">
                  <c:v>7.0999999999999994E-2</c:v>
                </c:pt>
                <c:pt idx="5988">
                  <c:v>7.0000000000000007E-2</c:v>
                </c:pt>
                <c:pt idx="5989">
                  <c:v>7.0000000000000007E-2</c:v>
                </c:pt>
                <c:pt idx="5990">
                  <c:v>6.9000000000000006E-2</c:v>
                </c:pt>
                <c:pt idx="5991">
                  <c:v>6.8000000000000005E-2</c:v>
                </c:pt>
                <c:pt idx="5992">
                  <c:v>6.8000000000000005E-2</c:v>
                </c:pt>
                <c:pt idx="5993">
                  <c:v>6.7000000000000004E-2</c:v>
                </c:pt>
                <c:pt idx="5994">
                  <c:v>6.6000000000000003E-2</c:v>
                </c:pt>
                <c:pt idx="5995">
                  <c:v>6.6000000000000003E-2</c:v>
                </c:pt>
                <c:pt idx="5996">
                  <c:v>6.5000000000000002E-2</c:v>
                </c:pt>
                <c:pt idx="5997">
                  <c:v>6.4000000000000001E-2</c:v>
                </c:pt>
                <c:pt idx="5998">
                  <c:v>6.4000000000000001E-2</c:v>
                </c:pt>
                <c:pt idx="5999">
                  <c:v>6.3E-2</c:v>
                </c:pt>
                <c:pt idx="6000">
                  <c:v>0.7</c:v>
                </c:pt>
                <c:pt idx="6001">
                  <c:v>0.63600000000000001</c:v>
                </c:pt>
                <c:pt idx="6002">
                  <c:v>0.58299999999999996</c:v>
                </c:pt>
                <c:pt idx="6003">
                  <c:v>0.53800000000000003</c:v>
                </c:pt>
                <c:pt idx="6004">
                  <c:v>0.5</c:v>
                </c:pt>
                <c:pt idx="6005">
                  <c:v>0.46700000000000003</c:v>
                </c:pt>
                <c:pt idx="6006">
                  <c:v>0.438</c:v>
                </c:pt>
                <c:pt idx="6007">
                  <c:v>0.41199999999999998</c:v>
                </c:pt>
                <c:pt idx="6008">
                  <c:v>0.38900000000000001</c:v>
                </c:pt>
                <c:pt idx="6009">
                  <c:v>0.36799999999999999</c:v>
                </c:pt>
                <c:pt idx="6010">
                  <c:v>0.35</c:v>
                </c:pt>
                <c:pt idx="6011">
                  <c:v>0.33300000000000002</c:v>
                </c:pt>
                <c:pt idx="6012">
                  <c:v>0.318</c:v>
                </c:pt>
                <c:pt idx="6013">
                  <c:v>0.30399999999999999</c:v>
                </c:pt>
                <c:pt idx="6014">
                  <c:v>0.29199999999999998</c:v>
                </c:pt>
                <c:pt idx="6015">
                  <c:v>0.28000000000000003</c:v>
                </c:pt>
                <c:pt idx="6016">
                  <c:v>0.26900000000000002</c:v>
                </c:pt>
                <c:pt idx="6017">
                  <c:v>0.25900000000000001</c:v>
                </c:pt>
                <c:pt idx="6018">
                  <c:v>0.25</c:v>
                </c:pt>
                <c:pt idx="6019">
                  <c:v>0.24099999999999999</c:v>
                </c:pt>
                <c:pt idx="6020">
                  <c:v>0.23300000000000001</c:v>
                </c:pt>
                <c:pt idx="6021">
                  <c:v>0.22600000000000001</c:v>
                </c:pt>
                <c:pt idx="6022">
                  <c:v>0.219</c:v>
                </c:pt>
                <c:pt idx="6023">
                  <c:v>0.21199999999999999</c:v>
                </c:pt>
                <c:pt idx="6024">
                  <c:v>0.20599999999999999</c:v>
                </c:pt>
                <c:pt idx="6025">
                  <c:v>0.2</c:v>
                </c:pt>
                <c:pt idx="6026">
                  <c:v>0.19400000000000001</c:v>
                </c:pt>
                <c:pt idx="6027">
                  <c:v>0.189</c:v>
                </c:pt>
                <c:pt idx="6028">
                  <c:v>0.184</c:v>
                </c:pt>
                <c:pt idx="6029">
                  <c:v>0.17899999999999999</c:v>
                </c:pt>
                <c:pt idx="6030">
                  <c:v>0.17499999999999999</c:v>
                </c:pt>
                <c:pt idx="6031">
                  <c:v>0.17100000000000001</c:v>
                </c:pt>
                <c:pt idx="6032">
                  <c:v>0.16700000000000001</c:v>
                </c:pt>
                <c:pt idx="6033">
                  <c:v>0.16300000000000001</c:v>
                </c:pt>
                <c:pt idx="6034">
                  <c:v>0.159</c:v>
                </c:pt>
                <c:pt idx="6035">
                  <c:v>0.156</c:v>
                </c:pt>
                <c:pt idx="6036">
                  <c:v>0.152</c:v>
                </c:pt>
                <c:pt idx="6037">
                  <c:v>0.14899999999999999</c:v>
                </c:pt>
                <c:pt idx="6038">
                  <c:v>0.14599999999999999</c:v>
                </c:pt>
                <c:pt idx="6039">
                  <c:v>0.14299999999999999</c:v>
                </c:pt>
                <c:pt idx="6040">
                  <c:v>0.14000000000000001</c:v>
                </c:pt>
                <c:pt idx="6041">
                  <c:v>0.13700000000000001</c:v>
                </c:pt>
                <c:pt idx="6042">
                  <c:v>0.13500000000000001</c:v>
                </c:pt>
                <c:pt idx="6043">
                  <c:v>0.13200000000000001</c:v>
                </c:pt>
                <c:pt idx="6044">
                  <c:v>0.13</c:v>
                </c:pt>
                <c:pt idx="6045">
                  <c:v>0.127</c:v>
                </c:pt>
                <c:pt idx="6046">
                  <c:v>0.125</c:v>
                </c:pt>
                <c:pt idx="6047">
                  <c:v>0.123</c:v>
                </c:pt>
                <c:pt idx="6048">
                  <c:v>0.121</c:v>
                </c:pt>
                <c:pt idx="6049">
                  <c:v>0.11899999999999999</c:v>
                </c:pt>
                <c:pt idx="6050">
                  <c:v>0.11700000000000001</c:v>
                </c:pt>
                <c:pt idx="6051">
                  <c:v>0.115</c:v>
                </c:pt>
                <c:pt idx="6052">
                  <c:v>0.113</c:v>
                </c:pt>
                <c:pt idx="6053">
                  <c:v>0.111</c:v>
                </c:pt>
                <c:pt idx="6054">
                  <c:v>0.109</c:v>
                </c:pt>
                <c:pt idx="6055">
                  <c:v>0.108</c:v>
                </c:pt>
                <c:pt idx="6056">
                  <c:v>0.106</c:v>
                </c:pt>
                <c:pt idx="6057">
                  <c:v>0.104</c:v>
                </c:pt>
                <c:pt idx="6058">
                  <c:v>0.10299999999999999</c:v>
                </c:pt>
                <c:pt idx="6059">
                  <c:v>0.10100000000000001</c:v>
                </c:pt>
                <c:pt idx="6060">
                  <c:v>0.1</c:v>
                </c:pt>
                <c:pt idx="6061">
                  <c:v>9.9000000000000005E-2</c:v>
                </c:pt>
                <c:pt idx="6062">
                  <c:v>9.7000000000000003E-2</c:v>
                </c:pt>
                <c:pt idx="6063">
                  <c:v>9.6000000000000002E-2</c:v>
                </c:pt>
                <c:pt idx="6064">
                  <c:v>9.5000000000000001E-2</c:v>
                </c:pt>
                <c:pt idx="6065">
                  <c:v>9.2999999999999999E-2</c:v>
                </c:pt>
                <c:pt idx="6066">
                  <c:v>9.1999999999999998E-2</c:v>
                </c:pt>
                <c:pt idx="6067">
                  <c:v>9.0999999999999998E-2</c:v>
                </c:pt>
                <c:pt idx="6068">
                  <c:v>0.09</c:v>
                </c:pt>
                <c:pt idx="6069">
                  <c:v>8.8999999999999996E-2</c:v>
                </c:pt>
                <c:pt idx="6070">
                  <c:v>8.7999999999999995E-2</c:v>
                </c:pt>
                <c:pt idx="6071">
                  <c:v>8.5999999999999993E-2</c:v>
                </c:pt>
                <c:pt idx="6072">
                  <c:v>8.5000000000000006E-2</c:v>
                </c:pt>
                <c:pt idx="6073">
                  <c:v>8.4000000000000005E-2</c:v>
                </c:pt>
                <c:pt idx="6074">
                  <c:v>8.3000000000000004E-2</c:v>
                </c:pt>
                <c:pt idx="6075">
                  <c:v>8.2000000000000003E-2</c:v>
                </c:pt>
                <c:pt idx="6076">
                  <c:v>8.1000000000000003E-2</c:v>
                </c:pt>
                <c:pt idx="6077">
                  <c:v>0.08</c:v>
                </c:pt>
                <c:pt idx="6078">
                  <c:v>0.08</c:v>
                </c:pt>
                <c:pt idx="6079">
                  <c:v>7.9000000000000001E-2</c:v>
                </c:pt>
                <c:pt idx="6080">
                  <c:v>7.8E-2</c:v>
                </c:pt>
                <c:pt idx="6081">
                  <c:v>7.6999999999999999E-2</c:v>
                </c:pt>
                <c:pt idx="6082">
                  <c:v>7.5999999999999998E-2</c:v>
                </c:pt>
                <c:pt idx="6083">
                  <c:v>7.4999999999999997E-2</c:v>
                </c:pt>
                <c:pt idx="6084">
                  <c:v>7.3999999999999996E-2</c:v>
                </c:pt>
                <c:pt idx="6085">
                  <c:v>7.3999999999999996E-2</c:v>
                </c:pt>
                <c:pt idx="6086">
                  <c:v>7.2999999999999995E-2</c:v>
                </c:pt>
                <c:pt idx="6087">
                  <c:v>7.1999999999999995E-2</c:v>
                </c:pt>
                <c:pt idx="6088">
                  <c:v>7.0999999999999994E-2</c:v>
                </c:pt>
                <c:pt idx="6089">
                  <c:v>7.0999999999999994E-2</c:v>
                </c:pt>
                <c:pt idx="6090">
                  <c:v>7.0000000000000007E-2</c:v>
                </c:pt>
                <c:pt idx="6091">
                  <c:v>6.9000000000000006E-2</c:v>
                </c:pt>
                <c:pt idx="6092">
                  <c:v>6.9000000000000006E-2</c:v>
                </c:pt>
                <c:pt idx="6093">
                  <c:v>6.8000000000000005E-2</c:v>
                </c:pt>
                <c:pt idx="6094">
                  <c:v>6.7000000000000004E-2</c:v>
                </c:pt>
                <c:pt idx="6095">
                  <c:v>6.7000000000000004E-2</c:v>
                </c:pt>
                <c:pt idx="6096">
                  <c:v>6.6000000000000003E-2</c:v>
                </c:pt>
                <c:pt idx="6097">
                  <c:v>6.5000000000000002E-2</c:v>
                </c:pt>
                <c:pt idx="6098">
                  <c:v>6.5000000000000002E-2</c:v>
                </c:pt>
                <c:pt idx="6099">
                  <c:v>6.4000000000000001E-2</c:v>
                </c:pt>
                <c:pt idx="6100">
                  <c:v>0.71</c:v>
                </c:pt>
                <c:pt idx="6101">
                  <c:v>0.64500000000000002</c:v>
                </c:pt>
                <c:pt idx="6102">
                  <c:v>0.59199999999999997</c:v>
                </c:pt>
                <c:pt idx="6103">
                  <c:v>0.54600000000000004</c:v>
                </c:pt>
                <c:pt idx="6104">
                  <c:v>0.50700000000000001</c:v>
                </c:pt>
                <c:pt idx="6105">
                  <c:v>0.47299999999999998</c:v>
                </c:pt>
                <c:pt idx="6106">
                  <c:v>0.44400000000000001</c:v>
                </c:pt>
                <c:pt idx="6107">
                  <c:v>0.41799999999999998</c:v>
                </c:pt>
                <c:pt idx="6108">
                  <c:v>0.39400000000000002</c:v>
                </c:pt>
                <c:pt idx="6109">
                  <c:v>0.374</c:v>
                </c:pt>
                <c:pt idx="6110">
                  <c:v>0.35499999999999998</c:v>
                </c:pt>
                <c:pt idx="6111">
                  <c:v>0.33800000000000002</c:v>
                </c:pt>
                <c:pt idx="6112">
                  <c:v>0.32300000000000001</c:v>
                </c:pt>
                <c:pt idx="6113">
                  <c:v>0.309</c:v>
                </c:pt>
                <c:pt idx="6114">
                  <c:v>0.29599999999999999</c:v>
                </c:pt>
                <c:pt idx="6115">
                  <c:v>0.28399999999999997</c:v>
                </c:pt>
                <c:pt idx="6116">
                  <c:v>0.27300000000000002</c:v>
                </c:pt>
                <c:pt idx="6117">
                  <c:v>0.26300000000000001</c:v>
                </c:pt>
                <c:pt idx="6118">
                  <c:v>0.254</c:v>
                </c:pt>
                <c:pt idx="6119">
                  <c:v>0.245</c:v>
                </c:pt>
                <c:pt idx="6120">
                  <c:v>0.23699999999999999</c:v>
                </c:pt>
                <c:pt idx="6121">
                  <c:v>0.22900000000000001</c:v>
                </c:pt>
                <c:pt idx="6122">
                  <c:v>0.222</c:v>
                </c:pt>
                <c:pt idx="6123">
                  <c:v>0.215</c:v>
                </c:pt>
                <c:pt idx="6124">
                  <c:v>0.20899999999999999</c:v>
                </c:pt>
                <c:pt idx="6125">
                  <c:v>0.20300000000000001</c:v>
                </c:pt>
                <c:pt idx="6126">
                  <c:v>0.19700000000000001</c:v>
                </c:pt>
                <c:pt idx="6127">
                  <c:v>0.192</c:v>
                </c:pt>
                <c:pt idx="6128">
                  <c:v>0.187</c:v>
                </c:pt>
                <c:pt idx="6129">
                  <c:v>0.182</c:v>
                </c:pt>
                <c:pt idx="6130">
                  <c:v>0.17799999999999999</c:v>
                </c:pt>
                <c:pt idx="6131">
                  <c:v>0.17299999999999999</c:v>
                </c:pt>
                <c:pt idx="6132">
                  <c:v>0.16900000000000001</c:v>
                </c:pt>
                <c:pt idx="6133">
                  <c:v>0.16500000000000001</c:v>
                </c:pt>
                <c:pt idx="6134">
                  <c:v>0.161</c:v>
                </c:pt>
                <c:pt idx="6135">
                  <c:v>0.158</c:v>
                </c:pt>
                <c:pt idx="6136">
                  <c:v>0.154</c:v>
                </c:pt>
                <c:pt idx="6137">
                  <c:v>0.151</c:v>
                </c:pt>
                <c:pt idx="6138">
                  <c:v>0.14799999999999999</c:v>
                </c:pt>
                <c:pt idx="6139">
                  <c:v>0.14499999999999999</c:v>
                </c:pt>
                <c:pt idx="6140">
                  <c:v>0.14199999999999999</c:v>
                </c:pt>
                <c:pt idx="6141">
                  <c:v>0.13900000000000001</c:v>
                </c:pt>
                <c:pt idx="6142">
                  <c:v>0.13700000000000001</c:v>
                </c:pt>
                <c:pt idx="6143">
                  <c:v>0.13400000000000001</c:v>
                </c:pt>
                <c:pt idx="6144">
                  <c:v>0.13100000000000001</c:v>
                </c:pt>
                <c:pt idx="6145">
                  <c:v>0.129</c:v>
                </c:pt>
                <c:pt idx="6146">
                  <c:v>0.127</c:v>
                </c:pt>
                <c:pt idx="6147">
                  <c:v>0.125</c:v>
                </c:pt>
                <c:pt idx="6148">
                  <c:v>0.122</c:v>
                </c:pt>
                <c:pt idx="6149">
                  <c:v>0.12</c:v>
                </c:pt>
                <c:pt idx="6150">
                  <c:v>0.11799999999999999</c:v>
                </c:pt>
                <c:pt idx="6151">
                  <c:v>0.11600000000000001</c:v>
                </c:pt>
                <c:pt idx="6152">
                  <c:v>0.115</c:v>
                </c:pt>
                <c:pt idx="6153">
                  <c:v>0.113</c:v>
                </c:pt>
                <c:pt idx="6154">
                  <c:v>0.111</c:v>
                </c:pt>
                <c:pt idx="6155">
                  <c:v>0.109</c:v>
                </c:pt>
                <c:pt idx="6156">
                  <c:v>0.108</c:v>
                </c:pt>
                <c:pt idx="6157">
                  <c:v>0.106</c:v>
                </c:pt>
                <c:pt idx="6158">
                  <c:v>0.104</c:v>
                </c:pt>
                <c:pt idx="6159">
                  <c:v>0.10299999999999999</c:v>
                </c:pt>
                <c:pt idx="6160">
                  <c:v>0.10100000000000001</c:v>
                </c:pt>
                <c:pt idx="6161">
                  <c:v>0.1</c:v>
                </c:pt>
                <c:pt idx="6162">
                  <c:v>9.9000000000000005E-2</c:v>
                </c:pt>
                <c:pt idx="6163">
                  <c:v>9.7000000000000003E-2</c:v>
                </c:pt>
                <c:pt idx="6164">
                  <c:v>9.6000000000000002E-2</c:v>
                </c:pt>
                <c:pt idx="6165">
                  <c:v>9.5000000000000001E-2</c:v>
                </c:pt>
                <c:pt idx="6166">
                  <c:v>9.2999999999999999E-2</c:v>
                </c:pt>
                <c:pt idx="6167">
                  <c:v>9.1999999999999998E-2</c:v>
                </c:pt>
                <c:pt idx="6168">
                  <c:v>9.0999999999999998E-2</c:v>
                </c:pt>
                <c:pt idx="6169">
                  <c:v>0.09</c:v>
                </c:pt>
                <c:pt idx="6170">
                  <c:v>8.8999999999999996E-2</c:v>
                </c:pt>
                <c:pt idx="6171">
                  <c:v>8.7999999999999995E-2</c:v>
                </c:pt>
                <c:pt idx="6172">
                  <c:v>8.6999999999999994E-2</c:v>
                </c:pt>
                <c:pt idx="6173">
                  <c:v>8.5999999999999993E-2</c:v>
                </c:pt>
                <c:pt idx="6174">
                  <c:v>8.5000000000000006E-2</c:v>
                </c:pt>
                <c:pt idx="6175">
                  <c:v>8.4000000000000005E-2</c:v>
                </c:pt>
                <c:pt idx="6176">
                  <c:v>8.3000000000000004E-2</c:v>
                </c:pt>
                <c:pt idx="6177">
                  <c:v>8.2000000000000003E-2</c:v>
                </c:pt>
                <c:pt idx="6178">
                  <c:v>8.1000000000000003E-2</c:v>
                </c:pt>
                <c:pt idx="6179">
                  <c:v>0.08</c:v>
                </c:pt>
                <c:pt idx="6180">
                  <c:v>7.9000000000000001E-2</c:v>
                </c:pt>
                <c:pt idx="6181">
                  <c:v>7.8E-2</c:v>
                </c:pt>
                <c:pt idx="6182">
                  <c:v>7.6999999999999999E-2</c:v>
                </c:pt>
                <c:pt idx="6183">
                  <c:v>7.5999999999999998E-2</c:v>
                </c:pt>
                <c:pt idx="6184">
                  <c:v>7.5999999999999998E-2</c:v>
                </c:pt>
                <c:pt idx="6185">
                  <c:v>7.4999999999999997E-2</c:v>
                </c:pt>
                <c:pt idx="6186">
                  <c:v>7.3999999999999996E-2</c:v>
                </c:pt>
                <c:pt idx="6187">
                  <c:v>7.2999999999999995E-2</c:v>
                </c:pt>
                <c:pt idx="6188">
                  <c:v>7.1999999999999995E-2</c:v>
                </c:pt>
                <c:pt idx="6189">
                  <c:v>7.1999999999999995E-2</c:v>
                </c:pt>
                <c:pt idx="6190">
                  <c:v>7.0999999999999994E-2</c:v>
                </c:pt>
                <c:pt idx="6191">
                  <c:v>7.0000000000000007E-2</c:v>
                </c:pt>
                <c:pt idx="6192">
                  <c:v>7.0000000000000007E-2</c:v>
                </c:pt>
                <c:pt idx="6193">
                  <c:v>6.9000000000000006E-2</c:v>
                </c:pt>
                <c:pt idx="6194">
                  <c:v>6.8000000000000005E-2</c:v>
                </c:pt>
                <c:pt idx="6195">
                  <c:v>6.8000000000000005E-2</c:v>
                </c:pt>
                <c:pt idx="6196">
                  <c:v>6.7000000000000004E-2</c:v>
                </c:pt>
                <c:pt idx="6197">
                  <c:v>6.6000000000000003E-2</c:v>
                </c:pt>
                <c:pt idx="6198">
                  <c:v>6.6000000000000003E-2</c:v>
                </c:pt>
                <c:pt idx="6199">
                  <c:v>6.5000000000000002E-2</c:v>
                </c:pt>
                <c:pt idx="6200">
                  <c:v>0.72</c:v>
                </c:pt>
                <c:pt idx="6201">
                  <c:v>0.65500000000000003</c:v>
                </c:pt>
                <c:pt idx="6202">
                  <c:v>0.6</c:v>
                </c:pt>
                <c:pt idx="6203">
                  <c:v>0.55400000000000005</c:v>
                </c:pt>
                <c:pt idx="6204">
                  <c:v>0.51400000000000001</c:v>
                </c:pt>
                <c:pt idx="6205">
                  <c:v>0.48</c:v>
                </c:pt>
                <c:pt idx="6206">
                  <c:v>0.45</c:v>
                </c:pt>
                <c:pt idx="6207">
                  <c:v>0.42399999999999999</c:v>
                </c:pt>
                <c:pt idx="6208">
                  <c:v>0.4</c:v>
                </c:pt>
                <c:pt idx="6209">
                  <c:v>0.379</c:v>
                </c:pt>
                <c:pt idx="6210">
                  <c:v>0.36</c:v>
                </c:pt>
                <c:pt idx="6211">
                  <c:v>0.34300000000000003</c:v>
                </c:pt>
                <c:pt idx="6212">
                  <c:v>0.32700000000000001</c:v>
                </c:pt>
                <c:pt idx="6213">
                  <c:v>0.313</c:v>
                </c:pt>
                <c:pt idx="6214">
                  <c:v>0.3</c:v>
                </c:pt>
                <c:pt idx="6215">
                  <c:v>0.28799999999999998</c:v>
                </c:pt>
                <c:pt idx="6216">
                  <c:v>0.27700000000000002</c:v>
                </c:pt>
                <c:pt idx="6217">
                  <c:v>0.26700000000000002</c:v>
                </c:pt>
                <c:pt idx="6218">
                  <c:v>0.25700000000000001</c:v>
                </c:pt>
                <c:pt idx="6219">
                  <c:v>0.248</c:v>
                </c:pt>
                <c:pt idx="6220">
                  <c:v>0.24</c:v>
                </c:pt>
                <c:pt idx="6221">
                  <c:v>0.23200000000000001</c:v>
                </c:pt>
                <c:pt idx="6222">
                  <c:v>0.22500000000000001</c:v>
                </c:pt>
                <c:pt idx="6223">
                  <c:v>0.218</c:v>
                </c:pt>
                <c:pt idx="6224">
                  <c:v>0.21199999999999999</c:v>
                </c:pt>
                <c:pt idx="6225">
                  <c:v>0.20599999999999999</c:v>
                </c:pt>
                <c:pt idx="6226">
                  <c:v>0.2</c:v>
                </c:pt>
                <c:pt idx="6227">
                  <c:v>0.19500000000000001</c:v>
                </c:pt>
                <c:pt idx="6228">
                  <c:v>0.189</c:v>
                </c:pt>
                <c:pt idx="6229">
                  <c:v>0.185</c:v>
                </c:pt>
                <c:pt idx="6230">
                  <c:v>0.18</c:v>
                </c:pt>
                <c:pt idx="6231">
                  <c:v>0.17599999999999999</c:v>
                </c:pt>
                <c:pt idx="6232">
                  <c:v>0.17100000000000001</c:v>
                </c:pt>
                <c:pt idx="6233">
                  <c:v>0.16700000000000001</c:v>
                </c:pt>
                <c:pt idx="6234">
                  <c:v>0.16400000000000001</c:v>
                </c:pt>
                <c:pt idx="6235">
                  <c:v>0.16</c:v>
                </c:pt>
                <c:pt idx="6236">
                  <c:v>0.157</c:v>
                </c:pt>
                <c:pt idx="6237">
                  <c:v>0.153</c:v>
                </c:pt>
                <c:pt idx="6238">
                  <c:v>0.15</c:v>
                </c:pt>
                <c:pt idx="6239">
                  <c:v>0.14699999999999999</c:v>
                </c:pt>
                <c:pt idx="6240">
                  <c:v>0.14399999999999999</c:v>
                </c:pt>
                <c:pt idx="6241">
                  <c:v>0.14099999999999999</c:v>
                </c:pt>
                <c:pt idx="6242">
                  <c:v>0.13800000000000001</c:v>
                </c:pt>
                <c:pt idx="6243">
                  <c:v>0.13600000000000001</c:v>
                </c:pt>
                <c:pt idx="6244">
                  <c:v>0.13300000000000001</c:v>
                </c:pt>
                <c:pt idx="6245">
                  <c:v>0.13100000000000001</c:v>
                </c:pt>
                <c:pt idx="6246">
                  <c:v>0.129</c:v>
                </c:pt>
                <c:pt idx="6247">
                  <c:v>0.126</c:v>
                </c:pt>
                <c:pt idx="6248">
                  <c:v>0.124</c:v>
                </c:pt>
                <c:pt idx="6249">
                  <c:v>0.122</c:v>
                </c:pt>
                <c:pt idx="6250">
                  <c:v>0.12</c:v>
                </c:pt>
                <c:pt idx="6251">
                  <c:v>0.11799999999999999</c:v>
                </c:pt>
                <c:pt idx="6252">
                  <c:v>0.11600000000000001</c:v>
                </c:pt>
                <c:pt idx="6253">
                  <c:v>0.114</c:v>
                </c:pt>
                <c:pt idx="6254">
                  <c:v>0.113</c:v>
                </c:pt>
                <c:pt idx="6255">
                  <c:v>0.111</c:v>
                </c:pt>
                <c:pt idx="6256">
                  <c:v>0.109</c:v>
                </c:pt>
                <c:pt idx="6257">
                  <c:v>0.107</c:v>
                </c:pt>
                <c:pt idx="6258">
                  <c:v>0.106</c:v>
                </c:pt>
                <c:pt idx="6259">
                  <c:v>0.104</c:v>
                </c:pt>
                <c:pt idx="6260">
                  <c:v>0.10299999999999999</c:v>
                </c:pt>
                <c:pt idx="6261">
                  <c:v>0.10100000000000001</c:v>
                </c:pt>
                <c:pt idx="6262">
                  <c:v>0.1</c:v>
                </c:pt>
                <c:pt idx="6263">
                  <c:v>9.9000000000000005E-2</c:v>
                </c:pt>
                <c:pt idx="6264">
                  <c:v>9.7000000000000003E-2</c:v>
                </c:pt>
                <c:pt idx="6265">
                  <c:v>9.6000000000000002E-2</c:v>
                </c:pt>
                <c:pt idx="6266">
                  <c:v>9.5000000000000001E-2</c:v>
                </c:pt>
                <c:pt idx="6267">
                  <c:v>9.4E-2</c:v>
                </c:pt>
                <c:pt idx="6268">
                  <c:v>9.1999999999999998E-2</c:v>
                </c:pt>
                <c:pt idx="6269">
                  <c:v>9.0999999999999998E-2</c:v>
                </c:pt>
                <c:pt idx="6270">
                  <c:v>0.09</c:v>
                </c:pt>
                <c:pt idx="6271">
                  <c:v>8.8999999999999996E-2</c:v>
                </c:pt>
                <c:pt idx="6272">
                  <c:v>8.7999999999999995E-2</c:v>
                </c:pt>
                <c:pt idx="6273">
                  <c:v>8.6999999999999994E-2</c:v>
                </c:pt>
                <c:pt idx="6274">
                  <c:v>8.5999999999999993E-2</c:v>
                </c:pt>
                <c:pt idx="6275">
                  <c:v>8.5000000000000006E-2</c:v>
                </c:pt>
                <c:pt idx="6276">
                  <c:v>8.4000000000000005E-2</c:v>
                </c:pt>
                <c:pt idx="6277">
                  <c:v>8.3000000000000004E-2</c:v>
                </c:pt>
                <c:pt idx="6278">
                  <c:v>8.2000000000000003E-2</c:v>
                </c:pt>
                <c:pt idx="6279">
                  <c:v>8.1000000000000003E-2</c:v>
                </c:pt>
                <c:pt idx="6280">
                  <c:v>0.08</c:v>
                </c:pt>
                <c:pt idx="6281">
                  <c:v>7.9000000000000001E-2</c:v>
                </c:pt>
                <c:pt idx="6282">
                  <c:v>7.8E-2</c:v>
                </c:pt>
                <c:pt idx="6283">
                  <c:v>7.6999999999999999E-2</c:v>
                </c:pt>
                <c:pt idx="6284">
                  <c:v>7.6999999999999999E-2</c:v>
                </c:pt>
                <c:pt idx="6285">
                  <c:v>7.5999999999999998E-2</c:v>
                </c:pt>
                <c:pt idx="6286">
                  <c:v>7.4999999999999997E-2</c:v>
                </c:pt>
                <c:pt idx="6287">
                  <c:v>7.3999999999999996E-2</c:v>
                </c:pt>
                <c:pt idx="6288">
                  <c:v>7.2999999999999995E-2</c:v>
                </c:pt>
                <c:pt idx="6289">
                  <c:v>7.2999999999999995E-2</c:v>
                </c:pt>
                <c:pt idx="6290">
                  <c:v>7.1999999999999995E-2</c:v>
                </c:pt>
                <c:pt idx="6291">
                  <c:v>7.0999999999999994E-2</c:v>
                </c:pt>
                <c:pt idx="6292">
                  <c:v>7.0999999999999994E-2</c:v>
                </c:pt>
                <c:pt idx="6293">
                  <c:v>7.0000000000000007E-2</c:v>
                </c:pt>
                <c:pt idx="6294">
                  <c:v>6.9000000000000006E-2</c:v>
                </c:pt>
                <c:pt idx="6295">
                  <c:v>6.9000000000000006E-2</c:v>
                </c:pt>
                <c:pt idx="6296">
                  <c:v>6.8000000000000005E-2</c:v>
                </c:pt>
                <c:pt idx="6297">
                  <c:v>6.7000000000000004E-2</c:v>
                </c:pt>
                <c:pt idx="6298">
                  <c:v>6.7000000000000004E-2</c:v>
                </c:pt>
                <c:pt idx="6299">
                  <c:v>6.6000000000000003E-2</c:v>
                </c:pt>
                <c:pt idx="6300">
                  <c:v>0.73</c:v>
                </c:pt>
                <c:pt idx="6301">
                  <c:v>0.66400000000000003</c:v>
                </c:pt>
                <c:pt idx="6302">
                  <c:v>0.60799999999999998</c:v>
                </c:pt>
                <c:pt idx="6303">
                  <c:v>0.56200000000000006</c:v>
                </c:pt>
                <c:pt idx="6304">
                  <c:v>0.52100000000000002</c:v>
                </c:pt>
                <c:pt idx="6305">
                  <c:v>0.48699999999999999</c:v>
                </c:pt>
                <c:pt idx="6306">
                  <c:v>0.45600000000000002</c:v>
                </c:pt>
                <c:pt idx="6307">
                  <c:v>0.42899999999999999</c:v>
                </c:pt>
                <c:pt idx="6308">
                  <c:v>0.40600000000000003</c:v>
                </c:pt>
                <c:pt idx="6309">
                  <c:v>0.38400000000000001</c:v>
                </c:pt>
                <c:pt idx="6310">
                  <c:v>0.36499999999999999</c:v>
                </c:pt>
                <c:pt idx="6311">
                  <c:v>0.34799999999999998</c:v>
                </c:pt>
                <c:pt idx="6312">
                  <c:v>0.33200000000000002</c:v>
                </c:pt>
                <c:pt idx="6313">
                  <c:v>0.317</c:v>
                </c:pt>
                <c:pt idx="6314">
                  <c:v>0.30399999999999999</c:v>
                </c:pt>
                <c:pt idx="6315">
                  <c:v>0.29199999999999998</c:v>
                </c:pt>
                <c:pt idx="6316">
                  <c:v>0.28100000000000003</c:v>
                </c:pt>
                <c:pt idx="6317">
                  <c:v>0.27</c:v>
                </c:pt>
                <c:pt idx="6318">
                  <c:v>0.26100000000000001</c:v>
                </c:pt>
                <c:pt idx="6319">
                  <c:v>0.252</c:v>
                </c:pt>
                <c:pt idx="6320">
                  <c:v>0.24299999999999999</c:v>
                </c:pt>
                <c:pt idx="6321">
                  <c:v>0.23499999999999999</c:v>
                </c:pt>
                <c:pt idx="6322">
                  <c:v>0.22800000000000001</c:v>
                </c:pt>
                <c:pt idx="6323">
                  <c:v>0.221</c:v>
                </c:pt>
                <c:pt idx="6324">
                  <c:v>0.215</c:v>
                </c:pt>
                <c:pt idx="6325">
                  <c:v>0.20899999999999999</c:v>
                </c:pt>
                <c:pt idx="6326">
                  <c:v>0.20300000000000001</c:v>
                </c:pt>
                <c:pt idx="6327">
                  <c:v>0.19700000000000001</c:v>
                </c:pt>
                <c:pt idx="6328">
                  <c:v>0.192</c:v>
                </c:pt>
                <c:pt idx="6329">
                  <c:v>0.187</c:v>
                </c:pt>
                <c:pt idx="6330">
                  <c:v>0.183</c:v>
                </c:pt>
                <c:pt idx="6331">
                  <c:v>0.17799999999999999</c:v>
                </c:pt>
                <c:pt idx="6332">
                  <c:v>0.17399999999999999</c:v>
                </c:pt>
                <c:pt idx="6333">
                  <c:v>0.17</c:v>
                </c:pt>
                <c:pt idx="6334">
                  <c:v>0.16600000000000001</c:v>
                </c:pt>
                <c:pt idx="6335">
                  <c:v>0.16200000000000001</c:v>
                </c:pt>
                <c:pt idx="6336">
                  <c:v>0.159</c:v>
                </c:pt>
                <c:pt idx="6337">
                  <c:v>0.155</c:v>
                </c:pt>
                <c:pt idx="6338">
                  <c:v>0.152</c:v>
                </c:pt>
                <c:pt idx="6339">
                  <c:v>0.14899999999999999</c:v>
                </c:pt>
                <c:pt idx="6340">
                  <c:v>0.14599999999999999</c:v>
                </c:pt>
                <c:pt idx="6341">
                  <c:v>0.14299999999999999</c:v>
                </c:pt>
                <c:pt idx="6342">
                  <c:v>0.14000000000000001</c:v>
                </c:pt>
                <c:pt idx="6343">
                  <c:v>0.13800000000000001</c:v>
                </c:pt>
                <c:pt idx="6344">
                  <c:v>0.13500000000000001</c:v>
                </c:pt>
                <c:pt idx="6345">
                  <c:v>0.13300000000000001</c:v>
                </c:pt>
                <c:pt idx="6346">
                  <c:v>0.13</c:v>
                </c:pt>
                <c:pt idx="6347">
                  <c:v>0.128</c:v>
                </c:pt>
                <c:pt idx="6348">
                  <c:v>0.126</c:v>
                </c:pt>
                <c:pt idx="6349">
                  <c:v>0.124</c:v>
                </c:pt>
                <c:pt idx="6350">
                  <c:v>0.122</c:v>
                </c:pt>
                <c:pt idx="6351">
                  <c:v>0.12</c:v>
                </c:pt>
                <c:pt idx="6352">
                  <c:v>0.11799999999999999</c:v>
                </c:pt>
                <c:pt idx="6353">
                  <c:v>0.11600000000000001</c:v>
                </c:pt>
                <c:pt idx="6354">
                  <c:v>0.114</c:v>
                </c:pt>
                <c:pt idx="6355">
                  <c:v>0.112</c:v>
                </c:pt>
                <c:pt idx="6356">
                  <c:v>0.111</c:v>
                </c:pt>
                <c:pt idx="6357">
                  <c:v>0.109</c:v>
                </c:pt>
                <c:pt idx="6358">
                  <c:v>0.107</c:v>
                </c:pt>
                <c:pt idx="6359">
                  <c:v>0.106</c:v>
                </c:pt>
                <c:pt idx="6360">
                  <c:v>0.104</c:v>
                </c:pt>
                <c:pt idx="6361">
                  <c:v>0.10299999999999999</c:v>
                </c:pt>
                <c:pt idx="6362">
                  <c:v>0.10100000000000001</c:v>
                </c:pt>
                <c:pt idx="6363">
                  <c:v>0.1</c:v>
                </c:pt>
                <c:pt idx="6364">
                  <c:v>9.9000000000000005E-2</c:v>
                </c:pt>
                <c:pt idx="6365">
                  <c:v>9.7000000000000003E-2</c:v>
                </c:pt>
                <c:pt idx="6366">
                  <c:v>9.6000000000000002E-2</c:v>
                </c:pt>
                <c:pt idx="6367">
                  <c:v>9.5000000000000001E-2</c:v>
                </c:pt>
                <c:pt idx="6368">
                  <c:v>9.4E-2</c:v>
                </c:pt>
                <c:pt idx="6369">
                  <c:v>9.1999999999999998E-2</c:v>
                </c:pt>
                <c:pt idx="6370">
                  <c:v>9.0999999999999998E-2</c:v>
                </c:pt>
                <c:pt idx="6371">
                  <c:v>0.09</c:v>
                </c:pt>
                <c:pt idx="6372">
                  <c:v>8.8999999999999996E-2</c:v>
                </c:pt>
                <c:pt idx="6373">
                  <c:v>8.7999999999999995E-2</c:v>
                </c:pt>
                <c:pt idx="6374">
                  <c:v>8.6999999999999994E-2</c:v>
                </c:pt>
                <c:pt idx="6375">
                  <c:v>8.5999999999999993E-2</c:v>
                </c:pt>
                <c:pt idx="6376">
                  <c:v>8.5000000000000006E-2</c:v>
                </c:pt>
                <c:pt idx="6377">
                  <c:v>8.4000000000000005E-2</c:v>
                </c:pt>
                <c:pt idx="6378">
                  <c:v>8.3000000000000004E-2</c:v>
                </c:pt>
                <c:pt idx="6379">
                  <c:v>8.2000000000000003E-2</c:v>
                </c:pt>
                <c:pt idx="6380">
                  <c:v>8.1000000000000003E-2</c:v>
                </c:pt>
                <c:pt idx="6381">
                  <c:v>0.08</c:v>
                </c:pt>
                <c:pt idx="6382">
                  <c:v>7.9000000000000001E-2</c:v>
                </c:pt>
                <c:pt idx="6383">
                  <c:v>7.8E-2</c:v>
                </c:pt>
                <c:pt idx="6384">
                  <c:v>7.8E-2</c:v>
                </c:pt>
                <c:pt idx="6385">
                  <c:v>7.6999999999999999E-2</c:v>
                </c:pt>
                <c:pt idx="6386">
                  <c:v>7.5999999999999998E-2</c:v>
                </c:pt>
                <c:pt idx="6387">
                  <c:v>7.4999999999999997E-2</c:v>
                </c:pt>
                <c:pt idx="6388">
                  <c:v>7.3999999999999996E-2</c:v>
                </c:pt>
                <c:pt idx="6389">
                  <c:v>7.3999999999999996E-2</c:v>
                </c:pt>
                <c:pt idx="6390">
                  <c:v>7.2999999999999995E-2</c:v>
                </c:pt>
                <c:pt idx="6391">
                  <c:v>7.1999999999999995E-2</c:v>
                </c:pt>
                <c:pt idx="6392">
                  <c:v>7.1999999999999995E-2</c:v>
                </c:pt>
                <c:pt idx="6393">
                  <c:v>7.0999999999999994E-2</c:v>
                </c:pt>
                <c:pt idx="6394">
                  <c:v>7.0000000000000007E-2</c:v>
                </c:pt>
                <c:pt idx="6395">
                  <c:v>7.0000000000000007E-2</c:v>
                </c:pt>
                <c:pt idx="6396">
                  <c:v>6.9000000000000006E-2</c:v>
                </c:pt>
                <c:pt idx="6397">
                  <c:v>6.8000000000000005E-2</c:v>
                </c:pt>
                <c:pt idx="6398">
                  <c:v>6.8000000000000005E-2</c:v>
                </c:pt>
                <c:pt idx="6399">
                  <c:v>6.7000000000000004E-2</c:v>
                </c:pt>
                <c:pt idx="6400">
                  <c:v>0.74</c:v>
                </c:pt>
                <c:pt idx="6401">
                  <c:v>0.67300000000000004</c:v>
                </c:pt>
                <c:pt idx="6402">
                  <c:v>0.61699999999999999</c:v>
                </c:pt>
                <c:pt idx="6403">
                  <c:v>0.56899999999999995</c:v>
                </c:pt>
                <c:pt idx="6404">
                  <c:v>0.52900000000000003</c:v>
                </c:pt>
                <c:pt idx="6405">
                  <c:v>0.49299999999999999</c:v>
                </c:pt>
                <c:pt idx="6406">
                  <c:v>0.46300000000000002</c:v>
                </c:pt>
                <c:pt idx="6407">
                  <c:v>0.435</c:v>
                </c:pt>
                <c:pt idx="6408">
                  <c:v>0.41099999999999998</c:v>
                </c:pt>
                <c:pt idx="6409">
                  <c:v>0.38900000000000001</c:v>
                </c:pt>
                <c:pt idx="6410">
                  <c:v>0.37</c:v>
                </c:pt>
                <c:pt idx="6411">
                  <c:v>0.35199999999999998</c:v>
                </c:pt>
                <c:pt idx="6412">
                  <c:v>0.33600000000000002</c:v>
                </c:pt>
                <c:pt idx="6413">
                  <c:v>0.32200000000000001</c:v>
                </c:pt>
                <c:pt idx="6414">
                  <c:v>0.308</c:v>
                </c:pt>
                <c:pt idx="6415">
                  <c:v>0.29599999999999999</c:v>
                </c:pt>
                <c:pt idx="6416">
                  <c:v>0.28499999999999998</c:v>
                </c:pt>
                <c:pt idx="6417">
                  <c:v>0.27400000000000002</c:v>
                </c:pt>
                <c:pt idx="6418">
                  <c:v>0.26400000000000001</c:v>
                </c:pt>
                <c:pt idx="6419">
                  <c:v>0.255</c:v>
                </c:pt>
                <c:pt idx="6420">
                  <c:v>0.247</c:v>
                </c:pt>
                <c:pt idx="6421">
                  <c:v>0.23899999999999999</c:v>
                </c:pt>
                <c:pt idx="6422">
                  <c:v>0.23100000000000001</c:v>
                </c:pt>
                <c:pt idx="6423">
                  <c:v>0.224</c:v>
                </c:pt>
                <c:pt idx="6424">
                  <c:v>0.218</c:v>
                </c:pt>
                <c:pt idx="6425">
                  <c:v>0.21099999999999999</c:v>
                </c:pt>
                <c:pt idx="6426">
                  <c:v>0.20599999999999999</c:v>
                </c:pt>
                <c:pt idx="6427">
                  <c:v>0.2</c:v>
                </c:pt>
                <c:pt idx="6428">
                  <c:v>0.19500000000000001</c:v>
                </c:pt>
                <c:pt idx="6429">
                  <c:v>0.19</c:v>
                </c:pt>
                <c:pt idx="6430">
                  <c:v>0.185</c:v>
                </c:pt>
                <c:pt idx="6431">
                  <c:v>0.18</c:v>
                </c:pt>
                <c:pt idx="6432">
                  <c:v>0.17599999999999999</c:v>
                </c:pt>
                <c:pt idx="6433">
                  <c:v>0.17199999999999999</c:v>
                </c:pt>
                <c:pt idx="6434">
                  <c:v>0.16800000000000001</c:v>
                </c:pt>
                <c:pt idx="6435">
                  <c:v>0.16400000000000001</c:v>
                </c:pt>
                <c:pt idx="6436">
                  <c:v>0.161</c:v>
                </c:pt>
                <c:pt idx="6437">
                  <c:v>0.157</c:v>
                </c:pt>
                <c:pt idx="6438">
                  <c:v>0.154</c:v>
                </c:pt>
                <c:pt idx="6439">
                  <c:v>0.151</c:v>
                </c:pt>
                <c:pt idx="6440">
                  <c:v>0.14799999999999999</c:v>
                </c:pt>
                <c:pt idx="6441">
                  <c:v>0.14499999999999999</c:v>
                </c:pt>
                <c:pt idx="6442">
                  <c:v>0.14199999999999999</c:v>
                </c:pt>
                <c:pt idx="6443">
                  <c:v>0.14000000000000001</c:v>
                </c:pt>
                <c:pt idx="6444">
                  <c:v>0.13700000000000001</c:v>
                </c:pt>
                <c:pt idx="6445">
                  <c:v>0.13500000000000001</c:v>
                </c:pt>
                <c:pt idx="6446">
                  <c:v>0.13200000000000001</c:v>
                </c:pt>
                <c:pt idx="6447">
                  <c:v>0.13</c:v>
                </c:pt>
                <c:pt idx="6448">
                  <c:v>0.128</c:v>
                </c:pt>
                <c:pt idx="6449">
                  <c:v>0.125</c:v>
                </c:pt>
                <c:pt idx="6450">
                  <c:v>0.123</c:v>
                </c:pt>
                <c:pt idx="6451">
                  <c:v>0.121</c:v>
                </c:pt>
                <c:pt idx="6452">
                  <c:v>0.11899999999999999</c:v>
                </c:pt>
                <c:pt idx="6453">
                  <c:v>0.11700000000000001</c:v>
                </c:pt>
                <c:pt idx="6454">
                  <c:v>0.11600000000000001</c:v>
                </c:pt>
                <c:pt idx="6455">
                  <c:v>0.114</c:v>
                </c:pt>
                <c:pt idx="6456">
                  <c:v>0.112</c:v>
                </c:pt>
                <c:pt idx="6457">
                  <c:v>0.11</c:v>
                </c:pt>
                <c:pt idx="6458">
                  <c:v>0.109</c:v>
                </c:pt>
                <c:pt idx="6459">
                  <c:v>0.107</c:v>
                </c:pt>
                <c:pt idx="6460">
                  <c:v>0.106</c:v>
                </c:pt>
                <c:pt idx="6461">
                  <c:v>0.104</c:v>
                </c:pt>
                <c:pt idx="6462">
                  <c:v>0.10299999999999999</c:v>
                </c:pt>
                <c:pt idx="6463">
                  <c:v>0.10100000000000001</c:v>
                </c:pt>
                <c:pt idx="6464">
                  <c:v>0.1</c:v>
                </c:pt>
                <c:pt idx="6465">
                  <c:v>9.9000000000000005E-2</c:v>
                </c:pt>
                <c:pt idx="6466">
                  <c:v>9.7000000000000003E-2</c:v>
                </c:pt>
                <c:pt idx="6467">
                  <c:v>9.6000000000000002E-2</c:v>
                </c:pt>
                <c:pt idx="6468">
                  <c:v>9.5000000000000001E-2</c:v>
                </c:pt>
                <c:pt idx="6469">
                  <c:v>9.4E-2</c:v>
                </c:pt>
                <c:pt idx="6470">
                  <c:v>9.2999999999999999E-2</c:v>
                </c:pt>
                <c:pt idx="6471">
                  <c:v>9.0999999999999998E-2</c:v>
                </c:pt>
                <c:pt idx="6472">
                  <c:v>0.09</c:v>
                </c:pt>
                <c:pt idx="6473">
                  <c:v>8.8999999999999996E-2</c:v>
                </c:pt>
                <c:pt idx="6474">
                  <c:v>8.7999999999999995E-2</c:v>
                </c:pt>
                <c:pt idx="6475">
                  <c:v>8.6999999999999994E-2</c:v>
                </c:pt>
                <c:pt idx="6476">
                  <c:v>8.5999999999999993E-2</c:v>
                </c:pt>
                <c:pt idx="6477">
                  <c:v>8.5000000000000006E-2</c:v>
                </c:pt>
                <c:pt idx="6478">
                  <c:v>8.4000000000000005E-2</c:v>
                </c:pt>
                <c:pt idx="6479">
                  <c:v>8.3000000000000004E-2</c:v>
                </c:pt>
                <c:pt idx="6480">
                  <c:v>8.2000000000000003E-2</c:v>
                </c:pt>
                <c:pt idx="6481">
                  <c:v>8.1000000000000003E-2</c:v>
                </c:pt>
                <c:pt idx="6482">
                  <c:v>0.08</c:v>
                </c:pt>
                <c:pt idx="6483">
                  <c:v>0.08</c:v>
                </c:pt>
                <c:pt idx="6484">
                  <c:v>7.9000000000000001E-2</c:v>
                </c:pt>
                <c:pt idx="6485">
                  <c:v>7.8E-2</c:v>
                </c:pt>
                <c:pt idx="6486">
                  <c:v>7.6999999999999999E-2</c:v>
                </c:pt>
                <c:pt idx="6487">
                  <c:v>7.5999999999999998E-2</c:v>
                </c:pt>
                <c:pt idx="6488">
                  <c:v>7.5999999999999998E-2</c:v>
                </c:pt>
                <c:pt idx="6489">
                  <c:v>7.4999999999999997E-2</c:v>
                </c:pt>
                <c:pt idx="6490">
                  <c:v>7.3999999999999996E-2</c:v>
                </c:pt>
                <c:pt idx="6491">
                  <c:v>7.2999999999999995E-2</c:v>
                </c:pt>
                <c:pt idx="6492">
                  <c:v>7.2999999999999995E-2</c:v>
                </c:pt>
                <c:pt idx="6493">
                  <c:v>7.1999999999999995E-2</c:v>
                </c:pt>
                <c:pt idx="6494">
                  <c:v>7.0999999999999994E-2</c:v>
                </c:pt>
                <c:pt idx="6495">
                  <c:v>7.0000000000000007E-2</c:v>
                </c:pt>
                <c:pt idx="6496">
                  <c:v>7.0000000000000007E-2</c:v>
                </c:pt>
                <c:pt idx="6497">
                  <c:v>6.9000000000000006E-2</c:v>
                </c:pt>
                <c:pt idx="6498">
                  <c:v>6.9000000000000006E-2</c:v>
                </c:pt>
                <c:pt idx="6499">
                  <c:v>6.8000000000000005E-2</c:v>
                </c:pt>
                <c:pt idx="6500">
                  <c:v>0.75</c:v>
                </c:pt>
                <c:pt idx="6501">
                  <c:v>0.68200000000000005</c:v>
                </c:pt>
                <c:pt idx="6502">
                  <c:v>0.625</c:v>
                </c:pt>
                <c:pt idx="6503">
                  <c:v>0.57699999999999996</c:v>
                </c:pt>
                <c:pt idx="6504">
                  <c:v>0.53600000000000003</c:v>
                </c:pt>
                <c:pt idx="6505">
                  <c:v>0.5</c:v>
                </c:pt>
                <c:pt idx="6506">
                  <c:v>0.46899999999999997</c:v>
                </c:pt>
                <c:pt idx="6507">
                  <c:v>0.441</c:v>
                </c:pt>
                <c:pt idx="6508">
                  <c:v>0.41699999999999998</c:v>
                </c:pt>
                <c:pt idx="6509">
                  <c:v>0.39500000000000002</c:v>
                </c:pt>
                <c:pt idx="6510">
                  <c:v>0.375</c:v>
                </c:pt>
                <c:pt idx="6511">
                  <c:v>0.35699999999999998</c:v>
                </c:pt>
                <c:pt idx="6512">
                  <c:v>0.34100000000000003</c:v>
                </c:pt>
                <c:pt idx="6513">
                  <c:v>0.32600000000000001</c:v>
                </c:pt>
                <c:pt idx="6514">
                  <c:v>0.313</c:v>
                </c:pt>
                <c:pt idx="6515">
                  <c:v>0.3</c:v>
                </c:pt>
                <c:pt idx="6516">
                  <c:v>0.28799999999999998</c:v>
                </c:pt>
                <c:pt idx="6517">
                  <c:v>0.27800000000000002</c:v>
                </c:pt>
                <c:pt idx="6518">
                  <c:v>0.26800000000000002</c:v>
                </c:pt>
                <c:pt idx="6519">
                  <c:v>0.25900000000000001</c:v>
                </c:pt>
                <c:pt idx="6520">
                  <c:v>0.25</c:v>
                </c:pt>
                <c:pt idx="6521">
                  <c:v>0.24199999999999999</c:v>
                </c:pt>
                <c:pt idx="6522">
                  <c:v>0.23400000000000001</c:v>
                </c:pt>
                <c:pt idx="6523">
                  <c:v>0.22700000000000001</c:v>
                </c:pt>
                <c:pt idx="6524">
                  <c:v>0.221</c:v>
                </c:pt>
                <c:pt idx="6525">
                  <c:v>0.214</c:v>
                </c:pt>
                <c:pt idx="6526">
                  <c:v>0.20799999999999999</c:v>
                </c:pt>
                <c:pt idx="6527">
                  <c:v>0.20300000000000001</c:v>
                </c:pt>
                <c:pt idx="6528">
                  <c:v>0.19700000000000001</c:v>
                </c:pt>
                <c:pt idx="6529">
                  <c:v>0.192</c:v>
                </c:pt>
                <c:pt idx="6530">
                  <c:v>0.188</c:v>
                </c:pt>
                <c:pt idx="6531">
                  <c:v>0.183</c:v>
                </c:pt>
                <c:pt idx="6532">
                  <c:v>0.17899999999999999</c:v>
                </c:pt>
                <c:pt idx="6533">
                  <c:v>0.17399999999999999</c:v>
                </c:pt>
                <c:pt idx="6534">
                  <c:v>0.17</c:v>
                </c:pt>
                <c:pt idx="6535">
                  <c:v>0.16700000000000001</c:v>
                </c:pt>
                <c:pt idx="6536">
                  <c:v>0.16300000000000001</c:v>
                </c:pt>
                <c:pt idx="6537">
                  <c:v>0.16</c:v>
                </c:pt>
                <c:pt idx="6538">
                  <c:v>0.156</c:v>
                </c:pt>
                <c:pt idx="6539">
                  <c:v>0.153</c:v>
                </c:pt>
                <c:pt idx="6540">
                  <c:v>0.15</c:v>
                </c:pt>
                <c:pt idx="6541">
                  <c:v>0.14699999999999999</c:v>
                </c:pt>
                <c:pt idx="6542">
                  <c:v>0.14399999999999999</c:v>
                </c:pt>
                <c:pt idx="6543">
                  <c:v>0.14199999999999999</c:v>
                </c:pt>
                <c:pt idx="6544">
                  <c:v>0.13900000000000001</c:v>
                </c:pt>
                <c:pt idx="6545">
                  <c:v>0.13600000000000001</c:v>
                </c:pt>
                <c:pt idx="6546">
                  <c:v>0.13400000000000001</c:v>
                </c:pt>
                <c:pt idx="6547">
                  <c:v>0.13200000000000001</c:v>
                </c:pt>
                <c:pt idx="6548">
                  <c:v>0.129</c:v>
                </c:pt>
                <c:pt idx="6549">
                  <c:v>0.127</c:v>
                </c:pt>
                <c:pt idx="6550">
                  <c:v>0.125</c:v>
                </c:pt>
                <c:pt idx="6551">
                  <c:v>0.123</c:v>
                </c:pt>
                <c:pt idx="6552">
                  <c:v>0.121</c:v>
                </c:pt>
                <c:pt idx="6553">
                  <c:v>0.11899999999999999</c:v>
                </c:pt>
                <c:pt idx="6554">
                  <c:v>0.11700000000000001</c:v>
                </c:pt>
                <c:pt idx="6555">
                  <c:v>0.115</c:v>
                </c:pt>
                <c:pt idx="6556">
                  <c:v>0.114</c:v>
                </c:pt>
                <c:pt idx="6557">
                  <c:v>0.112</c:v>
                </c:pt>
                <c:pt idx="6558">
                  <c:v>0.11</c:v>
                </c:pt>
                <c:pt idx="6559">
                  <c:v>0.109</c:v>
                </c:pt>
                <c:pt idx="6560">
                  <c:v>0.107</c:v>
                </c:pt>
                <c:pt idx="6561">
                  <c:v>0.106</c:v>
                </c:pt>
                <c:pt idx="6562">
                  <c:v>0.104</c:v>
                </c:pt>
                <c:pt idx="6563">
                  <c:v>0.10299999999999999</c:v>
                </c:pt>
                <c:pt idx="6564">
                  <c:v>0.10100000000000001</c:v>
                </c:pt>
                <c:pt idx="6565">
                  <c:v>0.1</c:v>
                </c:pt>
                <c:pt idx="6566">
                  <c:v>9.9000000000000005E-2</c:v>
                </c:pt>
                <c:pt idx="6567">
                  <c:v>9.7000000000000003E-2</c:v>
                </c:pt>
                <c:pt idx="6568">
                  <c:v>9.6000000000000002E-2</c:v>
                </c:pt>
                <c:pt idx="6569">
                  <c:v>9.5000000000000001E-2</c:v>
                </c:pt>
                <c:pt idx="6570">
                  <c:v>9.4E-2</c:v>
                </c:pt>
                <c:pt idx="6571">
                  <c:v>9.2999999999999999E-2</c:v>
                </c:pt>
                <c:pt idx="6572">
                  <c:v>9.0999999999999998E-2</c:v>
                </c:pt>
                <c:pt idx="6573">
                  <c:v>0.09</c:v>
                </c:pt>
                <c:pt idx="6574">
                  <c:v>8.8999999999999996E-2</c:v>
                </c:pt>
                <c:pt idx="6575">
                  <c:v>8.7999999999999995E-2</c:v>
                </c:pt>
                <c:pt idx="6576">
                  <c:v>8.6999999999999994E-2</c:v>
                </c:pt>
                <c:pt idx="6577">
                  <c:v>8.5999999999999993E-2</c:v>
                </c:pt>
                <c:pt idx="6578">
                  <c:v>8.5000000000000006E-2</c:v>
                </c:pt>
                <c:pt idx="6579">
                  <c:v>8.4000000000000005E-2</c:v>
                </c:pt>
                <c:pt idx="6580">
                  <c:v>8.3000000000000004E-2</c:v>
                </c:pt>
                <c:pt idx="6581">
                  <c:v>8.2000000000000003E-2</c:v>
                </c:pt>
                <c:pt idx="6582">
                  <c:v>8.2000000000000003E-2</c:v>
                </c:pt>
                <c:pt idx="6583">
                  <c:v>8.1000000000000003E-2</c:v>
                </c:pt>
                <c:pt idx="6584">
                  <c:v>0.08</c:v>
                </c:pt>
                <c:pt idx="6585">
                  <c:v>7.9000000000000001E-2</c:v>
                </c:pt>
                <c:pt idx="6586">
                  <c:v>7.8E-2</c:v>
                </c:pt>
                <c:pt idx="6587">
                  <c:v>7.6999999999999999E-2</c:v>
                </c:pt>
                <c:pt idx="6588">
                  <c:v>7.6999999999999999E-2</c:v>
                </c:pt>
                <c:pt idx="6589">
                  <c:v>7.5999999999999998E-2</c:v>
                </c:pt>
                <c:pt idx="6590">
                  <c:v>7.4999999999999997E-2</c:v>
                </c:pt>
                <c:pt idx="6591">
                  <c:v>7.3999999999999996E-2</c:v>
                </c:pt>
                <c:pt idx="6592">
                  <c:v>7.3999999999999996E-2</c:v>
                </c:pt>
                <c:pt idx="6593">
                  <c:v>7.2999999999999995E-2</c:v>
                </c:pt>
                <c:pt idx="6594">
                  <c:v>7.1999999999999995E-2</c:v>
                </c:pt>
                <c:pt idx="6595">
                  <c:v>7.0999999999999994E-2</c:v>
                </c:pt>
                <c:pt idx="6596">
                  <c:v>7.0999999999999994E-2</c:v>
                </c:pt>
                <c:pt idx="6597">
                  <c:v>7.0000000000000007E-2</c:v>
                </c:pt>
                <c:pt idx="6598">
                  <c:v>6.9000000000000006E-2</c:v>
                </c:pt>
                <c:pt idx="6599">
                  <c:v>6.9000000000000006E-2</c:v>
                </c:pt>
                <c:pt idx="6600">
                  <c:v>0.76</c:v>
                </c:pt>
                <c:pt idx="6601">
                  <c:v>0.69099999999999995</c:v>
                </c:pt>
                <c:pt idx="6602">
                  <c:v>0.63300000000000001</c:v>
                </c:pt>
                <c:pt idx="6603">
                  <c:v>0.58499999999999996</c:v>
                </c:pt>
                <c:pt idx="6604">
                  <c:v>0.54300000000000004</c:v>
                </c:pt>
                <c:pt idx="6605">
                  <c:v>0.50700000000000001</c:v>
                </c:pt>
                <c:pt idx="6606">
                  <c:v>0.47499999999999998</c:v>
                </c:pt>
                <c:pt idx="6607">
                  <c:v>0.44700000000000001</c:v>
                </c:pt>
                <c:pt idx="6608">
                  <c:v>0.42199999999999999</c:v>
                </c:pt>
                <c:pt idx="6609">
                  <c:v>0.4</c:v>
                </c:pt>
                <c:pt idx="6610">
                  <c:v>0.38</c:v>
                </c:pt>
                <c:pt idx="6611">
                  <c:v>0.36199999999999999</c:v>
                </c:pt>
                <c:pt idx="6612">
                  <c:v>0.34499999999999997</c:v>
                </c:pt>
                <c:pt idx="6613">
                  <c:v>0.33</c:v>
                </c:pt>
                <c:pt idx="6614">
                  <c:v>0.317</c:v>
                </c:pt>
                <c:pt idx="6615">
                  <c:v>0.30399999999999999</c:v>
                </c:pt>
                <c:pt idx="6616">
                  <c:v>0.29199999999999998</c:v>
                </c:pt>
                <c:pt idx="6617">
                  <c:v>0.28100000000000003</c:v>
                </c:pt>
                <c:pt idx="6618">
                  <c:v>0.27100000000000002</c:v>
                </c:pt>
                <c:pt idx="6619">
                  <c:v>0.26200000000000001</c:v>
                </c:pt>
                <c:pt idx="6620">
                  <c:v>0.253</c:v>
                </c:pt>
                <c:pt idx="6621">
                  <c:v>0.245</c:v>
                </c:pt>
                <c:pt idx="6622">
                  <c:v>0.23799999999999999</c:v>
                </c:pt>
                <c:pt idx="6623">
                  <c:v>0.23</c:v>
                </c:pt>
                <c:pt idx="6624">
                  <c:v>0.224</c:v>
                </c:pt>
                <c:pt idx="6625">
                  <c:v>0.217</c:v>
                </c:pt>
                <c:pt idx="6626">
                  <c:v>0.21099999999999999</c:v>
                </c:pt>
                <c:pt idx="6627">
                  <c:v>0.20499999999999999</c:v>
                </c:pt>
                <c:pt idx="6628">
                  <c:v>0.2</c:v>
                </c:pt>
                <c:pt idx="6629">
                  <c:v>0.19500000000000001</c:v>
                </c:pt>
                <c:pt idx="6630">
                  <c:v>0.19</c:v>
                </c:pt>
                <c:pt idx="6631">
                  <c:v>0.185</c:v>
                </c:pt>
                <c:pt idx="6632">
                  <c:v>0.18099999999999999</c:v>
                </c:pt>
                <c:pt idx="6633">
                  <c:v>0.17699999999999999</c:v>
                </c:pt>
                <c:pt idx="6634">
                  <c:v>0.17299999999999999</c:v>
                </c:pt>
                <c:pt idx="6635">
                  <c:v>0.16900000000000001</c:v>
                </c:pt>
                <c:pt idx="6636">
                  <c:v>0.16500000000000001</c:v>
                </c:pt>
                <c:pt idx="6637">
                  <c:v>0.16200000000000001</c:v>
                </c:pt>
                <c:pt idx="6638">
                  <c:v>0.158</c:v>
                </c:pt>
                <c:pt idx="6639">
                  <c:v>0.155</c:v>
                </c:pt>
                <c:pt idx="6640">
                  <c:v>0.152</c:v>
                </c:pt>
                <c:pt idx="6641">
                  <c:v>0.14899999999999999</c:v>
                </c:pt>
                <c:pt idx="6642">
                  <c:v>0.14599999999999999</c:v>
                </c:pt>
                <c:pt idx="6643">
                  <c:v>0.14299999999999999</c:v>
                </c:pt>
                <c:pt idx="6644">
                  <c:v>0.14099999999999999</c:v>
                </c:pt>
                <c:pt idx="6645">
                  <c:v>0.13800000000000001</c:v>
                </c:pt>
                <c:pt idx="6646">
                  <c:v>0.13600000000000001</c:v>
                </c:pt>
                <c:pt idx="6647">
                  <c:v>0.13300000000000001</c:v>
                </c:pt>
                <c:pt idx="6648">
                  <c:v>0.13100000000000001</c:v>
                </c:pt>
                <c:pt idx="6649">
                  <c:v>0.129</c:v>
                </c:pt>
                <c:pt idx="6650">
                  <c:v>0.127</c:v>
                </c:pt>
                <c:pt idx="6651">
                  <c:v>0.125</c:v>
                </c:pt>
                <c:pt idx="6652">
                  <c:v>0.123</c:v>
                </c:pt>
                <c:pt idx="6653">
                  <c:v>0.121</c:v>
                </c:pt>
                <c:pt idx="6654">
                  <c:v>0.11899999999999999</c:v>
                </c:pt>
                <c:pt idx="6655">
                  <c:v>0.11700000000000001</c:v>
                </c:pt>
                <c:pt idx="6656">
                  <c:v>0.115</c:v>
                </c:pt>
                <c:pt idx="6657">
                  <c:v>0.113</c:v>
                </c:pt>
                <c:pt idx="6658">
                  <c:v>0.112</c:v>
                </c:pt>
                <c:pt idx="6659">
                  <c:v>0.11</c:v>
                </c:pt>
                <c:pt idx="6660">
                  <c:v>0.109</c:v>
                </c:pt>
                <c:pt idx="6661">
                  <c:v>0.107</c:v>
                </c:pt>
                <c:pt idx="6662">
                  <c:v>0.106</c:v>
                </c:pt>
                <c:pt idx="6663">
                  <c:v>0.104</c:v>
                </c:pt>
                <c:pt idx="6664">
                  <c:v>0.10299999999999999</c:v>
                </c:pt>
                <c:pt idx="6665">
                  <c:v>0.10100000000000001</c:v>
                </c:pt>
                <c:pt idx="6666">
                  <c:v>0.1</c:v>
                </c:pt>
                <c:pt idx="6667">
                  <c:v>9.9000000000000005E-2</c:v>
                </c:pt>
                <c:pt idx="6668">
                  <c:v>9.7000000000000003E-2</c:v>
                </c:pt>
                <c:pt idx="6669">
                  <c:v>9.6000000000000002E-2</c:v>
                </c:pt>
                <c:pt idx="6670">
                  <c:v>9.5000000000000001E-2</c:v>
                </c:pt>
                <c:pt idx="6671">
                  <c:v>9.4E-2</c:v>
                </c:pt>
                <c:pt idx="6672">
                  <c:v>9.2999999999999999E-2</c:v>
                </c:pt>
                <c:pt idx="6673">
                  <c:v>9.1999999999999998E-2</c:v>
                </c:pt>
                <c:pt idx="6674">
                  <c:v>0.09</c:v>
                </c:pt>
                <c:pt idx="6675">
                  <c:v>8.8999999999999996E-2</c:v>
                </c:pt>
                <c:pt idx="6676">
                  <c:v>8.7999999999999995E-2</c:v>
                </c:pt>
                <c:pt idx="6677">
                  <c:v>8.6999999999999994E-2</c:v>
                </c:pt>
                <c:pt idx="6678">
                  <c:v>8.5999999999999993E-2</c:v>
                </c:pt>
                <c:pt idx="6679">
                  <c:v>8.5000000000000006E-2</c:v>
                </c:pt>
                <c:pt idx="6680">
                  <c:v>8.4000000000000005E-2</c:v>
                </c:pt>
                <c:pt idx="6681">
                  <c:v>8.4000000000000005E-2</c:v>
                </c:pt>
                <c:pt idx="6682">
                  <c:v>8.3000000000000004E-2</c:v>
                </c:pt>
                <c:pt idx="6683">
                  <c:v>8.2000000000000003E-2</c:v>
                </c:pt>
                <c:pt idx="6684">
                  <c:v>8.1000000000000003E-2</c:v>
                </c:pt>
                <c:pt idx="6685">
                  <c:v>0.08</c:v>
                </c:pt>
                <c:pt idx="6686">
                  <c:v>7.9000000000000001E-2</c:v>
                </c:pt>
                <c:pt idx="6687">
                  <c:v>7.8E-2</c:v>
                </c:pt>
                <c:pt idx="6688">
                  <c:v>7.8E-2</c:v>
                </c:pt>
                <c:pt idx="6689">
                  <c:v>7.6999999999999999E-2</c:v>
                </c:pt>
                <c:pt idx="6690">
                  <c:v>7.5999999999999998E-2</c:v>
                </c:pt>
                <c:pt idx="6691">
                  <c:v>7.4999999999999997E-2</c:v>
                </c:pt>
                <c:pt idx="6692">
                  <c:v>7.4999999999999997E-2</c:v>
                </c:pt>
                <c:pt idx="6693">
                  <c:v>7.3999999999999996E-2</c:v>
                </c:pt>
                <c:pt idx="6694">
                  <c:v>7.2999999999999995E-2</c:v>
                </c:pt>
                <c:pt idx="6695">
                  <c:v>7.1999999999999995E-2</c:v>
                </c:pt>
                <c:pt idx="6696">
                  <c:v>7.1999999999999995E-2</c:v>
                </c:pt>
                <c:pt idx="6697">
                  <c:v>7.0999999999999994E-2</c:v>
                </c:pt>
                <c:pt idx="6698">
                  <c:v>7.0000000000000007E-2</c:v>
                </c:pt>
                <c:pt idx="6699">
                  <c:v>7.0000000000000007E-2</c:v>
                </c:pt>
                <c:pt idx="6700">
                  <c:v>0.77</c:v>
                </c:pt>
                <c:pt idx="6701">
                  <c:v>0.7</c:v>
                </c:pt>
                <c:pt idx="6702">
                  <c:v>0.64200000000000002</c:v>
                </c:pt>
                <c:pt idx="6703">
                  <c:v>0.59199999999999997</c:v>
                </c:pt>
                <c:pt idx="6704">
                  <c:v>0.55000000000000004</c:v>
                </c:pt>
                <c:pt idx="6705">
                  <c:v>0.51300000000000001</c:v>
                </c:pt>
                <c:pt idx="6706">
                  <c:v>0.48099999999999998</c:v>
                </c:pt>
                <c:pt idx="6707">
                  <c:v>0.45300000000000001</c:v>
                </c:pt>
                <c:pt idx="6708">
                  <c:v>0.42799999999999999</c:v>
                </c:pt>
                <c:pt idx="6709">
                  <c:v>0.40500000000000003</c:v>
                </c:pt>
                <c:pt idx="6710">
                  <c:v>0.38500000000000001</c:v>
                </c:pt>
                <c:pt idx="6711">
                  <c:v>0.36699999999999999</c:v>
                </c:pt>
                <c:pt idx="6712">
                  <c:v>0.35</c:v>
                </c:pt>
                <c:pt idx="6713">
                  <c:v>0.33500000000000002</c:v>
                </c:pt>
                <c:pt idx="6714">
                  <c:v>0.32100000000000001</c:v>
                </c:pt>
                <c:pt idx="6715">
                  <c:v>0.308</c:v>
                </c:pt>
                <c:pt idx="6716">
                  <c:v>0.29599999999999999</c:v>
                </c:pt>
                <c:pt idx="6717">
                  <c:v>0.28499999999999998</c:v>
                </c:pt>
                <c:pt idx="6718">
                  <c:v>0.27500000000000002</c:v>
                </c:pt>
                <c:pt idx="6719">
                  <c:v>0.26600000000000001</c:v>
                </c:pt>
                <c:pt idx="6720">
                  <c:v>0.25700000000000001</c:v>
                </c:pt>
                <c:pt idx="6721">
                  <c:v>0.248</c:v>
                </c:pt>
                <c:pt idx="6722">
                  <c:v>0.24099999999999999</c:v>
                </c:pt>
                <c:pt idx="6723">
                  <c:v>0.23300000000000001</c:v>
                </c:pt>
                <c:pt idx="6724">
                  <c:v>0.22600000000000001</c:v>
                </c:pt>
                <c:pt idx="6725">
                  <c:v>0.22</c:v>
                </c:pt>
                <c:pt idx="6726">
                  <c:v>0.214</c:v>
                </c:pt>
                <c:pt idx="6727">
                  <c:v>0.20799999999999999</c:v>
                </c:pt>
                <c:pt idx="6728">
                  <c:v>0.20300000000000001</c:v>
                </c:pt>
                <c:pt idx="6729">
                  <c:v>0.19700000000000001</c:v>
                </c:pt>
                <c:pt idx="6730">
                  <c:v>0.193</c:v>
                </c:pt>
                <c:pt idx="6731">
                  <c:v>0.188</c:v>
                </c:pt>
                <c:pt idx="6732">
                  <c:v>0.183</c:v>
                </c:pt>
                <c:pt idx="6733">
                  <c:v>0.17899999999999999</c:v>
                </c:pt>
                <c:pt idx="6734">
                  <c:v>0.17499999999999999</c:v>
                </c:pt>
                <c:pt idx="6735">
                  <c:v>0.17100000000000001</c:v>
                </c:pt>
                <c:pt idx="6736">
                  <c:v>0.16700000000000001</c:v>
                </c:pt>
                <c:pt idx="6737">
                  <c:v>0.16400000000000001</c:v>
                </c:pt>
                <c:pt idx="6738">
                  <c:v>0.16</c:v>
                </c:pt>
                <c:pt idx="6739">
                  <c:v>0.157</c:v>
                </c:pt>
                <c:pt idx="6740">
                  <c:v>0.154</c:v>
                </c:pt>
                <c:pt idx="6741">
                  <c:v>0.151</c:v>
                </c:pt>
                <c:pt idx="6742">
                  <c:v>0.14799999999999999</c:v>
                </c:pt>
                <c:pt idx="6743">
                  <c:v>0.14499999999999999</c:v>
                </c:pt>
                <c:pt idx="6744">
                  <c:v>0.14299999999999999</c:v>
                </c:pt>
                <c:pt idx="6745">
                  <c:v>0.14000000000000001</c:v>
                </c:pt>
                <c:pt idx="6746">
                  <c:v>0.13800000000000001</c:v>
                </c:pt>
                <c:pt idx="6747">
                  <c:v>0.13500000000000001</c:v>
                </c:pt>
                <c:pt idx="6748">
                  <c:v>0.13300000000000001</c:v>
                </c:pt>
                <c:pt idx="6749">
                  <c:v>0.13100000000000001</c:v>
                </c:pt>
                <c:pt idx="6750">
                  <c:v>0.128</c:v>
                </c:pt>
                <c:pt idx="6751">
                  <c:v>0.126</c:v>
                </c:pt>
                <c:pt idx="6752">
                  <c:v>0.124</c:v>
                </c:pt>
                <c:pt idx="6753">
                  <c:v>0.122</c:v>
                </c:pt>
                <c:pt idx="6754">
                  <c:v>0.12</c:v>
                </c:pt>
                <c:pt idx="6755">
                  <c:v>0.11799999999999999</c:v>
                </c:pt>
                <c:pt idx="6756">
                  <c:v>0.11700000000000001</c:v>
                </c:pt>
                <c:pt idx="6757">
                  <c:v>0.115</c:v>
                </c:pt>
                <c:pt idx="6758">
                  <c:v>0.113</c:v>
                </c:pt>
                <c:pt idx="6759">
                  <c:v>0.112</c:v>
                </c:pt>
                <c:pt idx="6760">
                  <c:v>0.11</c:v>
                </c:pt>
                <c:pt idx="6761">
                  <c:v>0.108</c:v>
                </c:pt>
                <c:pt idx="6762">
                  <c:v>0.107</c:v>
                </c:pt>
                <c:pt idx="6763">
                  <c:v>0.105</c:v>
                </c:pt>
                <c:pt idx="6764">
                  <c:v>0.104</c:v>
                </c:pt>
                <c:pt idx="6765">
                  <c:v>0.10299999999999999</c:v>
                </c:pt>
                <c:pt idx="6766">
                  <c:v>0.10100000000000001</c:v>
                </c:pt>
                <c:pt idx="6767">
                  <c:v>0.1</c:v>
                </c:pt>
                <c:pt idx="6768">
                  <c:v>9.9000000000000005E-2</c:v>
                </c:pt>
                <c:pt idx="6769">
                  <c:v>9.7000000000000003E-2</c:v>
                </c:pt>
                <c:pt idx="6770">
                  <c:v>9.6000000000000002E-2</c:v>
                </c:pt>
                <c:pt idx="6771">
                  <c:v>9.5000000000000001E-2</c:v>
                </c:pt>
                <c:pt idx="6772">
                  <c:v>9.4E-2</c:v>
                </c:pt>
                <c:pt idx="6773">
                  <c:v>9.2999999999999999E-2</c:v>
                </c:pt>
                <c:pt idx="6774">
                  <c:v>9.1999999999999998E-2</c:v>
                </c:pt>
                <c:pt idx="6775">
                  <c:v>9.0999999999999998E-2</c:v>
                </c:pt>
                <c:pt idx="6776">
                  <c:v>0.09</c:v>
                </c:pt>
                <c:pt idx="6777">
                  <c:v>8.8999999999999996E-2</c:v>
                </c:pt>
                <c:pt idx="6778">
                  <c:v>8.7999999999999995E-2</c:v>
                </c:pt>
                <c:pt idx="6779">
                  <c:v>8.6999999999999994E-2</c:v>
                </c:pt>
                <c:pt idx="6780">
                  <c:v>8.5999999999999993E-2</c:v>
                </c:pt>
                <c:pt idx="6781">
                  <c:v>8.5000000000000006E-2</c:v>
                </c:pt>
                <c:pt idx="6782">
                  <c:v>8.4000000000000005E-2</c:v>
                </c:pt>
                <c:pt idx="6783">
                  <c:v>8.3000000000000004E-2</c:v>
                </c:pt>
                <c:pt idx="6784">
                  <c:v>8.2000000000000003E-2</c:v>
                </c:pt>
                <c:pt idx="6785">
                  <c:v>8.1000000000000003E-2</c:v>
                </c:pt>
                <c:pt idx="6786">
                  <c:v>0.08</c:v>
                </c:pt>
                <c:pt idx="6787">
                  <c:v>7.9000000000000001E-2</c:v>
                </c:pt>
                <c:pt idx="6788">
                  <c:v>7.9000000000000001E-2</c:v>
                </c:pt>
                <c:pt idx="6789">
                  <c:v>7.8E-2</c:v>
                </c:pt>
                <c:pt idx="6790">
                  <c:v>7.6999999999999999E-2</c:v>
                </c:pt>
                <c:pt idx="6791">
                  <c:v>7.5999999999999998E-2</c:v>
                </c:pt>
                <c:pt idx="6792">
                  <c:v>7.4999999999999997E-2</c:v>
                </c:pt>
                <c:pt idx="6793">
                  <c:v>7.4999999999999997E-2</c:v>
                </c:pt>
                <c:pt idx="6794">
                  <c:v>7.3999999999999996E-2</c:v>
                </c:pt>
                <c:pt idx="6795">
                  <c:v>7.2999999999999995E-2</c:v>
                </c:pt>
                <c:pt idx="6796">
                  <c:v>7.2999999999999995E-2</c:v>
                </c:pt>
                <c:pt idx="6797">
                  <c:v>7.1999999999999995E-2</c:v>
                </c:pt>
                <c:pt idx="6798">
                  <c:v>7.0999999999999994E-2</c:v>
                </c:pt>
                <c:pt idx="6799">
                  <c:v>7.0999999999999994E-2</c:v>
                </c:pt>
                <c:pt idx="6800">
                  <c:v>0.78</c:v>
                </c:pt>
                <c:pt idx="6801">
                  <c:v>0.70899999999999996</c:v>
                </c:pt>
                <c:pt idx="6802">
                  <c:v>0.65</c:v>
                </c:pt>
                <c:pt idx="6803">
                  <c:v>0.6</c:v>
                </c:pt>
                <c:pt idx="6804">
                  <c:v>0.55700000000000005</c:v>
                </c:pt>
                <c:pt idx="6805">
                  <c:v>0.52</c:v>
                </c:pt>
                <c:pt idx="6806">
                  <c:v>0.48799999999999999</c:v>
                </c:pt>
                <c:pt idx="6807">
                  <c:v>0.45900000000000002</c:v>
                </c:pt>
                <c:pt idx="6808">
                  <c:v>0.433</c:v>
                </c:pt>
                <c:pt idx="6809">
                  <c:v>0.41099999999999998</c:v>
                </c:pt>
                <c:pt idx="6810">
                  <c:v>0.39</c:v>
                </c:pt>
                <c:pt idx="6811">
                  <c:v>0.371</c:v>
                </c:pt>
                <c:pt idx="6812">
                  <c:v>0.35499999999999998</c:v>
                </c:pt>
                <c:pt idx="6813">
                  <c:v>0.33900000000000002</c:v>
                </c:pt>
                <c:pt idx="6814">
                  <c:v>0.32500000000000001</c:v>
                </c:pt>
                <c:pt idx="6815">
                  <c:v>0.312</c:v>
                </c:pt>
                <c:pt idx="6816">
                  <c:v>0.3</c:v>
                </c:pt>
                <c:pt idx="6817">
                  <c:v>0.28899999999999998</c:v>
                </c:pt>
                <c:pt idx="6818">
                  <c:v>0.27900000000000003</c:v>
                </c:pt>
                <c:pt idx="6819">
                  <c:v>0.26900000000000002</c:v>
                </c:pt>
                <c:pt idx="6820">
                  <c:v>0.26</c:v>
                </c:pt>
                <c:pt idx="6821">
                  <c:v>0.252</c:v>
                </c:pt>
                <c:pt idx="6822">
                  <c:v>0.24399999999999999</c:v>
                </c:pt>
                <c:pt idx="6823">
                  <c:v>0.23599999999999999</c:v>
                </c:pt>
                <c:pt idx="6824">
                  <c:v>0.22900000000000001</c:v>
                </c:pt>
                <c:pt idx="6825">
                  <c:v>0.223</c:v>
                </c:pt>
                <c:pt idx="6826">
                  <c:v>0.217</c:v>
                </c:pt>
                <c:pt idx="6827">
                  <c:v>0.21099999999999999</c:v>
                </c:pt>
                <c:pt idx="6828">
                  <c:v>0.20499999999999999</c:v>
                </c:pt>
                <c:pt idx="6829">
                  <c:v>0.2</c:v>
                </c:pt>
                <c:pt idx="6830">
                  <c:v>0.19500000000000001</c:v>
                </c:pt>
                <c:pt idx="6831">
                  <c:v>0.19</c:v>
                </c:pt>
                <c:pt idx="6832">
                  <c:v>0.186</c:v>
                </c:pt>
                <c:pt idx="6833">
                  <c:v>0.18099999999999999</c:v>
                </c:pt>
                <c:pt idx="6834">
                  <c:v>0.17699999999999999</c:v>
                </c:pt>
                <c:pt idx="6835">
                  <c:v>0.17299999999999999</c:v>
                </c:pt>
                <c:pt idx="6836">
                  <c:v>0.17</c:v>
                </c:pt>
                <c:pt idx="6837">
                  <c:v>0.16600000000000001</c:v>
                </c:pt>
                <c:pt idx="6838">
                  <c:v>0.16300000000000001</c:v>
                </c:pt>
                <c:pt idx="6839">
                  <c:v>0.159</c:v>
                </c:pt>
                <c:pt idx="6840">
                  <c:v>0.156</c:v>
                </c:pt>
                <c:pt idx="6841">
                  <c:v>0.153</c:v>
                </c:pt>
                <c:pt idx="6842">
                  <c:v>0.15</c:v>
                </c:pt>
                <c:pt idx="6843">
                  <c:v>0.14699999999999999</c:v>
                </c:pt>
                <c:pt idx="6844">
                  <c:v>0.14399999999999999</c:v>
                </c:pt>
                <c:pt idx="6845">
                  <c:v>0.14199999999999999</c:v>
                </c:pt>
                <c:pt idx="6846">
                  <c:v>0.13900000000000001</c:v>
                </c:pt>
                <c:pt idx="6847">
                  <c:v>0.13700000000000001</c:v>
                </c:pt>
                <c:pt idx="6848">
                  <c:v>0.13400000000000001</c:v>
                </c:pt>
                <c:pt idx="6849">
                  <c:v>0.13200000000000001</c:v>
                </c:pt>
                <c:pt idx="6850">
                  <c:v>0.13</c:v>
                </c:pt>
                <c:pt idx="6851">
                  <c:v>0.128</c:v>
                </c:pt>
                <c:pt idx="6852">
                  <c:v>0.126</c:v>
                </c:pt>
                <c:pt idx="6853">
                  <c:v>0.124</c:v>
                </c:pt>
                <c:pt idx="6854">
                  <c:v>0.122</c:v>
                </c:pt>
                <c:pt idx="6855">
                  <c:v>0.12</c:v>
                </c:pt>
                <c:pt idx="6856">
                  <c:v>0.11799999999999999</c:v>
                </c:pt>
                <c:pt idx="6857">
                  <c:v>0.11600000000000001</c:v>
                </c:pt>
                <c:pt idx="6858">
                  <c:v>0.115</c:v>
                </c:pt>
                <c:pt idx="6859">
                  <c:v>0.113</c:v>
                </c:pt>
                <c:pt idx="6860">
                  <c:v>0.111</c:v>
                </c:pt>
                <c:pt idx="6861">
                  <c:v>0.11</c:v>
                </c:pt>
                <c:pt idx="6862">
                  <c:v>0.108</c:v>
                </c:pt>
                <c:pt idx="6863">
                  <c:v>0.107</c:v>
                </c:pt>
                <c:pt idx="6864">
                  <c:v>0.105</c:v>
                </c:pt>
                <c:pt idx="6865">
                  <c:v>0.104</c:v>
                </c:pt>
                <c:pt idx="6866">
                  <c:v>0.10299999999999999</c:v>
                </c:pt>
                <c:pt idx="6867">
                  <c:v>0.10100000000000001</c:v>
                </c:pt>
                <c:pt idx="6868">
                  <c:v>0.1</c:v>
                </c:pt>
                <c:pt idx="6869">
                  <c:v>9.9000000000000005E-2</c:v>
                </c:pt>
                <c:pt idx="6870">
                  <c:v>9.8000000000000004E-2</c:v>
                </c:pt>
                <c:pt idx="6871">
                  <c:v>9.6000000000000002E-2</c:v>
                </c:pt>
                <c:pt idx="6872">
                  <c:v>9.5000000000000001E-2</c:v>
                </c:pt>
                <c:pt idx="6873">
                  <c:v>9.4E-2</c:v>
                </c:pt>
                <c:pt idx="6874">
                  <c:v>9.2999999999999999E-2</c:v>
                </c:pt>
                <c:pt idx="6875">
                  <c:v>9.1999999999999998E-2</c:v>
                </c:pt>
                <c:pt idx="6876">
                  <c:v>9.0999999999999998E-2</c:v>
                </c:pt>
                <c:pt idx="6877">
                  <c:v>0.09</c:v>
                </c:pt>
                <c:pt idx="6878">
                  <c:v>8.8999999999999996E-2</c:v>
                </c:pt>
                <c:pt idx="6879">
                  <c:v>8.7999999999999995E-2</c:v>
                </c:pt>
                <c:pt idx="6880">
                  <c:v>8.6999999999999994E-2</c:v>
                </c:pt>
                <c:pt idx="6881">
                  <c:v>8.5999999999999993E-2</c:v>
                </c:pt>
                <c:pt idx="6882">
                  <c:v>8.5000000000000006E-2</c:v>
                </c:pt>
                <c:pt idx="6883">
                  <c:v>8.4000000000000005E-2</c:v>
                </c:pt>
                <c:pt idx="6884">
                  <c:v>8.3000000000000004E-2</c:v>
                </c:pt>
                <c:pt idx="6885">
                  <c:v>8.2000000000000003E-2</c:v>
                </c:pt>
                <c:pt idx="6886">
                  <c:v>8.1000000000000003E-2</c:v>
                </c:pt>
                <c:pt idx="6887">
                  <c:v>0.08</c:v>
                </c:pt>
                <c:pt idx="6888">
                  <c:v>0.08</c:v>
                </c:pt>
                <c:pt idx="6889">
                  <c:v>7.9000000000000001E-2</c:v>
                </c:pt>
                <c:pt idx="6890">
                  <c:v>7.8E-2</c:v>
                </c:pt>
                <c:pt idx="6891">
                  <c:v>7.6999999999999999E-2</c:v>
                </c:pt>
                <c:pt idx="6892">
                  <c:v>7.5999999999999998E-2</c:v>
                </c:pt>
                <c:pt idx="6893">
                  <c:v>7.5999999999999998E-2</c:v>
                </c:pt>
                <c:pt idx="6894">
                  <c:v>7.4999999999999997E-2</c:v>
                </c:pt>
                <c:pt idx="6895">
                  <c:v>7.3999999999999996E-2</c:v>
                </c:pt>
                <c:pt idx="6896">
                  <c:v>7.3999999999999996E-2</c:v>
                </c:pt>
                <c:pt idx="6897">
                  <c:v>7.2999999999999995E-2</c:v>
                </c:pt>
                <c:pt idx="6898">
                  <c:v>7.1999999999999995E-2</c:v>
                </c:pt>
                <c:pt idx="6899">
                  <c:v>7.1999999999999995E-2</c:v>
                </c:pt>
                <c:pt idx="6900">
                  <c:v>0.79</c:v>
                </c:pt>
                <c:pt idx="6901">
                  <c:v>0.71799999999999997</c:v>
                </c:pt>
                <c:pt idx="6902">
                  <c:v>0.65800000000000003</c:v>
                </c:pt>
                <c:pt idx="6903">
                  <c:v>0.60799999999999998</c:v>
                </c:pt>
                <c:pt idx="6904">
                  <c:v>0.56399999999999995</c:v>
                </c:pt>
                <c:pt idx="6905">
                  <c:v>0.52700000000000002</c:v>
                </c:pt>
                <c:pt idx="6906">
                  <c:v>0.49399999999999999</c:v>
                </c:pt>
                <c:pt idx="6907">
                  <c:v>0.46500000000000002</c:v>
                </c:pt>
                <c:pt idx="6908">
                  <c:v>0.439</c:v>
                </c:pt>
                <c:pt idx="6909">
                  <c:v>0.41599999999999998</c:v>
                </c:pt>
                <c:pt idx="6910">
                  <c:v>0.39500000000000002</c:v>
                </c:pt>
                <c:pt idx="6911">
                  <c:v>0.376</c:v>
                </c:pt>
                <c:pt idx="6912">
                  <c:v>0.35899999999999999</c:v>
                </c:pt>
                <c:pt idx="6913">
                  <c:v>0.34300000000000003</c:v>
                </c:pt>
                <c:pt idx="6914">
                  <c:v>0.32900000000000001</c:v>
                </c:pt>
                <c:pt idx="6915">
                  <c:v>0.316</c:v>
                </c:pt>
                <c:pt idx="6916">
                  <c:v>0.30399999999999999</c:v>
                </c:pt>
                <c:pt idx="6917">
                  <c:v>0.29299999999999998</c:v>
                </c:pt>
                <c:pt idx="6918">
                  <c:v>0.28199999999999997</c:v>
                </c:pt>
                <c:pt idx="6919">
                  <c:v>0.27200000000000002</c:v>
                </c:pt>
                <c:pt idx="6920">
                  <c:v>0.26300000000000001</c:v>
                </c:pt>
                <c:pt idx="6921">
                  <c:v>0.255</c:v>
                </c:pt>
                <c:pt idx="6922">
                  <c:v>0.247</c:v>
                </c:pt>
                <c:pt idx="6923">
                  <c:v>0.23899999999999999</c:v>
                </c:pt>
                <c:pt idx="6924">
                  <c:v>0.23200000000000001</c:v>
                </c:pt>
                <c:pt idx="6925">
                  <c:v>0.22600000000000001</c:v>
                </c:pt>
                <c:pt idx="6926">
                  <c:v>0.219</c:v>
                </c:pt>
                <c:pt idx="6927">
                  <c:v>0.214</c:v>
                </c:pt>
                <c:pt idx="6928">
                  <c:v>0.20799999999999999</c:v>
                </c:pt>
                <c:pt idx="6929">
                  <c:v>0.20300000000000001</c:v>
                </c:pt>
                <c:pt idx="6930">
                  <c:v>0.19800000000000001</c:v>
                </c:pt>
                <c:pt idx="6931">
                  <c:v>0.193</c:v>
                </c:pt>
                <c:pt idx="6932">
                  <c:v>0.188</c:v>
                </c:pt>
                <c:pt idx="6933">
                  <c:v>0.184</c:v>
                </c:pt>
                <c:pt idx="6934">
                  <c:v>0.18</c:v>
                </c:pt>
                <c:pt idx="6935">
                  <c:v>0.17599999999999999</c:v>
                </c:pt>
                <c:pt idx="6936">
                  <c:v>0.17199999999999999</c:v>
                </c:pt>
                <c:pt idx="6937">
                  <c:v>0.16800000000000001</c:v>
                </c:pt>
                <c:pt idx="6938">
                  <c:v>0.16500000000000001</c:v>
                </c:pt>
                <c:pt idx="6939">
                  <c:v>0.161</c:v>
                </c:pt>
                <c:pt idx="6940">
                  <c:v>0.158</c:v>
                </c:pt>
                <c:pt idx="6941">
                  <c:v>0.155</c:v>
                </c:pt>
                <c:pt idx="6942">
                  <c:v>0.152</c:v>
                </c:pt>
                <c:pt idx="6943">
                  <c:v>0.14899999999999999</c:v>
                </c:pt>
                <c:pt idx="6944">
                  <c:v>0.14599999999999999</c:v>
                </c:pt>
                <c:pt idx="6945">
                  <c:v>0.14399999999999999</c:v>
                </c:pt>
                <c:pt idx="6946">
                  <c:v>0.14099999999999999</c:v>
                </c:pt>
                <c:pt idx="6947">
                  <c:v>0.13900000000000001</c:v>
                </c:pt>
                <c:pt idx="6948">
                  <c:v>0.13600000000000001</c:v>
                </c:pt>
                <c:pt idx="6949">
                  <c:v>0.13400000000000001</c:v>
                </c:pt>
                <c:pt idx="6950">
                  <c:v>0.13200000000000001</c:v>
                </c:pt>
                <c:pt idx="6951">
                  <c:v>0.13</c:v>
                </c:pt>
                <c:pt idx="6952">
                  <c:v>0.127</c:v>
                </c:pt>
                <c:pt idx="6953">
                  <c:v>0.125</c:v>
                </c:pt>
                <c:pt idx="6954">
                  <c:v>0.123</c:v>
                </c:pt>
                <c:pt idx="6955">
                  <c:v>0.122</c:v>
                </c:pt>
                <c:pt idx="6956">
                  <c:v>0.12</c:v>
                </c:pt>
                <c:pt idx="6957">
                  <c:v>0.11799999999999999</c:v>
                </c:pt>
                <c:pt idx="6958">
                  <c:v>0.11600000000000001</c:v>
                </c:pt>
                <c:pt idx="6959">
                  <c:v>0.114</c:v>
                </c:pt>
                <c:pt idx="6960">
                  <c:v>0.113</c:v>
                </c:pt>
                <c:pt idx="6961">
                  <c:v>0.111</c:v>
                </c:pt>
                <c:pt idx="6962">
                  <c:v>0.11</c:v>
                </c:pt>
                <c:pt idx="6963">
                  <c:v>0.108</c:v>
                </c:pt>
                <c:pt idx="6964">
                  <c:v>0.107</c:v>
                </c:pt>
                <c:pt idx="6965">
                  <c:v>0.105</c:v>
                </c:pt>
                <c:pt idx="6966">
                  <c:v>0.104</c:v>
                </c:pt>
                <c:pt idx="6967">
                  <c:v>0.10299999999999999</c:v>
                </c:pt>
                <c:pt idx="6968">
                  <c:v>0.10100000000000001</c:v>
                </c:pt>
                <c:pt idx="6969">
                  <c:v>0.1</c:v>
                </c:pt>
                <c:pt idx="6970">
                  <c:v>9.9000000000000005E-2</c:v>
                </c:pt>
                <c:pt idx="6971">
                  <c:v>9.8000000000000004E-2</c:v>
                </c:pt>
                <c:pt idx="6972">
                  <c:v>9.6000000000000002E-2</c:v>
                </c:pt>
                <c:pt idx="6973">
                  <c:v>9.5000000000000001E-2</c:v>
                </c:pt>
                <c:pt idx="6974">
                  <c:v>9.4E-2</c:v>
                </c:pt>
                <c:pt idx="6975">
                  <c:v>9.2999999999999999E-2</c:v>
                </c:pt>
                <c:pt idx="6976">
                  <c:v>9.1999999999999998E-2</c:v>
                </c:pt>
                <c:pt idx="6977">
                  <c:v>9.0999999999999998E-2</c:v>
                </c:pt>
                <c:pt idx="6978">
                  <c:v>0.09</c:v>
                </c:pt>
                <c:pt idx="6979">
                  <c:v>8.8999999999999996E-2</c:v>
                </c:pt>
                <c:pt idx="6980">
                  <c:v>8.7999999999999995E-2</c:v>
                </c:pt>
                <c:pt idx="6981">
                  <c:v>8.6999999999999994E-2</c:v>
                </c:pt>
                <c:pt idx="6982">
                  <c:v>8.5999999999999993E-2</c:v>
                </c:pt>
                <c:pt idx="6983">
                  <c:v>8.5000000000000006E-2</c:v>
                </c:pt>
                <c:pt idx="6984">
                  <c:v>8.4000000000000005E-2</c:v>
                </c:pt>
                <c:pt idx="6985">
                  <c:v>8.3000000000000004E-2</c:v>
                </c:pt>
                <c:pt idx="6986">
                  <c:v>8.2000000000000003E-2</c:v>
                </c:pt>
                <c:pt idx="6987">
                  <c:v>8.1000000000000003E-2</c:v>
                </c:pt>
                <c:pt idx="6988">
                  <c:v>8.1000000000000003E-2</c:v>
                </c:pt>
                <c:pt idx="6989">
                  <c:v>0.08</c:v>
                </c:pt>
                <c:pt idx="6990">
                  <c:v>7.9000000000000001E-2</c:v>
                </c:pt>
                <c:pt idx="6991">
                  <c:v>7.8E-2</c:v>
                </c:pt>
                <c:pt idx="6992">
                  <c:v>7.6999999999999999E-2</c:v>
                </c:pt>
                <c:pt idx="6993">
                  <c:v>7.6999999999999999E-2</c:v>
                </c:pt>
                <c:pt idx="6994">
                  <c:v>7.5999999999999998E-2</c:v>
                </c:pt>
                <c:pt idx="6995">
                  <c:v>7.4999999999999997E-2</c:v>
                </c:pt>
                <c:pt idx="6996">
                  <c:v>7.4999999999999997E-2</c:v>
                </c:pt>
                <c:pt idx="6997">
                  <c:v>7.3999999999999996E-2</c:v>
                </c:pt>
                <c:pt idx="6998">
                  <c:v>7.2999999999999995E-2</c:v>
                </c:pt>
                <c:pt idx="6999">
                  <c:v>7.1999999999999995E-2</c:v>
                </c:pt>
                <c:pt idx="7000">
                  <c:v>0.8</c:v>
                </c:pt>
                <c:pt idx="7001">
                  <c:v>0.72699999999999998</c:v>
                </c:pt>
                <c:pt idx="7002">
                  <c:v>0.66700000000000004</c:v>
                </c:pt>
                <c:pt idx="7003">
                  <c:v>0.61499999999999999</c:v>
                </c:pt>
                <c:pt idx="7004">
                  <c:v>0.57099999999999995</c:v>
                </c:pt>
                <c:pt idx="7005">
                  <c:v>0.53300000000000003</c:v>
                </c:pt>
                <c:pt idx="7006">
                  <c:v>0.5</c:v>
                </c:pt>
                <c:pt idx="7007">
                  <c:v>0.47099999999999997</c:v>
                </c:pt>
                <c:pt idx="7008">
                  <c:v>0.44400000000000001</c:v>
                </c:pt>
                <c:pt idx="7009">
                  <c:v>0.42099999999999999</c:v>
                </c:pt>
                <c:pt idx="7010">
                  <c:v>0.4</c:v>
                </c:pt>
                <c:pt idx="7011">
                  <c:v>0.38100000000000001</c:v>
                </c:pt>
                <c:pt idx="7012">
                  <c:v>0.36399999999999999</c:v>
                </c:pt>
                <c:pt idx="7013">
                  <c:v>0.34799999999999998</c:v>
                </c:pt>
                <c:pt idx="7014">
                  <c:v>0.33300000000000002</c:v>
                </c:pt>
                <c:pt idx="7015">
                  <c:v>0.32</c:v>
                </c:pt>
                <c:pt idx="7016">
                  <c:v>0.308</c:v>
                </c:pt>
                <c:pt idx="7017">
                  <c:v>0.29599999999999999</c:v>
                </c:pt>
                <c:pt idx="7018">
                  <c:v>0.28599999999999998</c:v>
                </c:pt>
                <c:pt idx="7019">
                  <c:v>0.27600000000000002</c:v>
                </c:pt>
                <c:pt idx="7020">
                  <c:v>0.26700000000000002</c:v>
                </c:pt>
                <c:pt idx="7021">
                  <c:v>0.25800000000000001</c:v>
                </c:pt>
                <c:pt idx="7022">
                  <c:v>0.25</c:v>
                </c:pt>
                <c:pt idx="7023">
                  <c:v>0.24199999999999999</c:v>
                </c:pt>
                <c:pt idx="7024">
                  <c:v>0.23499999999999999</c:v>
                </c:pt>
                <c:pt idx="7025">
                  <c:v>0.22900000000000001</c:v>
                </c:pt>
                <c:pt idx="7026">
                  <c:v>0.222</c:v>
                </c:pt>
                <c:pt idx="7027">
                  <c:v>0.216</c:v>
                </c:pt>
                <c:pt idx="7028">
                  <c:v>0.21099999999999999</c:v>
                </c:pt>
                <c:pt idx="7029">
                  <c:v>0.20499999999999999</c:v>
                </c:pt>
                <c:pt idx="7030">
                  <c:v>0.2</c:v>
                </c:pt>
                <c:pt idx="7031">
                  <c:v>0.19500000000000001</c:v>
                </c:pt>
                <c:pt idx="7032">
                  <c:v>0.19</c:v>
                </c:pt>
                <c:pt idx="7033">
                  <c:v>0.186</c:v>
                </c:pt>
                <c:pt idx="7034">
                  <c:v>0.182</c:v>
                </c:pt>
                <c:pt idx="7035">
                  <c:v>0.17799999999999999</c:v>
                </c:pt>
                <c:pt idx="7036">
                  <c:v>0.17399999999999999</c:v>
                </c:pt>
                <c:pt idx="7037">
                  <c:v>0.17</c:v>
                </c:pt>
                <c:pt idx="7038">
                  <c:v>0.16700000000000001</c:v>
                </c:pt>
                <c:pt idx="7039">
                  <c:v>0.16300000000000001</c:v>
                </c:pt>
                <c:pt idx="7040">
                  <c:v>0.16</c:v>
                </c:pt>
                <c:pt idx="7041">
                  <c:v>0.157</c:v>
                </c:pt>
                <c:pt idx="7042">
                  <c:v>0.154</c:v>
                </c:pt>
                <c:pt idx="7043">
                  <c:v>0.151</c:v>
                </c:pt>
                <c:pt idx="7044">
                  <c:v>0.14799999999999999</c:v>
                </c:pt>
                <c:pt idx="7045">
                  <c:v>0.14499999999999999</c:v>
                </c:pt>
                <c:pt idx="7046">
                  <c:v>0.14299999999999999</c:v>
                </c:pt>
                <c:pt idx="7047">
                  <c:v>0.14000000000000001</c:v>
                </c:pt>
                <c:pt idx="7048">
                  <c:v>0.13800000000000001</c:v>
                </c:pt>
                <c:pt idx="7049">
                  <c:v>0.13600000000000001</c:v>
                </c:pt>
                <c:pt idx="7050">
                  <c:v>0.13300000000000001</c:v>
                </c:pt>
                <c:pt idx="7051">
                  <c:v>0.13100000000000001</c:v>
                </c:pt>
                <c:pt idx="7052">
                  <c:v>0.129</c:v>
                </c:pt>
                <c:pt idx="7053">
                  <c:v>0.127</c:v>
                </c:pt>
                <c:pt idx="7054">
                  <c:v>0.125</c:v>
                </c:pt>
                <c:pt idx="7055">
                  <c:v>0.123</c:v>
                </c:pt>
                <c:pt idx="7056">
                  <c:v>0.121</c:v>
                </c:pt>
                <c:pt idx="7057">
                  <c:v>0.11899999999999999</c:v>
                </c:pt>
                <c:pt idx="7058">
                  <c:v>0.11799999999999999</c:v>
                </c:pt>
                <c:pt idx="7059">
                  <c:v>0.11600000000000001</c:v>
                </c:pt>
                <c:pt idx="7060">
                  <c:v>0.114</c:v>
                </c:pt>
                <c:pt idx="7061">
                  <c:v>0.113</c:v>
                </c:pt>
                <c:pt idx="7062">
                  <c:v>0.111</c:v>
                </c:pt>
                <c:pt idx="7063">
                  <c:v>0.11</c:v>
                </c:pt>
                <c:pt idx="7064">
                  <c:v>0.108</c:v>
                </c:pt>
                <c:pt idx="7065">
                  <c:v>0.107</c:v>
                </c:pt>
                <c:pt idx="7066">
                  <c:v>0.105</c:v>
                </c:pt>
                <c:pt idx="7067">
                  <c:v>0.104</c:v>
                </c:pt>
                <c:pt idx="7068">
                  <c:v>0.10299999999999999</c:v>
                </c:pt>
                <c:pt idx="7069">
                  <c:v>0.10100000000000001</c:v>
                </c:pt>
                <c:pt idx="7070">
                  <c:v>0.1</c:v>
                </c:pt>
                <c:pt idx="7071">
                  <c:v>9.9000000000000005E-2</c:v>
                </c:pt>
                <c:pt idx="7072">
                  <c:v>9.8000000000000004E-2</c:v>
                </c:pt>
                <c:pt idx="7073">
                  <c:v>9.6000000000000002E-2</c:v>
                </c:pt>
                <c:pt idx="7074">
                  <c:v>9.5000000000000001E-2</c:v>
                </c:pt>
                <c:pt idx="7075">
                  <c:v>9.4E-2</c:v>
                </c:pt>
                <c:pt idx="7076">
                  <c:v>9.2999999999999999E-2</c:v>
                </c:pt>
                <c:pt idx="7077">
                  <c:v>9.1999999999999998E-2</c:v>
                </c:pt>
                <c:pt idx="7078">
                  <c:v>9.0999999999999998E-2</c:v>
                </c:pt>
                <c:pt idx="7079">
                  <c:v>0.09</c:v>
                </c:pt>
                <c:pt idx="7080">
                  <c:v>8.8999999999999996E-2</c:v>
                </c:pt>
                <c:pt idx="7081">
                  <c:v>8.7999999999999995E-2</c:v>
                </c:pt>
                <c:pt idx="7082">
                  <c:v>8.6999999999999994E-2</c:v>
                </c:pt>
                <c:pt idx="7083">
                  <c:v>8.5999999999999993E-2</c:v>
                </c:pt>
                <c:pt idx="7084">
                  <c:v>8.5000000000000006E-2</c:v>
                </c:pt>
                <c:pt idx="7085">
                  <c:v>8.4000000000000005E-2</c:v>
                </c:pt>
                <c:pt idx="7086">
                  <c:v>8.3000000000000004E-2</c:v>
                </c:pt>
                <c:pt idx="7087">
                  <c:v>8.2000000000000003E-2</c:v>
                </c:pt>
                <c:pt idx="7088">
                  <c:v>8.2000000000000003E-2</c:v>
                </c:pt>
                <c:pt idx="7089">
                  <c:v>8.1000000000000003E-2</c:v>
                </c:pt>
                <c:pt idx="7090">
                  <c:v>0.08</c:v>
                </c:pt>
                <c:pt idx="7091">
                  <c:v>7.9000000000000001E-2</c:v>
                </c:pt>
                <c:pt idx="7092">
                  <c:v>7.8E-2</c:v>
                </c:pt>
                <c:pt idx="7093">
                  <c:v>7.8E-2</c:v>
                </c:pt>
                <c:pt idx="7094">
                  <c:v>7.6999999999999999E-2</c:v>
                </c:pt>
                <c:pt idx="7095">
                  <c:v>7.5999999999999998E-2</c:v>
                </c:pt>
                <c:pt idx="7096">
                  <c:v>7.4999999999999997E-2</c:v>
                </c:pt>
                <c:pt idx="7097">
                  <c:v>7.4999999999999997E-2</c:v>
                </c:pt>
                <c:pt idx="7098">
                  <c:v>7.3999999999999996E-2</c:v>
                </c:pt>
                <c:pt idx="7099">
                  <c:v>7.2999999999999995E-2</c:v>
                </c:pt>
                <c:pt idx="7100">
                  <c:v>0.81</c:v>
                </c:pt>
                <c:pt idx="7101">
                  <c:v>0.73599999999999999</c:v>
                </c:pt>
                <c:pt idx="7102">
                  <c:v>0.67500000000000004</c:v>
                </c:pt>
                <c:pt idx="7103">
                  <c:v>0.623</c:v>
                </c:pt>
                <c:pt idx="7104">
                  <c:v>0.57899999999999996</c:v>
                </c:pt>
                <c:pt idx="7105">
                  <c:v>0.54</c:v>
                </c:pt>
                <c:pt idx="7106">
                  <c:v>0.50600000000000001</c:v>
                </c:pt>
                <c:pt idx="7107">
                  <c:v>0.47599999999999998</c:v>
                </c:pt>
                <c:pt idx="7108">
                  <c:v>0.45</c:v>
                </c:pt>
                <c:pt idx="7109">
                  <c:v>0.42599999999999999</c:v>
                </c:pt>
                <c:pt idx="7110">
                  <c:v>0.40500000000000003</c:v>
                </c:pt>
                <c:pt idx="7111">
                  <c:v>0.38600000000000001</c:v>
                </c:pt>
                <c:pt idx="7112">
                  <c:v>0.36799999999999999</c:v>
                </c:pt>
                <c:pt idx="7113">
                  <c:v>0.35199999999999998</c:v>
                </c:pt>
                <c:pt idx="7114">
                  <c:v>0.33800000000000002</c:v>
                </c:pt>
                <c:pt idx="7115">
                  <c:v>0.32400000000000001</c:v>
                </c:pt>
                <c:pt idx="7116">
                  <c:v>0.312</c:v>
                </c:pt>
                <c:pt idx="7117">
                  <c:v>0.3</c:v>
                </c:pt>
                <c:pt idx="7118">
                  <c:v>0.28899999999999998</c:v>
                </c:pt>
                <c:pt idx="7119">
                  <c:v>0.27900000000000003</c:v>
                </c:pt>
                <c:pt idx="7120">
                  <c:v>0.27</c:v>
                </c:pt>
                <c:pt idx="7121">
                  <c:v>0.26100000000000001</c:v>
                </c:pt>
                <c:pt idx="7122">
                  <c:v>0.253</c:v>
                </c:pt>
                <c:pt idx="7123">
                  <c:v>0.245</c:v>
                </c:pt>
                <c:pt idx="7124">
                  <c:v>0.23799999999999999</c:v>
                </c:pt>
                <c:pt idx="7125">
                  <c:v>0.23100000000000001</c:v>
                </c:pt>
                <c:pt idx="7126">
                  <c:v>0.22500000000000001</c:v>
                </c:pt>
                <c:pt idx="7127">
                  <c:v>0.219</c:v>
                </c:pt>
                <c:pt idx="7128">
                  <c:v>0.21299999999999999</c:v>
                </c:pt>
                <c:pt idx="7129">
                  <c:v>0.20799999999999999</c:v>
                </c:pt>
                <c:pt idx="7130">
                  <c:v>0.20300000000000001</c:v>
                </c:pt>
                <c:pt idx="7131">
                  <c:v>0.19800000000000001</c:v>
                </c:pt>
                <c:pt idx="7132">
                  <c:v>0.193</c:v>
                </c:pt>
                <c:pt idx="7133">
                  <c:v>0.188</c:v>
                </c:pt>
                <c:pt idx="7134">
                  <c:v>0.184</c:v>
                </c:pt>
                <c:pt idx="7135">
                  <c:v>0.18</c:v>
                </c:pt>
                <c:pt idx="7136">
                  <c:v>0.17599999999999999</c:v>
                </c:pt>
                <c:pt idx="7137">
                  <c:v>0.17199999999999999</c:v>
                </c:pt>
                <c:pt idx="7138">
                  <c:v>0.16900000000000001</c:v>
                </c:pt>
                <c:pt idx="7139">
                  <c:v>0.16500000000000001</c:v>
                </c:pt>
                <c:pt idx="7140">
                  <c:v>0.16200000000000001</c:v>
                </c:pt>
                <c:pt idx="7141">
                  <c:v>0.159</c:v>
                </c:pt>
                <c:pt idx="7142">
                  <c:v>0.156</c:v>
                </c:pt>
                <c:pt idx="7143">
                  <c:v>0.153</c:v>
                </c:pt>
                <c:pt idx="7144">
                  <c:v>0.15</c:v>
                </c:pt>
                <c:pt idx="7145">
                  <c:v>0.14699999999999999</c:v>
                </c:pt>
                <c:pt idx="7146">
                  <c:v>0.14499999999999999</c:v>
                </c:pt>
                <c:pt idx="7147">
                  <c:v>0.14199999999999999</c:v>
                </c:pt>
                <c:pt idx="7148">
                  <c:v>0.14000000000000001</c:v>
                </c:pt>
                <c:pt idx="7149">
                  <c:v>0.13700000000000001</c:v>
                </c:pt>
                <c:pt idx="7150">
                  <c:v>0.13500000000000001</c:v>
                </c:pt>
                <c:pt idx="7151">
                  <c:v>0.13300000000000001</c:v>
                </c:pt>
                <c:pt idx="7152">
                  <c:v>0.13100000000000001</c:v>
                </c:pt>
                <c:pt idx="7153">
                  <c:v>0.129</c:v>
                </c:pt>
                <c:pt idx="7154">
                  <c:v>0.127</c:v>
                </c:pt>
                <c:pt idx="7155">
                  <c:v>0.125</c:v>
                </c:pt>
                <c:pt idx="7156">
                  <c:v>0.123</c:v>
                </c:pt>
                <c:pt idx="7157">
                  <c:v>0.121</c:v>
                </c:pt>
                <c:pt idx="7158">
                  <c:v>0.11899999999999999</c:v>
                </c:pt>
                <c:pt idx="7159">
                  <c:v>0.11700000000000001</c:v>
                </c:pt>
                <c:pt idx="7160">
                  <c:v>0.11600000000000001</c:v>
                </c:pt>
                <c:pt idx="7161">
                  <c:v>0.114</c:v>
                </c:pt>
                <c:pt idx="7162">
                  <c:v>0.113</c:v>
                </c:pt>
                <c:pt idx="7163">
                  <c:v>0.111</c:v>
                </c:pt>
                <c:pt idx="7164">
                  <c:v>0.109</c:v>
                </c:pt>
                <c:pt idx="7165">
                  <c:v>0.108</c:v>
                </c:pt>
                <c:pt idx="7166">
                  <c:v>0.107</c:v>
                </c:pt>
                <c:pt idx="7167">
                  <c:v>0.105</c:v>
                </c:pt>
                <c:pt idx="7168">
                  <c:v>0.104</c:v>
                </c:pt>
                <c:pt idx="7169">
                  <c:v>0.10299999999999999</c:v>
                </c:pt>
                <c:pt idx="7170">
                  <c:v>0.10100000000000001</c:v>
                </c:pt>
                <c:pt idx="7171">
                  <c:v>0.1</c:v>
                </c:pt>
                <c:pt idx="7172">
                  <c:v>9.9000000000000005E-2</c:v>
                </c:pt>
                <c:pt idx="7173">
                  <c:v>9.8000000000000004E-2</c:v>
                </c:pt>
                <c:pt idx="7174">
                  <c:v>9.6000000000000002E-2</c:v>
                </c:pt>
                <c:pt idx="7175">
                  <c:v>9.5000000000000001E-2</c:v>
                </c:pt>
                <c:pt idx="7176">
                  <c:v>9.4E-2</c:v>
                </c:pt>
                <c:pt idx="7177">
                  <c:v>9.2999999999999999E-2</c:v>
                </c:pt>
                <c:pt idx="7178">
                  <c:v>9.1999999999999998E-2</c:v>
                </c:pt>
                <c:pt idx="7179">
                  <c:v>9.0999999999999998E-2</c:v>
                </c:pt>
                <c:pt idx="7180">
                  <c:v>0.09</c:v>
                </c:pt>
                <c:pt idx="7181">
                  <c:v>8.8999999999999996E-2</c:v>
                </c:pt>
                <c:pt idx="7182">
                  <c:v>8.7999999999999995E-2</c:v>
                </c:pt>
                <c:pt idx="7183">
                  <c:v>8.6999999999999994E-2</c:v>
                </c:pt>
                <c:pt idx="7184">
                  <c:v>8.5999999999999993E-2</c:v>
                </c:pt>
                <c:pt idx="7185">
                  <c:v>8.5000000000000006E-2</c:v>
                </c:pt>
                <c:pt idx="7186">
                  <c:v>8.4000000000000005E-2</c:v>
                </c:pt>
                <c:pt idx="7187">
                  <c:v>8.4000000000000005E-2</c:v>
                </c:pt>
                <c:pt idx="7188">
                  <c:v>8.3000000000000004E-2</c:v>
                </c:pt>
                <c:pt idx="7189">
                  <c:v>8.2000000000000003E-2</c:v>
                </c:pt>
                <c:pt idx="7190">
                  <c:v>8.1000000000000003E-2</c:v>
                </c:pt>
                <c:pt idx="7191">
                  <c:v>0.08</c:v>
                </c:pt>
                <c:pt idx="7192">
                  <c:v>7.9000000000000001E-2</c:v>
                </c:pt>
                <c:pt idx="7193">
                  <c:v>7.9000000000000001E-2</c:v>
                </c:pt>
                <c:pt idx="7194">
                  <c:v>7.8E-2</c:v>
                </c:pt>
                <c:pt idx="7195">
                  <c:v>7.6999999999999999E-2</c:v>
                </c:pt>
                <c:pt idx="7196">
                  <c:v>7.5999999999999998E-2</c:v>
                </c:pt>
                <c:pt idx="7197">
                  <c:v>7.5999999999999998E-2</c:v>
                </c:pt>
                <c:pt idx="7198">
                  <c:v>7.4999999999999997E-2</c:v>
                </c:pt>
                <c:pt idx="7199">
                  <c:v>7.3999999999999996E-2</c:v>
                </c:pt>
                <c:pt idx="7200">
                  <c:v>0.82</c:v>
                </c:pt>
                <c:pt idx="7201">
                  <c:v>0.745</c:v>
                </c:pt>
                <c:pt idx="7202">
                  <c:v>0.68300000000000005</c:v>
                </c:pt>
                <c:pt idx="7203">
                  <c:v>0.63100000000000001</c:v>
                </c:pt>
                <c:pt idx="7204">
                  <c:v>0.58599999999999997</c:v>
                </c:pt>
                <c:pt idx="7205">
                  <c:v>0.54700000000000004</c:v>
                </c:pt>
                <c:pt idx="7206">
                  <c:v>0.51300000000000001</c:v>
                </c:pt>
                <c:pt idx="7207">
                  <c:v>0.48199999999999998</c:v>
                </c:pt>
                <c:pt idx="7208">
                  <c:v>0.45600000000000002</c:v>
                </c:pt>
                <c:pt idx="7209">
                  <c:v>0.432</c:v>
                </c:pt>
                <c:pt idx="7210">
                  <c:v>0.41</c:v>
                </c:pt>
                <c:pt idx="7211">
                  <c:v>0.39</c:v>
                </c:pt>
                <c:pt idx="7212">
                  <c:v>0.373</c:v>
                </c:pt>
                <c:pt idx="7213">
                  <c:v>0.35699999999999998</c:v>
                </c:pt>
                <c:pt idx="7214">
                  <c:v>0.34200000000000003</c:v>
                </c:pt>
                <c:pt idx="7215">
                  <c:v>0.32800000000000001</c:v>
                </c:pt>
                <c:pt idx="7216">
                  <c:v>0.315</c:v>
                </c:pt>
                <c:pt idx="7217">
                  <c:v>0.30399999999999999</c:v>
                </c:pt>
                <c:pt idx="7218">
                  <c:v>0.29299999999999998</c:v>
                </c:pt>
                <c:pt idx="7219">
                  <c:v>0.28299999999999997</c:v>
                </c:pt>
                <c:pt idx="7220">
                  <c:v>0.27300000000000002</c:v>
                </c:pt>
                <c:pt idx="7221">
                  <c:v>0.26500000000000001</c:v>
                </c:pt>
                <c:pt idx="7222">
                  <c:v>0.25600000000000001</c:v>
                </c:pt>
                <c:pt idx="7223">
                  <c:v>0.248</c:v>
                </c:pt>
                <c:pt idx="7224">
                  <c:v>0.24099999999999999</c:v>
                </c:pt>
                <c:pt idx="7225">
                  <c:v>0.23400000000000001</c:v>
                </c:pt>
                <c:pt idx="7226">
                  <c:v>0.22800000000000001</c:v>
                </c:pt>
                <c:pt idx="7227">
                  <c:v>0.222</c:v>
                </c:pt>
                <c:pt idx="7228">
                  <c:v>0.216</c:v>
                </c:pt>
                <c:pt idx="7229">
                  <c:v>0.21</c:v>
                </c:pt>
                <c:pt idx="7230">
                  <c:v>0.20499999999999999</c:v>
                </c:pt>
                <c:pt idx="7231">
                  <c:v>0.2</c:v>
                </c:pt>
                <c:pt idx="7232">
                  <c:v>0.19500000000000001</c:v>
                </c:pt>
                <c:pt idx="7233">
                  <c:v>0.191</c:v>
                </c:pt>
                <c:pt idx="7234">
                  <c:v>0.186</c:v>
                </c:pt>
                <c:pt idx="7235">
                  <c:v>0.182</c:v>
                </c:pt>
                <c:pt idx="7236">
                  <c:v>0.17799999999999999</c:v>
                </c:pt>
                <c:pt idx="7237">
                  <c:v>0.17399999999999999</c:v>
                </c:pt>
                <c:pt idx="7238">
                  <c:v>0.17100000000000001</c:v>
                </c:pt>
                <c:pt idx="7239">
                  <c:v>0.16700000000000001</c:v>
                </c:pt>
                <c:pt idx="7240">
                  <c:v>0.16400000000000001</c:v>
                </c:pt>
                <c:pt idx="7241">
                  <c:v>0.161</c:v>
                </c:pt>
                <c:pt idx="7242">
                  <c:v>0.158</c:v>
                </c:pt>
                <c:pt idx="7243">
                  <c:v>0.155</c:v>
                </c:pt>
                <c:pt idx="7244">
                  <c:v>0.152</c:v>
                </c:pt>
                <c:pt idx="7245">
                  <c:v>0.14899999999999999</c:v>
                </c:pt>
                <c:pt idx="7246">
                  <c:v>0.14599999999999999</c:v>
                </c:pt>
                <c:pt idx="7247">
                  <c:v>0.14399999999999999</c:v>
                </c:pt>
                <c:pt idx="7248">
                  <c:v>0.14099999999999999</c:v>
                </c:pt>
                <c:pt idx="7249">
                  <c:v>0.13900000000000001</c:v>
                </c:pt>
                <c:pt idx="7250">
                  <c:v>0.13700000000000001</c:v>
                </c:pt>
                <c:pt idx="7251">
                  <c:v>0.13400000000000001</c:v>
                </c:pt>
                <c:pt idx="7252">
                  <c:v>0.13200000000000001</c:v>
                </c:pt>
                <c:pt idx="7253">
                  <c:v>0.13</c:v>
                </c:pt>
                <c:pt idx="7254">
                  <c:v>0.128</c:v>
                </c:pt>
                <c:pt idx="7255">
                  <c:v>0.126</c:v>
                </c:pt>
                <c:pt idx="7256">
                  <c:v>0.124</c:v>
                </c:pt>
                <c:pt idx="7257">
                  <c:v>0.122</c:v>
                </c:pt>
                <c:pt idx="7258">
                  <c:v>0.121</c:v>
                </c:pt>
                <c:pt idx="7259">
                  <c:v>0.11899999999999999</c:v>
                </c:pt>
                <c:pt idx="7260">
                  <c:v>0.11700000000000001</c:v>
                </c:pt>
                <c:pt idx="7261">
                  <c:v>0.115</c:v>
                </c:pt>
                <c:pt idx="7262">
                  <c:v>0.114</c:v>
                </c:pt>
                <c:pt idx="7263">
                  <c:v>0.112</c:v>
                </c:pt>
                <c:pt idx="7264">
                  <c:v>0.111</c:v>
                </c:pt>
                <c:pt idx="7265">
                  <c:v>0.109</c:v>
                </c:pt>
                <c:pt idx="7266">
                  <c:v>0.108</c:v>
                </c:pt>
                <c:pt idx="7267">
                  <c:v>0.106</c:v>
                </c:pt>
                <c:pt idx="7268">
                  <c:v>0.105</c:v>
                </c:pt>
                <c:pt idx="7269">
                  <c:v>0.104</c:v>
                </c:pt>
                <c:pt idx="7270">
                  <c:v>0.10299999999999999</c:v>
                </c:pt>
                <c:pt idx="7271">
                  <c:v>0.10100000000000001</c:v>
                </c:pt>
                <c:pt idx="7272">
                  <c:v>0.1</c:v>
                </c:pt>
                <c:pt idx="7273">
                  <c:v>9.9000000000000005E-2</c:v>
                </c:pt>
                <c:pt idx="7274">
                  <c:v>9.8000000000000004E-2</c:v>
                </c:pt>
                <c:pt idx="7275">
                  <c:v>9.6000000000000002E-2</c:v>
                </c:pt>
                <c:pt idx="7276">
                  <c:v>9.5000000000000001E-2</c:v>
                </c:pt>
                <c:pt idx="7277">
                  <c:v>9.4E-2</c:v>
                </c:pt>
                <c:pt idx="7278">
                  <c:v>9.2999999999999999E-2</c:v>
                </c:pt>
                <c:pt idx="7279">
                  <c:v>9.1999999999999998E-2</c:v>
                </c:pt>
                <c:pt idx="7280">
                  <c:v>9.0999999999999998E-2</c:v>
                </c:pt>
                <c:pt idx="7281">
                  <c:v>0.09</c:v>
                </c:pt>
                <c:pt idx="7282">
                  <c:v>8.8999999999999996E-2</c:v>
                </c:pt>
                <c:pt idx="7283">
                  <c:v>8.7999999999999995E-2</c:v>
                </c:pt>
                <c:pt idx="7284">
                  <c:v>8.6999999999999994E-2</c:v>
                </c:pt>
                <c:pt idx="7285">
                  <c:v>8.5999999999999993E-2</c:v>
                </c:pt>
                <c:pt idx="7286">
                  <c:v>8.5000000000000006E-2</c:v>
                </c:pt>
                <c:pt idx="7287">
                  <c:v>8.5000000000000006E-2</c:v>
                </c:pt>
                <c:pt idx="7288">
                  <c:v>8.4000000000000005E-2</c:v>
                </c:pt>
                <c:pt idx="7289">
                  <c:v>8.3000000000000004E-2</c:v>
                </c:pt>
                <c:pt idx="7290">
                  <c:v>8.2000000000000003E-2</c:v>
                </c:pt>
                <c:pt idx="7291">
                  <c:v>8.1000000000000003E-2</c:v>
                </c:pt>
                <c:pt idx="7292">
                  <c:v>0.08</c:v>
                </c:pt>
                <c:pt idx="7293">
                  <c:v>0.08</c:v>
                </c:pt>
                <c:pt idx="7294">
                  <c:v>7.9000000000000001E-2</c:v>
                </c:pt>
                <c:pt idx="7295">
                  <c:v>7.8E-2</c:v>
                </c:pt>
                <c:pt idx="7296">
                  <c:v>7.6999999999999999E-2</c:v>
                </c:pt>
                <c:pt idx="7297">
                  <c:v>7.6999999999999999E-2</c:v>
                </c:pt>
                <c:pt idx="7298">
                  <c:v>7.5999999999999998E-2</c:v>
                </c:pt>
                <c:pt idx="7299">
                  <c:v>7.4999999999999997E-2</c:v>
                </c:pt>
                <c:pt idx="7300">
                  <c:v>0.83</c:v>
                </c:pt>
                <c:pt idx="7301">
                  <c:v>0.755</c:v>
                </c:pt>
                <c:pt idx="7302">
                  <c:v>0.69199999999999995</c:v>
                </c:pt>
                <c:pt idx="7303">
                  <c:v>0.63800000000000001</c:v>
                </c:pt>
                <c:pt idx="7304">
                  <c:v>0.59299999999999997</c:v>
                </c:pt>
                <c:pt idx="7305">
                  <c:v>0.55300000000000005</c:v>
                </c:pt>
                <c:pt idx="7306">
                  <c:v>0.51900000000000002</c:v>
                </c:pt>
                <c:pt idx="7307">
                  <c:v>0.48799999999999999</c:v>
                </c:pt>
                <c:pt idx="7308">
                  <c:v>0.46100000000000002</c:v>
                </c:pt>
                <c:pt idx="7309">
                  <c:v>0.437</c:v>
                </c:pt>
                <c:pt idx="7310">
                  <c:v>0.41499999999999998</c:v>
                </c:pt>
                <c:pt idx="7311">
                  <c:v>0.39500000000000002</c:v>
                </c:pt>
                <c:pt idx="7312">
                  <c:v>0.377</c:v>
                </c:pt>
                <c:pt idx="7313">
                  <c:v>0.36099999999999999</c:v>
                </c:pt>
                <c:pt idx="7314">
                  <c:v>0.34599999999999997</c:v>
                </c:pt>
                <c:pt idx="7315">
                  <c:v>0.33200000000000002</c:v>
                </c:pt>
                <c:pt idx="7316">
                  <c:v>0.31900000000000001</c:v>
                </c:pt>
                <c:pt idx="7317">
                  <c:v>0.307</c:v>
                </c:pt>
                <c:pt idx="7318">
                  <c:v>0.29599999999999999</c:v>
                </c:pt>
                <c:pt idx="7319">
                  <c:v>0.28599999999999998</c:v>
                </c:pt>
                <c:pt idx="7320">
                  <c:v>0.27700000000000002</c:v>
                </c:pt>
                <c:pt idx="7321">
                  <c:v>0.26800000000000002</c:v>
                </c:pt>
                <c:pt idx="7322">
                  <c:v>0.25900000000000001</c:v>
                </c:pt>
                <c:pt idx="7323">
                  <c:v>0.252</c:v>
                </c:pt>
                <c:pt idx="7324">
                  <c:v>0.24399999999999999</c:v>
                </c:pt>
                <c:pt idx="7325">
                  <c:v>0.23699999999999999</c:v>
                </c:pt>
                <c:pt idx="7326">
                  <c:v>0.23100000000000001</c:v>
                </c:pt>
                <c:pt idx="7327">
                  <c:v>0.224</c:v>
                </c:pt>
                <c:pt idx="7328">
                  <c:v>0.218</c:v>
                </c:pt>
                <c:pt idx="7329">
                  <c:v>0.21299999999999999</c:v>
                </c:pt>
                <c:pt idx="7330">
                  <c:v>0.20799999999999999</c:v>
                </c:pt>
                <c:pt idx="7331">
                  <c:v>0.20200000000000001</c:v>
                </c:pt>
                <c:pt idx="7332">
                  <c:v>0.19800000000000001</c:v>
                </c:pt>
                <c:pt idx="7333">
                  <c:v>0.193</c:v>
                </c:pt>
                <c:pt idx="7334">
                  <c:v>0.189</c:v>
                </c:pt>
                <c:pt idx="7335">
                  <c:v>0.184</c:v>
                </c:pt>
                <c:pt idx="7336">
                  <c:v>0.18</c:v>
                </c:pt>
                <c:pt idx="7337">
                  <c:v>0.17699999999999999</c:v>
                </c:pt>
                <c:pt idx="7338">
                  <c:v>0.17299999999999999</c:v>
                </c:pt>
                <c:pt idx="7339">
                  <c:v>0.16900000000000001</c:v>
                </c:pt>
                <c:pt idx="7340">
                  <c:v>0.16600000000000001</c:v>
                </c:pt>
                <c:pt idx="7341">
                  <c:v>0.16300000000000001</c:v>
                </c:pt>
                <c:pt idx="7342">
                  <c:v>0.16</c:v>
                </c:pt>
                <c:pt idx="7343">
                  <c:v>0.157</c:v>
                </c:pt>
                <c:pt idx="7344">
                  <c:v>0.154</c:v>
                </c:pt>
                <c:pt idx="7345">
                  <c:v>0.151</c:v>
                </c:pt>
                <c:pt idx="7346">
                  <c:v>0.14799999999999999</c:v>
                </c:pt>
                <c:pt idx="7347">
                  <c:v>0.14599999999999999</c:v>
                </c:pt>
                <c:pt idx="7348">
                  <c:v>0.14299999999999999</c:v>
                </c:pt>
                <c:pt idx="7349">
                  <c:v>0.14099999999999999</c:v>
                </c:pt>
                <c:pt idx="7350">
                  <c:v>0.13800000000000001</c:v>
                </c:pt>
                <c:pt idx="7351">
                  <c:v>0.13600000000000001</c:v>
                </c:pt>
                <c:pt idx="7352">
                  <c:v>0.13400000000000001</c:v>
                </c:pt>
                <c:pt idx="7353">
                  <c:v>0.13200000000000001</c:v>
                </c:pt>
                <c:pt idx="7354">
                  <c:v>0.13</c:v>
                </c:pt>
                <c:pt idx="7355">
                  <c:v>0.128</c:v>
                </c:pt>
                <c:pt idx="7356">
                  <c:v>0.126</c:v>
                </c:pt>
                <c:pt idx="7357">
                  <c:v>0.124</c:v>
                </c:pt>
                <c:pt idx="7358">
                  <c:v>0.122</c:v>
                </c:pt>
                <c:pt idx="7359">
                  <c:v>0.12</c:v>
                </c:pt>
                <c:pt idx="7360">
                  <c:v>0.11899999999999999</c:v>
                </c:pt>
                <c:pt idx="7361">
                  <c:v>0.11700000000000001</c:v>
                </c:pt>
                <c:pt idx="7362">
                  <c:v>0.115</c:v>
                </c:pt>
                <c:pt idx="7363">
                  <c:v>0.114</c:v>
                </c:pt>
                <c:pt idx="7364">
                  <c:v>0.112</c:v>
                </c:pt>
                <c:pt idx="7365">
                  <c:v>0.111</c:v>
                </c:pt>
                <c:pt idx="7366">
                  <c:v>0.109</c:v>
                </c:pt>
                <c:pt idx="7367">
                  <c:v>0.108</c:v>
                </c:pt>
                <c:pt idx="7368">
                  <c:v>0.106</c:v>
                </c:pt>
                <c:pt idx="7369">
                  <c:v>0.105</c:v>
                </c:pt>
                <c:pt idx="7370">
                  <c:v>0.104</c:v>
                </c:pt>
                <c:pt idx="7371">
                  <c:v>0.10199999999999999</c:v>
                </c:pt>
                <c:pt idx="7372">
                  <c:v>0.10100000000000001</c:v>
                </c:pt>
                <c:pt idx="7373">
                  <c:v>0.1</c:v>
                </c:pt>
                <c:pt idx="7374">
                  <c:v>9.9000000000000005E-2</c:v>
                </c:pt>
                <c:pt idx="7375">
                  <c:v>9.8000000000000004E-2</c:v>
                </c:pt>
                <c:pt idx="7376">
                  <c:v>9.7000000000000003E-2</c:v>
                </c:pt>
                <c:pt idx="7377">
                  <c:v>9.5000000000000001E-2</c:v>
                </c:pt>
                <c:pt idx="7378">
                  <c:v>9.4E-2</c:v>
                </c:pt>
                <c:pt idx="7379">
                  <c:v>9.2999999999999999E-2</c:v>
                </c:pt>
                <c:pt idx="7380">
                  <c:v>9.1999999999999998E-2</c:v>
                </c:pt>
                <c:pt idx="7381">
                  <c:v>9.0999999999999998E-2</c:v>
                </c:pt>
                <c:pt idx="7382">
                  <c:v>0.09</c:v>
                </c:pt>
                <c:pt idx="7383">
                  <c:v>8.8999999999999996E-2</c:v>
                </c:pt>
                <c:pt idx="7384">
                  <c:v>8.7999999999999995E-2</c:v>
                </c:pt>
                <c:pt idx="7385">
                  <c:v>8.6999999999999994E-2</c:v>
                </c:pt>
                <c:pt idx="7386">
                  <c:v>8.5999999999999993E-2</c:v>
                </c:pt>
                <c:pt idx="7387">
                  <c:v>8.5999999999999993E-2</c:v>
                </c:pt>
                <c:pt idx="7388">
                  <c:v>8.5000000000000006E-2</c:v>
                </c:pt>
                <c:pt idx="7389">
                  <c:v>8.4000000000000005E-2</c:v>
                </c:pt>
                <c:pt idx="7390">
                  <c:v>8.3000000000000004E-2</c:v>
                </c:pt>
                <c:pt idx="7391">
                  <c:v>8.2000000000000003E-2</c:v>
                </c:pt>
                <c:pt idx="7392">
                  <c:v>8.1000000000000003E-2</c:v>
                </c:pt>
                <c:pt idx="7393">
                  <c:v>8.1000000000000003E-2</c:v>
                </c:pt>
                <c:pt idx="7394">
                  <c:v>0.08</c:v>
                </c:pt>
                <c:pt idx="7395">
                  <c:v>7.9000000000000001E-2</c:v>
                </c:pt>
                <c:pt idx="7396">
                  <c:v>7.8E-2</c:v>
                </c:pt>
                <c:pt idx="7397">
                  <c:v>7.8E-2</c:v>
                </c:pt>
                <c:pt idx="7398">
                  <c:v>7.6999999999999999E-2</c:v>
                </c:pt>
                <c:pt idx="7399">
                  <c:v>7.5999999999999998E-2</c:v>
                </c:pt>
                <c:pt idx="7400">
                  <c:v>0.84</c:v>
                </c:pt>
                <c:pt idx="7401">
                  <c:v>0.76400000000000001</c:v>
                </c:pt>
                <c:pt idx="7402">
                  <c:v>0.7</c:v>
                </c:pt>
                <c:pt idx="7403">
                  <c:v>0.64600000000000002</c:v>
                </c:pt>
                <c:pt idx="7404">
                  <c:v>0.6</c:v>
                </c:pt>
                <c:pt idx="7405">
                  <c:v>0.56000000000000005</c:v>
                </c:pt>
                <c:pt idx="7406">
                  <c:v>0.52500000000000002</c:v>
                </c:pt>
                <c:pt idx="7407">
                  <c:v>0.49399999999999999</c:v>
                </c:pt>
                <c:pt idx="7408">
                  <c:v>0.46700000000000003</c:v>
                </c:pt>
                <c:pt idx="7409">
                  <c:v>0.442</c:v>
                </c:pt>
                <c:pt idx="7410">
                  <c:v>0.42</c:v>
                </c:pt>
                <c:pt idx="7411">
                  <c:v>0.4</c:v>
                </c:pt>
                <c:pt idx="7412">
                  <c:v>0.38200000000000001</c:v>
                </c:pt>
                <c:pt idx="7413">
                  <c:v>0.36499999999999999</c:v>
                </c:pt>
                <c:pt idx="7414">
                  <c:v>0.35</c:v>
                </c:pt>
                <c:pt idx="7415">
                  <c:v>0.33600000000000002</c:v>
                </c:pt>
                <c:pt idx="7416">
                  <c:v>0.32300000000000001</c:v>
                </c:pt>
                <c:pt idx="7417">
                  <c:v>0.311</c:v>
                </c:pt>
                <c:pt idx="7418">
                  <c:v>0.3</c:v>
                </c:pt>
                <c:pt idx="7419">
                  <c:v>0.28999999999999998</c:v>
                </c:pt>
                <c:pt idx="7420">
                  <c:v>0.28000000000000003</c:v>
                </c:pt>
                <c:pt idx="7421">
                  <c:v>0.27100000000000002</c:v>
                </c:pt>
                <c:pt idx="7422">
                  <c:v>0.26300000000000001</c:v>
                </c:pt>
                <c:pt idx="7423">
                  <c:v>0.255</c:v>
                </c:pt>
                <c:pt idx="7424">
                  <c:v>0.247</c:v>
                </c:pt>
                <c:pt idx="7425">
                  <c:v>0.24</c:v>
                </c:pt>
                <c:pt idx="7426">
                  <c:v>0.23300000000000001</c:v>
                </c:pt>
                <c:pt idx="7427">
                  <c:v>0.22700000000000001</c:v>
                </c:pt>
                <c:pt idx="7428">
                  <c:v>0.221</c:v>
                </c:pt>
                <c:pt idx="7429">
                  <c:v>0.215</c:v>
                </c:pt>
                <c:pt idx="7430">
                  <c:v>0.21</c:v>
                </c:pt>
                <c:pt idx="7431">
                  <c:v>0.20499999999999999</c:v>
                </c:pt>
                <c:pt idx="7432">
                  <c:v>0.2</c:v>
                </c:pt>
                <c:pt idx="7433">
                  <c:v>0.19500000000000001</c:v>
                </c:pt>
                <c:pt idx="7434">
                  <c:v>0.191</c:v>
                </c:pt>
                <c:pt idx="7435">
                  <c:v>0.187</c:v>
                </c:pt>
                <c:pt idx="7436">
                  <c:v>0.183</c:v>
                </c:pt>
                <c:pt idx="7437">
                  <c:v>0.17899999999999999</c:v>
                </c:pt>
                <c:pt idx="7438">
                  <c:v>0.17499999999999999</c:v>
                </c:pt>
                <c:pt idx="7439">
                  <c:v>0.17100000000000001</c:v>
                </c:pt>
                <c:pt idx="7440">
                  <c:v>0.16800000000000001</c:v>
                </c:pt>
                <c:pt idx="7441">
                  <c:v>0.16500000000000001</c:v>
                </c:pt>
                <c:pt idx="7442">
                  <c:v>0.16200000000000001</c:v>
                </c:pt>
                <c:pt idx="7443">
                  <c:v>0.158</c:v>
                </c:pt>
                <c:pt idx="7444">
                  <c:v>0.156</c:v>
                </c:pt>
                <c:pt idx="7445">
                  <c:v>0.153</c:v>
                </c:pt>
                <c:pt idx="7446">
                  <c:v>0.15</c:v>
                </c:pt>
                <c:pt idx="7447">
                  <c:v>0.14699999999999999</c:v>
                </c:pt>
                <c:pt idx="7448">
                  <c:v>0.14499999999999999</c:v>
                </c:pt>
                <c:pt idx="7449">
                  <c:v>0.14199999999999999</c:v>
                </c:pt>
                <c:pt idx="7450">
                  <c:v>0.14000000000000001</c:v>
                </c:pt>
                <c:pt idx="7451">
                  <c:v>0.13800000000000001</c:v>
                </c:pt>
                <c:pt idx="7452">
                  <c:v>0.13500000000000001</c:v>
                </c:pt>
                <c:pt idx="7453">
                  <c:v>0.13300000000000001</c:v>
                </c:pt>
                <c:pt idx="7454">
                  <c:v>0.13100000000000001</c:v>
                </c:pt>
                <c:pt idx="7455">
                  <c:v>0.129</c:v>
                </c:pt>
                <c:pt idx="7456">
                  <c:v>0.127</c:v>
                </c:pt>
                <c:pt idx="7457">
                  <c:v>0.125</c:v>
                </c:pt>
                <c:pt idx="7458">
                  <c:v>0.124</c:v>
                </c:pt>
                <c:pt idx="7459">
                  <c:v>0.122</c:v>
                </c:pt>
                <c:pt idx="7460">
                  <c:v>0.12</c:v>
                </c:pt>
                <c:pt idx="7461">
                  <c:v>0.11799999999999999</c:v>
                </c:pt>
                <c:pt idx="7462">
                  <c:v>0.11700000000000001</c:v>
                </c:pt>
                <c:pt idx="7463">
                  <c:v>0.115</c:v>
                </c:pt>
                <c:pt idx="7464">
                  <c:v>0.114</c:v>
                </c:pt>
                <c:pt idx="7465">
                  <c:v>0.112</c:v>
                </c:pt>
                <c:pt idx="7466">
                  <c:v>0.111</c:v>
                </c:pt>
                <c:pt idx="7467">
                  <c:v>0.109</c:v>
                </c:pt>
                <c:pt idx="7468">
                  <c:v>0.108</c:v>
                </c:pt>
                <c:pt idx="7469">
                  <c:v>0.106</c:v>
                </c:pt>
                <c:pt idx="7470">
                  <c:v>0.105</c:v>
                </c:pt>
                <c:pt idx="7471">
                  <c:v>0.104</c:v>
                </c:pt>
                <c:pt idx="7472">
                  <c:v>0.10199999999999999</c:v>
                </c:pt>
                <c:pt idx="7473">
                  <c:v>0.10100000000000001</c:v>
                </c:pt>
                <c:pt idx="7474">
                  <c:v>0.1</c:v>
                </c:pt>
                <c:pt idx="7475">
                  <c:v>9.9000000000000005E-2</c:v>
                </c:pt>
                <c:pt idx="7476">
                  <c:v>9.8000000000000004E-2</c:v>
                </c:pt>
                <c:pt idx="7477">
                  <c:v>9.7000000000000003E-2</c:v>
                </c:pt>
                <c:pt idx="7478">
                  <c:v>9.5000000000000001E-2</c:v>
                </c:pt>
                <c:pt idx="7479">
                  <c:v>9.4E-2</c:v>
                </c:pt>
                <c:pt idx="7480">
                  <c:v>9.2999999999999999E-2</c:v>
                </c:pt>
                <c:pt idx="7481">
                  <c:v>9.1999999999999998E-2</c:v>
                </c:pt>
                <c:pt idx="7482">
                  <c:v>9.0999999999999998E-2</c:v>
                </c:pt>
                <c:pt idx="7483">
                  <c:v>0.09</c:v>
                </c:pt>
                <c:pt idx="7484">
                  <c:v>8.8999999999999996E-2</c:v>
                </c:pt>
                <c:pt idx="7485">
                  <c:v>8.7999999999999995E-2</c:v>
                </c:pt>
                <c:pt idx="7486">
                  <c:v>8.7999999999999995E-2</c:v>
                </c:pt>
                <c:pt idx="7487">
                  <c:v>8.6999999999999994E-2</c:v>
                </c:pt>
                <c:pt idx="7488">
                  <c:v>8.5999999999999993E-2</c:v>
                </c:pt>
                <c:pt idx="7489">
                  <c:v>8.5000000000000006E-2</c:v>
                </c:pt>
                <c:pt idx="7490">
                  <c:v>8.4000000000000005E-2</c:v>
                </c:pt>
                <c:pt idx="7491">
                  <c:v>8.3000000000000004E-2</c:v>
                </c:pt>
                <c:pt idx="7492">
                  <c:v>8.2000000000000003E-2</c:v>
                </c:pt>
                <c:pt idx="7493">
                  <c:v>8.2000000000000003E-2</c:v>
                </c:pt>
                <c:pt idx="7494">
                  <c:v>8.1000000000000003E-2</c:v>
                </c:pt>
                <c:pt idx="7495">
                  <c:v>0.08</c:v>
                </c:pt>
                <c:pt idx="7496">
                  <c:v>7.9000000000000001E-2</c:v>
                </c:pt>
                <c:pt idx="7497">
                  <c:v>7.9000000000000001E-2</c:v>
                </c:pt>
                <c:pt idx="7498">
                  <c:v>7.8E-2</c:v>
                </c:pt>
                <c:pt idx="7499">
                  <c:v>7.6999999999999999E-2</c:v>
                </c:pt>
                <c:pt idx="7500">
                  <c:v>0.85</c:v>
                </c:pt>
                <c:pt idx="7501">
                  <c:v>0.77300000000000002</c:v>
                </c:pt>
                <c:pt idx="7502">
                  <c:v>0.70799999999999996</c:v>
                </c:pt>
                <c:pt idx="7503">
                  <c:v>0.65400000000000003</c:v>
                </c:pt>
                <c:pt idx="7504">
                  <c:v>0.60699999999999998</c:v>
                </c:pt>
                <c:pt idx="7505">
                  <c:v>0.56699999999999995</c:v>
                </c:pt>
                <c:pt idx="7506">
                  <c:v>0.53100000000000003</c:v>
                </c:pt>
                <c:pt idx="7507">
                  <c:v>0.5</c:v>
                </c:pt>
                <c:pt idx="7508">
                  <c:v>0.47199999999999998</c:v>
                </c:pt>
                <c:pt idx="7509">
                  <c:v>0.44700000000000001</c:v>
                </c:pt>
                <c:pt idx="7510">
                  <c:v>0.42499999999999999</c:v>
                </c:pt>
                <c:pt idx="7511">
                  <c:v>0.40500000000000003</c:v>
                </c:pt>
                <c:pt idx="7512">
                  <c:v>0.38600000000000001</c:v>
                </c:pt>
                <c:pt idx="7513">
                  <c:v>0.37</c:v>
                </c:pt>
                <c:pt idx="7514">
                  <c:v>0.35399999999999998</c:v>
                </c:pt>
                <c:pt idx="7515">
                  <c:v>0.34</c:v>
                </c:pt>
                <c:pt idx="7516">
                  <c:v>0.32700000000000001</c:v>
                </c:pt>
                <c:pt idx="7517">
                  <c:v>0.315</c:v>
                </c:pt>
                <c:pt idx="7518">
                  <c:v>0.30399999999999999</c:v>
                </c:pt>
                <c:pt idx="7519">
                  <c:v>0.29299999999999998</c:v>
                </c:pt>
                <c:pt idx="7520">
                  <c:v>0.28299999999999997</c:v>
                </c:pt>
                <c:pt idx="7521">
                  <c:v>0.27400000000000002</c:v>
                </c:pt>
                <c:pt idx="7522">
                  <c:v>0.26600000000000001</c:v>
                </c:pt>
                <c:pt idx="7523">
                  <c:v>0.25800000000000001</c:v>
                </c:pt>
                <c:pt idx="7524">
                  <c:v>0.25</c:v>
                </c:pt>
                <c:pt idx="7525">
                  <c:v>0.24299999999999999</c:v>
                </c:pt>
                <c:pt idx="7526">
                  <c:v>0.23599999999999999</c:v>
                </c:pt>
                <c:pt idx="7527">
                  <c:v>0.23</c:v>
                </c:pt>
                <c:pt idx="7528">
                  <c:v>0.224</c:v>
                </c:pt>
                <c:pt idx="7529">
                  <c:v>0.218</c:v>
                </c:pt>
                <c:pt idx="7530">
                  <c:v>0.21299999999999999</c:v>
                </c:pt>
                <c:pt idx="7531">
                  <c:v>0.20699999999999999</c:v>
                </c:pt>
                <c:pt idx="7532">
                  <c:v>0.20200000000000001</c:v>
                </c:pt>
                <c:pt idx="7533">
                  <c:v>0.19800000000000001</c:v>
                </c:pt>
                <c:pt idx="7534">
                  <c:v>0.193</c:v>
                </c:pt>
                <c:pt idx="7535">
                  <c:v>0.189</c:v>
                </c:pt>
                <c:pt idx="7536">
                  <c:v>0.185</c:v>
                </c:pt>
                <c:pt idx="7537">
                  <c:v>0.18099999999999999</c:v>
                </c:pt>
                <c:pt idx="7538">
                  <c:v>0.17699999999999999</c:v>
                </c:pt>
                <c:pt idx="7539">
                  <c:v>0.17299999999999999</c:v>
                </c:pt>
                <c:pt idx="7540">
                  <c:v>0.17</c:v>
                </c:pt>
                <c:pt idx="7541">
                  <c:v>0.16700000000000001</c:v>
                </c:pt>
                <c:pt idx="7542">
                  <c:v>0.16300000000000001</c:v>
                </c:pt>
                <c:pt idx="7543">
                  <c:v>0.16</c:v>
                </c:pt>
                <c:pt idx="7544">
                  <c:v>0.157</c:v>
                </c:pt>
                <c:pt idx="7545">
                  <c:v>0.155</c:v>
                </c:pt>
                <c:pt idx="7546">
                  <c:v>0.152</c:v>
                </c:pt>
                <c:pt idx="7547">
                  <c:v>0.14899999999999999</c:v>
                </c:pt>
                <c:pt idx="7548">
                  <c:v>0.14699999999999999</c:v>
                </c:pt>
                <c:pt idx="7549">
                  <c:v>0.14399999999999999</c:v>
                </c:pt>
                <c:pt idx="7550">
                  <c:v>0.14199999999999999</c:v>
                </c:pt>
                <c:pt idx="7551">
                  <c:v>0.13900000000000001</c:v>
                </c:pt>
                <c:pt idx="7552">
                  <c:v>0.13700000000000001</c:v>
                </c:pt>
                <c:pt idx="7553">
                  <c:v>0.13500000000000001</c:v>
                </c:pt>
                <c:pt idx="7554">
                  <c:v>0.13300000000000001</c:v>
                </c:pt>
                <c:pt idx="7555">
                  <c:v>0.13100000000000001</c:v>
                </c:pt>
                <c:pt idx="7556">
                  <c:v>0.129</c:v>
                </c:pt>
                <c:pt idx="7557">
                  <c:v>0.127</c:v>
                </c:pt>
                <c:pt idx="7558">
                  <c:v>0.125</c:v>
                </c:pt>
                <c:pt idx="7559">
                  <c:v>0.123</c:v>
                </c:pt>
                <c:pt idx="7560">
                  <c:v>0.121</c:v>
                </c:pt>
                <c:pt idx="7561">
                  <c:v>0.12</c:v>
                </c:pt>
                <c:pt idx="7562">
                  <c:v>0.11799999999999999</c:v>
                </c:pt>
                <c:pt idx="7563">
                  <c:v>0.11600000000000001</c:v>
                </c:pt>
                <c:pt idx="7564">
                  <c:v>0.115</c:v>
                </c:pt>
                <c:pt idx="7565">
                  <c:v>0.113</c:v>
                </c:pt>
                <c:pt idx="7566">
                  <c:v>0.112</c:v>
                </c:pt>
                <c:pt idx="7567">
                  <c:v>0.11</c:v>
                </c:pt>
                <c:pt idx="7568">
                  <c:v>0.109</c:v>
                </c:pt>
                <c:pt idx="7569">
                  <c:v>0.108</c:v>
                </c:pt>
                <c:pt idx="7570">
                  <c:v>0.106</c:v>
                </c:pt>
                <c:pt idx="7571">
                  <c:v>0.105</c:v>
                </c:pt>
                <c:pt idx="7572">
                  <c:v>0.104</c:v>
                </c:pt>
                <c:pt idx="7573">
                  <c:v>0.10199999999999999</c:v>
                </c:pt>
                <c:pt idx="7574">
                  <c:v>0.10100000000000001</c:v>
                </c:pt>
                <c:pt idx="7575">
                  <c:v>0.1</c:v>
                </c:pt>
                <c:pt idx="7576">
                  <c:v>9.9000000000000005E-2</c:v>
                </c:pt>
                <c:pt idx="7577">
                  <c:v>9.8000000000000004E-2</c:v>
                </c:pt>
                <c:pt idx="7578">
                  <c:v>9.7000000000000003E-2</c:v>
                </c:pt>
                <c:pt idx="7579">
                  <c:v>9.6000000000000002E-2</c:v>
                </c:pt>
                <c:pt idx="7580">
                  <c:v>9.4E-2</c:v>
                </c:pt>
                <c:pt idx="7581">
                  <c:v>9.2999999999999999E-2</c:v>
                </c:pt>
                <c:pt idx="7582">
                  <c:v>9.1999999999999998E-2</c:v>
                </c:pt>
                <c:pt idx="7583">
                  <c:v>9.0999999999999998E-2</c:v>
                </c:pt>
                <c:pt idx="7584">
                  <c:v>0.09</c:v>
                </c:pt>
                <c:pt idx="7585">
                  <c:v>8.8999999999999996E-2</c:v>
                </c:pt>
                <c:pt idx="7586">
                  <c:v>8.8999999999999996E-2</c:v>
                </c:pt>
                <c:pt idx="7587">
                  <c:v>8.7999999999999995E-2</c:v>
                </c:pt>
                <c:pt idx="7588">
                  <c:v>8.6999999999999994E-2</c:v>
                </c:pt>
                <c:pt idx="7589">
                  <c:v>8.5999999999999993E-2</c:v>
                </c:pt>
                <c:pt idx="7590">
                  <c:v>8.5000000000000006E-2</c:v>
                </c:pt>
                <c:pt idx="7591">
                  <c:v>8.4000000000000005E-2</c:v>
                </c:pt>
                <c:pt idx="7592">
                  <c:v>8.3000000000000004E-2</c:v>
                </c:pt>
                <c:pt idx="7593">
                  <c:v>8.3000000000000004E-2</c:v>
                </c:pt>
                <c:pt idx="7594">
                  <c:v>8.2000000000000003E-2</c:v>
                </c:pt>
                <c:pt idx="7595">
                  <c:v>8.1000000000000003E-2</c:v>
                </c:pt>
                <c:pt idx="7596">
                  <c:v>0.08</c:v>
                </c:pt>
                <c:pt idx="7597">
                  <c:v>7.9000000000000001E-2</c:v>
                </c:pt>
                <c:pt idx="7598">
                  <c:v>7.9000000000000001E-2</c:v>
                </c:pt>
                <c:pt idx="7599">
                  <c:v>7.8E-2</c:v>
                </c:pt>
                <c:pt idx="7600">
                  <c:v>0.86</c:v>
                </c:pt>
                <c:pt idx="7601">
                  <c:v>0.78200000000000003</c:v>
                </c:pt>
                <c:pt idx="7602">
                  <c:v>0.71699999999999997</c:v>
                </c:pt>
                <c:pt idx="7603">
                  <c:v>0.66200000000000003</c:v>
                </c:pt>
                <c:pt idx="7604">
                  <c:v>0.61399999999999999</c:v>
                </c:pt>
                <c:pt idx="7605">
                  <c:v>0.57299999999999995</c:v>
                </c:pt>
                <c:pt idx="7606">
                  <c:v>0.53800000000000003</c:v>
                </c:pt>
                <c:pt idx="7607">
                  <c:v>0.50600000000000001</c:v>
                </c:pt>
                <c:pt idx="7608">
                  <c:v>0.47799999999999998</c:v>
                </c:pt>
                <c:pt idx="7609">
                  <c:v>0.45300000000000001</c:v>
                </c:pt>
                <c:pt idx="7610">
                  <c:v>0.43</c:v>
                </c:pt>
                <c:pt idx="7611">
                  <c:v>0.41</c:v>
                </c:pt>
                <c:pt idx="7612">
                  <c:v>0.39100000000000001</c:v>
                </c:pt>
                <c:pt idx="7613">
                  <c:v>0.374</c:v>
                </c:pt>
                <c:pt idx="7614">
                  <c:v>0.35799999999999998</c:v>
                </c:pt>
                <c:pt idx="7615">
                  <c:v>0.34399999999999997</c:v>
                </c:pt>
                <c:pt idx="7616">
                  <c:v>0.33100000000000002</c:v>
                </c:pt>
                <c:pt idx="7617">
                  <c:v>0.31900000000000001</c:v>
                </c:pt>
                <c:pt idx="7618">
                  <c:v>0.307</c:v>
                </c:pt>
                <c:pt idx="7619">
                  <c:v>0.29699999999999999</c:v>
                </c:pt>
                <c:pt idx="7620">
                  <c:v>0.28699999999999998</c:v>
                </c:pt>
                <c:pt idx="7621">
                  <c:v>0.27700000000000002</c:v>
                </c:pt>
                <c:pt idx="7622">
                  <c:v>0.26900000000000002</c:v>
                </c:pt>
                <c:pt idx="7623">
                  <c:v>0.26100000000000001</c:v>
                </c:pt>
                <c:pt idx="7624">
                  <c:v>0.253</c:v>
                </c:pt>
                <c:pt idx="7625">
                  <c:v>0.246</c:v>
                </c:pt>
                <c:pt idx="7626">
                  <c:v>0.23899999999999999</c:v>
                </c:pt>
                <c:pt idx="7627">
                  <c:v>0.23200000000000001</c:v>
                </c:pt>
                <c:pt idx="7628">
                  <c:v>0.22600000000000001</c:v>
                </c:pt>
                <c:pt idx="7629">
                  <c:v>0.221</c:v>
                </c:pt>
                <c:pt idx="7630">
                  <c:v>0.215</c:v>
                </c:pt>
                <c:pt idx="7631">
                  <c:v>0.21</c:v>
                </c:pt>
                <c:pt idx="7632">
                  <c:v>0.20499999999999999</c:v>
                </c:pt>
                <c:pt idx="7633">
                  <c:v>0.2</c:v>
                </c:pt>
                <c:pt idx="7634">
                  <c:v>0.19500000000000001</c:v>
                </c:pt>
                <c:pt idx="7635">
                  <c:v>0.191</c:v>
                </c:pt>
                <c:pt idx="7636">
                  <c:v>0.187</c:v>
                </c:pt>
                <c:pt idx="7637">
                  <c:v>0.183</c:v>
                </c:pt>
                <c:pt idx="7638">
                  <c:v>0.17899999999999999</c:v>
                </c:pt>
                <c:pt idx="7639">
                  <c:v>0.17599999999999999</c:v>
                </c:pt>
                <c:pt idx="7640">
                  <c:v>0.17199999999999999</c:v>
                </c:pt>
                <c:pt idx="7641">
                  <c:v>0.16900000000000001</c:v>
                </c:pt>
                <c:pt idx="7642">
                  <c:v>0.16500000000000001</c:v>
                </c:pt>
                <c:pt idx="7643">
                  <c:v>0.16200000000000001</c:v>
                </c:pt>
                <c:pt idx="7644">
                  <c:v>0.159</c:v>
                </c:pt>
                <c:pt idx="7645">
                  <c:v>0.156</c:v>
                </c:pt>
                <c:pt idx="7646">
                  <c:v>0.154</c:v>
                </c:pt>
                <c:pt idx="7647">
                  <c:v>0.151</c:v>
                </c:pt>
                <c:pt idx="7648">
                  <c:v>0.14799999999999999</c:v>
                </c:pt>
                <c:pt idx="7649">
                  <c:v>0.14599999999999999</c:v>
                </c:pt>
                <c:pt idx="7650">
                  <c:v>0.14299999999999999</c:v>
                </c:pt>
                <c:pt idx="7651">
                  <c:v>0.14099999999999999</c:v>
                </c:pt>
                <c:pt idx="7652">
                  <c:v>0.13900000000000001</c:v>
                </c:pt>
                <c:pt idx="7653">
                  <c:v>0.13700000000000001</c:v>
                </c:pt>
                <c:pt idx="7654">
                  <c:v>0.13400000000000001</c:v>
                </c:pt>
                <c:pt idx="7655">
                  <c:v>0.13200000000000001</c:v>
                </c:pt>
                <c:pt idx="7656">
                  <c:v>0.13</c:v>
                </c:pt>
                <c:pt idx="7657">
                  <c:v>0.128</c:v>
                </c:pt>
                <c:pt idx="7658">
                  <c:v>0.126</c:v>
                </c:pt>
                <c:pt idx="7659">
                  <c:v>0.125</c:v>
                </c:pt>
                <c:pt idx="7660">
                  <c:v>0.123</c:v>
                </c:pt>
                <c:pt idx="7661">
                  <c:v>0.121</c:v>
                </c:pt>
                <c:pt idx="7662">
                  <c:v>0.11899999999999999</c:v>
                </c:pt>
                <c:pt idx="7663">
                  <c:v>0.11799999999999999</c:v>
                </c:pt>
                <c:pt idx="7664">
                  <c:v>0.11600000000000001</c:v>
                </c:pt>
                <c:pt idx="7665">
                  <c:v>0.115</c:v>
                </c:pt>
                <c:pt idx="7666">
                  <c:v>0.113</c:v>
                </c:pt>
                <c:pt idx="7667">
                  <c:v>0.112</c:v>
                </c:pt>
                <c:pt idx="7668">
                  <c:v>0.11</c:v>
                </c:pt>
                <c:pt idx="7669">
                  <c:v>0.109</c:v>
                </c:pt>
                <c:pt idx="7670">
                  <c:v>0.108</c:v>
                </c:pt>
                <c:pt idx="7671">
                  <c:v>0.106</c:v>
                </c:pt>
                <c:pt idx="7672">
                  <c:v>0.105</c:v>
                </c:pt>
                <c:pt idx="7673">
                  <c:v>0.104</c:v>
                </c:pt>
                <c:pt idx="7674">
                  <c:v>0.10199999999999999</c:v>
                </c:pt>
                <c:pt idx="7675">
                  <c:v>0.10100000000000001</c:v>
                </c:pt>
                <c:pt idx="7676">
                  <c:v>0.1</c:v>
                </c:pt>
                <c:pt idx="7677">
                  <c:v>9.9000000000000005E-2</c:v>
                </c:pt>
                <c:pt idx="7678">
                  <c:v>9.8000000000000004E-2</c:v>
                </c:pt>
                <c:pt idx="7679">
                  <c:v>9.7000000000000003E-2</c:v>
                </c:pt>
                <c:pt idx="7680">
                  <c:v>9.6000000000000002E-2</c:v>
                </c:pt>
                <c:pt idx="7681">
                  <c:v>9.5000000000000001E-2</c:v>
                </c:pt>
                <c:pt idx="7682">
                  <c:v>9.2999999999999999E-2</c:v>
                </c:pt>
                <c:pt idx="7683">
                  <c:v>9.1999999999999998E-2</c:v>
                </c:pt>
                <c:pt idx="7684">
                  <c:v>9.0999999999999998E-2</c:v>
                </c:pt>
                <c:pt idx="7685">
                  <c:v>9.0999999999999998E-2</c:v>
                </c:pt>
                <c:pt idx="7686">
                  <c:v>0.09</c:v>
                </c:pt>
                <c:pt idx="7687">
                  <c:v>8.8999999999999996E-2</c:v>
                </c:pt>
                <c:pt idx="7688">
                  <c:v>8.7999999999999995E-2</c:v>
                </c:pt>
                <c:pt idx="7689">
                  <c:v>8.6999999999999994E-2</c:v>
                </c:pt>
                <c:pt idx="7690">
                  <c:v>8.5999999999999993E-2</c:v>
                </c:pt>
                <c:pt idx="7691">
                  <c:v>8.5000000000000006E-2</c:v>
                </c:pt>
                <c:pt idx="7692">
                  <c:v>8.4000000000000005E-2</c:v>
                </c:pt>
                <c:pt idx="7693">
                  <c:v>8.3000000000000004E-2</c:v>
                </c:pt>
                <c:pt idx="7694">
                  <c:v>8.3000000000000004E-2</c:v>
                </c:pt>
                <c:pt idx="7695">
                  <c:v>8.2000000000000003E-2</c:v>
                </c:pt>
                <c:pt idx="7696">
                  <c:v>8.1000000000000003E-2</c:v>
                </c:pt>
                <c:pt idx="7697">
                  <c:v>0.08</c:v>
                </c:pt>
                <c:pt idx="7698">
                  <c:v>0.08</c:v>
                </c:pt>
                <c:pt idx="7699">
                  <c:v>7.9000000000000001E-2</c:v>
                </c:pt>
                <c:pt idx="7700">
                  <c:v>0.87</c:v>
                </c:pt>
                <c:pt idx="7701">
                  <c:v>0.79100000000000004</c:v>
                </c:pt>
                <c:pt idx="7702">
                  <c:v>0.72499999999999998</c:v>
                </c:pt>
                <c:pt idx="7703">
                  <c:v>0.66900000000000004</c:v>
                </c:pt>
                <c:pt idx="7704">
                  <c:v>0.621</c:v>
                </c:pt>
                <c:pt idx="7705">
                  <c:v>0.57999999999999996</c:v>
                </c:pt>
                <c:pt idx="7706">
                  <c:v>0.54400000000000004</c:v>
                </c:pt>
                <c:pt idx="7707">
                  <c:v>0.51200000000000001</c:v>
                </c:pt>
                <c:pt idx="7708">
                  <c:v>0.48299999999999998</c:v>
                </c:pt>
                <c:pt idx="7709">
                  <c:v>0.45800000000000002</c:v>
                </c:pt>
                <c:pt idx="7710">
                  <c:v>0.435</c:v>
                </c:pt>
                <c:pt idx="7711">
                  <c:v>0.41399999999999998</c:v>
                </c:pt>
                <c:pt idx="7712">
                  <c:v>0.39500000000000002</c:v>
                </c:pt>
                <c:pt idx="7713">
                  <c:v>0.378</c:v>
                </c:pt>
                <c:pt idx="7714">
                  <c:v>0.36299999999999999</c:v>
                </c:pt>
                <c:pt idx="7715">
                  <c:v>0.34799999999999998</c:v>
                </c:pt>
                <c:pt idx="7716">
                  <c:v>0.33500000000000002</c:v>
                </c:pt>
                <c:pt idx="7717">
                  <c:v>0.32200000000000001</c:v>
                </c:pt>
                <c:pt idx="7718">
                  <c:v>0.311</c:v>
                </c:pt>
                <c:pt idx="7719">
                  <c:v>0.3</c:v>
                </c:pt>
                <c:pt idx="7720">
                  <c:v>0.28999999999999998</c:v>
                </c:pt>
                <c:pt idx="7721">
                  <c:v>0.28100000000000003</c:v>
                </c:pt>
                <c:pt idx="7722">
                  <c:v>0.27200000000000002</c:v>
                </c:pt>
                <c:pt idx="7723">
                  <c:v>0.26400000000000001</c:v>
                </c:pt>
                <c:pt idx="7724">
                  <c:v>0.25600000000000001</c:v>
                </c:pt>
                <c:pt idx="7725">
                  <c:v>0.249</c:v>
                </c:pt>
                <c:pt idx="7726">
                  <c:v>0.24199999999999999</c:v>
                </c:pt>
                <c:pt idx="7727">
                  <c:v>0.23499999999999999</c:v>
                </c:pt>
                <c:pt idx="7728">
                  <c:v>0.22900000000000001</c:v>
                </c:pt>
                <c:pt idx="7729">
                  <c:v>0.223</c:v>
                </c:pt>
                <c:pt idx="7730">
                  <c:v>0.218</c:v>
                </c:pt>
                <c:pt idx="7731">
                  <c:v>0.21199999999999999</c:v>
                </c:pt>
                <c:pt idx="7732">
                  <c:v>0.20699999999999999</c:v>
                </c:pt>
                <c:pt idx="7733">
                  <c:v>0.20200000000000001</c:v>
                </c:pt>
                <c:pt idx="7734">
                  <c:v>0.19800000000000001</c:v>
                </c:pt>
                <c:pt idx="7735">
                  <c:v>0.193</c:v>
                </c:pt>
                <c:pt idx="7736">
                  <c:v>0.189</c:v>
                </c:pt>
                <c:pt idx="7737">
                  <c:v>0.185</c:v>
                </c:pt>
                <c:pt idx="7738">
                  <c:v>0.18099999999999999</c:v>
                </c:pt>
                <c:pt idx="7739">
                  <c:v>0.17799999999999999</c:v>
                </c:pt>
                <c:pt idx="7740">
                  <c:v>0.17399999999999999</c:v>
                </c:pt>
                <c:pt idx="7741">
                  <c:v>0.17100000000000001</c:v>
                </c:pt>
                <c:pt idx="7742">
                  <c:v>0.16700000000000001</c:v>
                </c:pt>
                <c:pt idx="7743">
                  <c:v>0.16400000000000001</c:v>
                </c:pt>
                <c:pt idx="7744">
                  <c:v>0.161</c:v>
                </c:pt>
                <c:pt idx="7745">
                  <c:v>0.158</c:v>
                </c:pt>
                <c:pt idx="7746">
                  <c:v>0.155</c:v>
                </c:pt>
                <c:pt idx="7747">
                  <c:v>0.153</c:v>
                </c:pt>
                <c:pt idx="7748">
                  <c:v>0.15</c:v>
                </c:pt>
                <c:pt idx="7749">
                  <c:v>0.14699999999999999</c:v>
                </c:pt>
                <c:pt idx="7750">
                  <c:v>0.14499999999999999</c:v>
                </c:pt>
                <c:pt idx="7751">
                  <c:v>0.14299999999999999</c:v>
                </c:pt>
                <c:pt idx="7752">
                  <c:v>0.14000000000000001</c:v>
                </c:pt>
                <c:pt idx="7753">
                  <c:v>0.13800000000000001</c:v>
                </c:pt>
                <c:pt idx="7754">
                  <c:v>0.13600000000000001</c:v>
                </c:pt>
                <c:pt idx="7755">
                  <c:v>0.13400000000000001</c:v>
                </c:pt>
                <c:pt idx="7756">
                  <c:v>0.13200000000000001</c:v>
                </c:pt>
                <c:pt idx="7757">
                  <c:v>0.13</c:v>
                </c:pt>
                <c:pt idx="7758">
                  <c:v>0.128</c:v>
                </c:pt>
                <c:pt idx="7759">
                  <c:v>0.126</c:v>
                </c:pt>
                <c:pt idx="7760">
                  <c:v>0.124</c:v>
                </c:pt>
                <c:pt idx="7761">
                  <c:v>0.123</c:v>
                </c:pt>
                <c:pt idx="7762">
                  <c:v>0.121</c:v>
                </c:pt>
                <c:pt idx="7763">
                  <c:v>0.11899999999999999</c:v>
                </c:pt>
                <c:pt idx="7764">
                  <c:v>0.11799999999999999</c:v>
                </c:pt>
                <c:pt idx="7765">
                  <c:v>0.11600000000000001</c:v>
                </c:pt>
                <c:pt idx="7766">
                  <c:v>0.114</c:v>
                </c:pt>
                <c:pt idx="7767">
                  <c:v>0.113</c:v>
                </c:pt>
                <c:pt idx="7768">
                  <c:v>0.112</c:v>
                </c:pt>
                <c:pt idx="7769">
                  <c:v>0.11</c:v>
                </c:pt>
                <c:pt idx="7770">
                  <c:v>0.109</c:v>
                </c:pt>
                <c:pt idx="7771">
                  <c:v>0.107</c:v>
                </c:pt>
                <c:pt idx="7772">
                  <c:v>0.106</c:v>
                </c:pt>
                <c:pt idx="7773">
                  <c:v>0.105</c:v>
                </c:pt>
                <c:pt idx="7774">
                  <c:v>0.104</c:v>
                </c:pt>
                <c:pt idx="7775">
                  <c:v>0.10199999999999999</c:v>
                </c:pt>
                <c:pt idx="7776">
                  <c:v>0.10100000000000001</c:v>
                </c:pt>
                <c:pt idx="7777">
                  <c:v>0.1</c:v>
                </c:pt>
                <c:pt idx="7778">
                  <c:v>9.9000000000000005E-2</c:v>
                </c:pt>
                <c:pt idx="7779">
                  <c:v>9.8000000000000004E-2</c:v>
                </c:pt>
                <c:pt idx="7780">
                  <c:v>9.7000000000000003E-2</c:v>
                </c:pt>
                <c:pt idx="7781">
                  <c:v>9.6000000000000002E-2</c:v>
                </c:pt>
                <c:pt idx="7782">
                  <c:v>9.5000000000000001E-2</c:v>
                </c:pt>
                <c:pt idx="7783">
                  <c:v>9.4E-2</c:v>
                </c:pt>
                <c:pt idx="7784">
                  <c:v>9.2999999999999999E-2</c:v>
                </c:pt>
                <c:pt idx="7785">
                  <c:v>9.1999999999999998E-2</c:v>
                </c:pt>
                <c:pt idx="7786">
                  <c:v>9.0999999999999998E-2</c:v>
                </c:pt>
                <c:pt idx="7787">
                  <c:v>0.09</c:v>
                </c:pt>
                <c:pt idx="7788">
                  <c:v>8.8999999999999996E-2</c:v>
                </c:pt>
                <c:pt idx="7789">
                  <c:v>8.7999999999999995E-2</c:v>
                </c:pt>
                <c:pt idx="7790">
                  <c:v>8.6999999999999994E-2</c:v>
                </c:pt>
                <c:pt idx="7791">
                  <c:v>8.5999999999999993E-2</c:v>
                </c:pt>
                <c:pt idx="7792">
                  <c:v>8.5000000000000006E-2</c:v>
                </c:pt>
                <c:pt idx="7793">
                  <c:v>8.4000000000000005E-2</c:v>
                </c:pt>
                <c:pt idx="7794">
                  <c:v>8.4000000000000005E-2</c:v>
                </c:pt>
                <c:pt idx="7795">
                  <c:v>8.3000000000000004E-2</c:v>
                </c:pt>
                <c:pt idx="7796">
                  <c:v>8.2000000000000003E-2</c:v>
                </c:pt>
                <c:pt idx="7797">
                  <c:v>8.1000000000000003E-2</c:v>
                </c:pt>
                <c:pt idx="7798">
                  <c:v>8.1000000000000003E-2</c:v>
                </c:pt>
                <c:pt idx="7799">
                  <c:v>0.08</c:v>
                </c:pt>
                <c:pt idx="7800">
                  <c:v>0.88</c:v>
                </c:pt>
                <c:pt idx="7801">
                  <c:v>0.8</c:v>
                </c:pt>
                <c:pt idx="7802">
                  <c:v>0.73299999999999998</c:v>
                </c:pt>
                <c:pt idx="7803">
                  <c:v>0.67700000000000005</c:v>
                </c:pt>
                <c:pt idx="7804">
                  <c:v>0.629</c:v>
                </c:pt>
                <c:pt idx="7805">
                  <c:v>0.58699999999999997</c:v>
                </c:pt>
                <c:pt idx="7806">
                  <c:v>0.55000000000000004</c:v>
                </c:pt>
                <c:pt idx="7807">
                  <c:v>0.51800000000000002</c:v>
                </c:pt>
                <c:pt idx="7808">
                  <c:v>0.48899999999999999</c:v>
                </c:pt>
                <c:pt idx="7809">
                  <c:v>0.46300000000000002</c:v>
                </c:pt>
                <c:pt idx="7810">
                  <c:v>0.44</c:v>
                </c:pt>
                <c:pt idx="7811">
                  <c:v>0.41899999999999998</c:v>
                </c:pt>
                <c:pt idx="7812">
                  <c:v>0.4</c:v>
                </c:pt>
                <c:pt idx="7813">
                  <c:v>0.38300000000000001</c:v>
                </c:pt>
                <c:pt idx="7814">
                  <c:v>0.36699999999999999</c:v>
                </c:pt>
                <c:pt idx="7815">
                  <c:v>0.35199999999999998</c:v>
                </c:pt>
                <c:pt idx="7816">
                  <c:v>0.33800000000000002</c:v>
                </c:pt>
                <c:pt idx="7817">
                  <c:v>0.32600000000000001</c:v>
                </c:pt>
                <c:pt idx="7818">
                  <c:v>0.314</c:v>
                </c:pt>
                <c:pt idx="7819">
                  <c:v>0.30299999999999999</c:v>
                </c:pt>
                <c:pt idx="7820">
                  <c:v>0.29299999999999998</c:v>
                </c:pt>
                <c:pt idx="7821">
                  <c:v>0.28399999999999997</c:v>
                </c:pt>
                <c:pt idx="7822">
                  <c:v>0.27500000000000002</c:v>
                </c:pt>
                <c:pt idx="7823">
                  <c:v>0.26700000000000002</c:v>
                </c:pt>
                <c:pt idx="7824">
                  <c:v>0.25900000000000001</c:v>
                </c:pt>
                <c:pt idx="7825">
                  <c:v>0.251</c:v>
                </c:pt>
                <c:pt idx="7826">
                  <c:v>0.24399999999999999</c:v>
                </c:pt>
                <c:pt idx="7827">
                  <c:v>0.23799999999999999</c:v>
                </c:pt>
                <c:pt idx="7828">
                  <c:v>0.23200000000000001</c:v>
                </c:pt>
                <c:pt idx="7829">
                  <c:v>0.22600000000000001</c:v>
                </c:pt>
                <c:pt idx="7830">
                  <c:v>0.22</c:v>
                </c:pt>
                <c:pt idx="7831">
                  <c:v>0.215</c:v>
                </c:pt>
                <c:pt idx="7832">
                  <c:v>0.21</c:v>
                </c:pt>
                <c:pt idx="7833">
                  <c:v>0.20499999999999999</c:v>
                </c:pt>
                <c:pt idx="7834">
                  <c:v>0.2</c:v>
                </c:pt>
                <c:pt idx="7835">
                  <c:v>0.19600000000000001</c:v>
                </c:pt>
                <c:pt idx="7836">
                  <c:v>0.191</c:v>
                </c:pt>
                <c:pt idx="7837">
                  <c:v>0.187</c:v>
                </c:pt>
                <c:pt idx="7838">
                  <c:v>0.183</c:v>
                </c:pt>
                <c:pt idx="7839">
                  <c:v>0.18</c:v>
                </c:pt>
                <c:pt idx="7840">
                  <c:v>0.17599999999999999</c:v>
                </c:pt>
                <c:pt idx="7841">
                  <c:v>0.17299999999999999</c:v>
                </c:pt>
                <c:pt idx="7842">
                  <c:v>0.16900000000000001</c:v>
                </c:pt>
                <c:pt idx="7843">
                  <c:v>0.16600000000000001</c:v>
                </c:pt>
                <c:pt idx="7844">
                  <c:v>0.16300000000000001</c:v>
                </c:pt>
                <c:pt idx="7845">
                  <c:v>0.16</c:v>
                </c:pt>
                <c:pt idx="7846">
                  <c:v>0.157</c:v>
                </c:pt>
                <c:pt idx="7847">
                  <c:v>0.154</c:v>
                </c:pt>
                <c:pt idx="7848">
                  <c:v>0.152</c:v>
                </c:pt>
                <c:pt idx="7849">
                  <c:v>0.14899999999999999</c:v>
                </c:pt>
                <c:pt idx="7850">
                  <c:v>0.14699999999999999</c:v>
                </c:pt>
                <c:pt idx="7851">
                  <c:v>0.14399999999999999</c:v>
                </c:pt>
                <c:pt idx="7852">
                  <c:v>0.14199999999999999</c:v>
                </c:pt>
                <c:pt idx="7853">
                  <c:v>0.14000000000000001</c:v>
                </c:pt>
                <c:pt idx="7854">
                  <c:v>0.13800000000000001</c:v>
                </c:pt>
                <c:pt idx="7855">
                  <c:v>0.13500000000000001</c:v>
                </c:pt>
                <c:pt idx="7856">
                  <c:v>0.13300000000000001</c:v>
                </c:pt>
                <c:pt idx="7857">
                  <c:v>0.13100000000000001</c:v>
                </c:pt>
                <c:pt idx="7858">
                  <c:v>0.129</c:v>
                </c:pt>
                <c:pt idx="7859">
                  <c:v>0.128</c:v>
                </c:pt>
                <c:pt idx="7860">
                  <c:v>0.126</c:v>
                </c:pt>
                <c:pt idx="7861">
                  <c:v>0.124</c:v>
                </c:pt>
                <c:pt idx="7862">
                  <c:v>0.122</c:v>
                </c:pt>
                <c:pt idx="7863">
                  <c:v>0.121</c:v>
                </c:pt>
                <c:pt idx="7864">
                  <c:v>0.11899999999999999</c:v>
                </c:pt>
                <c:pt idx="7865">
                  <c:v>0.11700000000000001</c:v>
                </c:pt>
                <c:pt idx="7866">
                  <c:v>0.11600000000000001</c:v>
                </c:pt>
                <c:pt idx="7867">
                  <c:v>0.114</c:v>
                </c:pt>
                <c:pt idx="7868">
                  <c:v>0.113</c:v>
                </c:pt>
                <c:pt idx="7869">
                  <c:v>0.111</c:v>
                </c:pt>
                <c:pt idx="7870">
                  <c:v>0.11</c:v>
                </c:pt>
                <c:pt idx="7871">
                  <c:v>0.109</c:v>
                </c:pt>
                <c:pt idx="7872">
                  <c:v>0.107</c:v>
                </c:pt>
                <c:pt idx="7873">
                  <c:v>0.106</c:v>
                </c:pt>
                <c:pt idx="7874">
                  <c:v>0.105</c:v>
                </c:pt>
                <c:pt idx="7875">
                  <c:v>0.104</c:v>
                </c:pt>
                <c:pt idx="7876">
                  <c:v>0.10199999999999999</c:v>
                </c:pt>
                <c:pt idx="7877">
                  <c:v>0.10100000000000001</c:v>
                </c:pt>
                <c:pt idx="7878">
                  <c:v>0.1</c:v>
                </c:pt>
                <c:pt idx="7879">
                  <c:v>9.9000000000000005E-2</c:v>
                </c:pt>
                <c:pt idx="7880">
                  <c:v>9.8000000000000004E-2</c:v>
                </c:pt>
                <c:pt idx="7881">
                  <c:v>9.7000000000000003E-2</c:v>
                </c:pt>
                <c:pt idx="7882">
                  <c:v>9.6000000000000002E-2</c:v>
                </c:pt>
                <c:pt idx="7883">
                  <c:v>9.5000000000000001E-2</c:v>
                </c:pt>
                <c:pt idx="7884">
                  <c:v>9.4E-2</c:v>
                </c:pt>
                <c:pt idx="7885">
                  <c:v>9.2999999999999999E-2</c:v>
                </c:pt>
                <c:pt idx="7886">
                  <c:v>9.1999999999999998E-2</c:v>
                </c:pt>
                <c:pt idx="7887">
                  <c:v>9.0999999999999998E-2</c:v>
                </c:pt>
                <c:pt idx="7888">
                  <c:v>0.09</c:v>
                </c:pt>
                <c:pt idx="7889">
                  <c:v>8.8999999999999996E-2</c:v>
                </c:pt>
                <c:pt idx="7890">
                  <c:v>8.7999999999999995E-2</c:v>
                </c:pt>
                <c:pt idx="7891">
                  <c:v>8.6999999999999994E-2</c:v>
                </c:pt>
                <c:pt idx="7892">
                  <c:v>8.5999999999999993E-2</c:v>
                </c:pt>
                <c:pt idx="7893">
                  <c:v>8.5000000000000006E-2</c:v>
                </c:pt>
                <c:pt idx="7894">
                  <c:v>8.5000000000000006E-2</c:v>
                </c:pt>
                <c:pt idx="7895">
                  <c:v>8.4000000000000005E-2</c:v>
                </c:pt>
                <c:pt idx="7896">
                  <c:v>8.3000000000000004E-2</c:v>
                </c:pt>
                <c:pt idx="7897">
                  <c:v>8.2000000000000003E-2</c:v>
                </c:pt>
                <c:pt idx="7898">
                  <c:v>8.1000000000000003E-2</c:v>
                </c:pt>
                <c:pt idx="7899">
                  <c:v>8.1000000000000003E-2</c:v>
                </c:pt>
                <c:pt idx="7900">
                  <c:v>0.89</c:v>
                </c:pt>
                <c:pt idx="7901">
                  <c:v>0.80900000000000005</c:v>
                </c:pt>
                <c:pt idx="7902">
                  <c:v>0.74199999999999999</c:v>
                </c:pt>
                <c:pt idx="7903">
                  <c:v>0.68500000000000005</c:v>
                </c:pt>
                <c:pt idx="7904">
                  <c:v>0.63600000000000001</c:v>
                </c:pt>
                <c:pt idx="7905">
                  <c:v>0.59299999999999997</c:v>
                </c:pt>
                <c:pt idx="7906">
                  <c:v>0.55600000000000005</c:v>
                </c:pt>
                <c:pt idx="7907">
                  <c:v>0.52400000000000002</c:v>
                </c:pt>
                <c:pt idx="7908">
                  <c:v>0.49399999999999999</c:v>
                </c:pt>
                <c:pt idx="7909">
                  <c:v>0.46800000000000003</c:v>
                </c:pt>
                <c:pt idx="7910">
                  <c:v>0.44500000000000001</c:v>
                </c:pt>
                <c:pt idx="7911">
                  <c:v>0.42399999999999999</c:v>
                </c:pt>
                <c:pt idx="7912">
                  <c:v>0.40500000000000003</c:v>
                </c:pt>
                <c:pt idx="7913">
                  <c:v>0.38700000000000001</c:v>
                </c:pt>
                <c:pt idx="7914">
                  <c:v>0.371</c:v>
                </c:pt>
                <c:pt idx="7915">
                  <c:v>0.35599999999999998</c:v>
                </c:pt>
                <c:pt idx="7916">
                  <c:v>0.34200000000000003</c:v>
                </c:pt>
                <c:pt idx="7917">
                  <c:v>0.33</c:v>
                </c:pt>
                <c:pt idx="7918">
                  <c:v>0.318</c:v>
                </c:pt>
                <c:pt idx="7919">
                  <c:v>0.307</c:v>
                </c:pt>
                <c:pt idx="7920">
                  <c:v>0.29699999999999999</c:v>
                </c:pt>
                <c:pt idx="7921">
                  <c:v>0.28699999999999998</c:v>
                </c:pt>
                <c:pt idx="7922">
                  <c:v>0.27800000000000002</c:v>
                </c:pt>
                <c:pt idx="7923">
                  <c:v>0.27</c:v>
                </c:pt>
                <c:pt idx="7924">
                  <c:v>0.26200000000000001</c:v>
                </c:pt>
                <c:pt idx="7925">
                  <c:v>0.254</c:v>
                </c:pt>
                <c:pt idx="7926">
                  <c:v>0.247</c:v>
                </c:pt>
                <c:pt idx="7927">
                  <c:v>0.24099999999999999</c:v>
                </c:pt>
                <c:pt idx="7928">
                  <c:v>0.23400000000000001</c:v>
                </c:pt>
                <c:pt idx="7929">
                  <c:v>0.22800000000000001</c:v>
                </c:pt>
                <c:pt idx="7930">
                  <c:v>0.223</c:v>
                </c:pt>
                <c:pt idx="7931">
                  <c:v>0.217</c:v>
                </c:pt>
                <c:pt idx="7932">
                  <c:v>0.21199999999999999</c:v>
                </c:pt>
                <c:pt idx="7933">
                  <c:v>0.20699999999999999</c:v>
                </c:pt>
                <c:pt idx="7934">
                  <c:v>0.20200000000000001</c:v>
                </c:pt>
                <c:pt idx="7935">
                  <c:v>0.19800000000000001</c:v>
                </c:pt>
                <c:pt idx="7936">
                  <c:v>0.193</c:v>
                </c:pt>
                <c:pt idx="7937">
                  <c:v>0.189</c:v>
                </c:pt>
                <c:pt idx="7938">
                  <c:v>0.185</c:v>
                </c:pt>
                <c:pt idx="7939">
                  <c:v>0.182</c:v>
                </c:pt>
                <c:pt idx="7940">
                  <c:v>0.17799999999999999</c:v>
                </c:pt>
                <c:pt idx="7941">
                  <c:v>0.17499999999999999</c:v>
                </c:pt>
                <c:pt idx="7942">
                  <c:v>0.17100000000000001</c:v>
                </c:pt>
                <c:pt idx="7943">
                  <c:v>0.16800000000000001</c:v>
                </c:pt>
                <c:pt idx="7944">
                  <c:v>0.16500000000000001</c:v>
                </c:pt>
                <c:pt idx="7945">
                  <c:v>0.16200000000000001</c:v>
                </c:pt>
                <c:pt idx="7946">
                  <c:v>0.159</c:v>
                </c:pt>
                <c:pt idx="7947">
                  <c:v>0.156</c:v>
                </c:pt>
                <c:pt idx="7948">
                  <c:v>0.153</c:v>
                </c:pt>
                <c:pt idx="7949">
                  <c:v>0.151</c:v>
                </c:pt>
                <c:pt idx="7950">
                  <c:v>0.14799999999999999</c:v>
                </c:pt>
                <c:pt idx="7951">
                  <c:v>0.14599999999999999</c:v>
                </c:pt>
                <c:pt idx="7952">
                  <c:v>0.14399999999999999</c:v>
                </c:pt>
                <c:pt idx="7953">
                  <c:v>0.14099999999999999</c:v>
                </c:pt>
                <c:pt idx="7954">
                  <c:v>0.13900000000000001</c:v>
                </c:pt>
                <c:pt idx="7955">
                  <c:v>0.13700000000000001</c:v>
                </c:pt>
                <c:pt idx="7956">
                  <c:v>0.13500000000000001</c:v>
                </c:pt>
                <c:pt idx="7957">
                  <c:v>0.13300000000000001</c:v>
                </c:pt>
                <c:pt idx="7958">
                  <c:v>0.13100000000000001</c:v>
                </c:pt>
                <c:pt idx="7959">
                  <c:v>0.129</c:v>
                </c:pt>
                <c:pt idx="7960">
                  <c:v>0.127</c:v>
                </c:pt>
                <c:pt idx="7961">
                  <c:v>0.125</c:v>
                </c:pt>
                <c:pt idx="7962">
                  <c:v>0.124</c:v>
                </c:pt>
                <c:pt idx="7963">
                  <c:v>0.122</c:v>
                </c:pt>
                <c:pt idx="7964">
                  <c:v>0.12</c:v>
                </c:pt>
                <c:pt idx="7965">
                  <c:v>0.11899999999999999</c:v>
                </c:pt>
                <c:pt idx="7966">
                  <c:v>0.11700000000000001</c:v>
                </c:pt>
                <c:pt idx="7967">
                  <c:v>0.11600000000000001</c:v>
                </c:pt>
                <c:pt idx="7968">
                  <c:v>0.114</c:v>
                </c:pt>
                <c:pt idx="7969">
                  <c:v>0.113</c:v>
                </c:pt>
                <c:pt idx="7970">
                  <c:v>0.111</c:v>
                </c:pt>
                <c:pt idx="7971">
                  <c:v>0.11</c:v>
                </c:pt>
                <c:pt idx="7972">
                  <c:v>0.109</c:v>
                </c:pt>
                <c:pt idx="7973">
                  <c:v>0.107</c:v>
                </c:pt>
                <c:pt idx="7974">
                  <c:v>0.106</c:v>
                </c:pt>
                <c:pt idx="7975">
                  <c:v>0.105</c:v>
                </c:pt>
                <c:pt idx="7976">
                  <c:v>0.10299999999999999</c:v>
                </c:pt>
                <c:pt idx="7977">
                  <c:v>0.10199999999999999</c:v>
                </c:pt>
                <c:pt idx="7978">
                  <c:v>0.10100000000000001</c:v>
                </c:pt>
                <c:pt idx="7979">
                  <c:v>0.1</c:v>
                </c:pt>
                <c:pt idx="7980">
                  <c:v>9.9000000000000005E-2</c:v>
                </c:pt>
                <c:pt idx="7981">
                  <c:v>9.8000000000000004E-2</c:v>
                </c:pt>
                <c:pt idx="7982">
                  <c:v>9.7000000000000003E-2</c:v>
                </c:pt>
                <c:pt idx="7983">
                  <c:v>9.6000000000000002E-2</c:v>
                </c:pt>
                <c:pt idx="7984">
                  <c:v>9.5000000000000001E-2</c:v>
                </c:pt>
                <c:pt idx="7985">
                  <c:v>9.4E-2</c:v>
                </c:pt>
                <c:pt idx="7986">
                  <c:v>9.2999999999999999E-2</c:v>
                </c:pt>
                <c:pt idx="7987">
                  <c:v>9.1999999999999998E-2</c:v>
                </c:pt>
                <c:pt idx="7988">
                  <c:v>9.0999999999999998E-2</c:v>
                </c:pt>
                <c:pt idx="7989">
                  <c:v>0.09</c:v>
                </c:pt>
                <c:pt idx="7990">
                  <c:v>8.8999999999999996E-2</c:v>
                </c:pt>
                <c:pt idx="7991">
                  <c:v>8.7999999999999995E-2</c:v>
                </c:pt>
                <c:pt idx="7992">
                  <c:v>8.6999999999999994E-2</c:v>
                </c:pt>
                <c:pt idx="7993">
                  <c:v>8.5999999999999993E-2</c:v>
                </c:pt>
                <c:pt idx="7994">
                  <c:v>8.5999999999999993E-2</c:v>
                </c:pt>
                <c:pt idx="7995">
                  <c:v>8.5000000000000006E-2</c:v>
                </c:pt>
                <c:pt idx="7996">
                  <c:v>8.4000000000000005E-2</c:v>
                </c:pt>
                <c:pt idx="7997">
                  <c:v>8.3000000000000004E-2</c:v>
                </c:pt>
                <c:pt idx="7998">
                  <c:v>8.2000000000000003E-2</c:v>
                </c:pt>
                <c:pt idx="7999">
                  <c:v>8.2000000000000003E-2</c:v>
                </c:pt>
                <c:pt idx="8000">
                  <c:v>0.9</c:v>
                </c:pt>
                <c:pt idx="8001">
                  <c:v>0.81799999999999995</c:v>
                </c:pt>
                <c:pt idx="8002">
                  <c:v>0.75</c:v>
                </c:pt>
                <c:pt idx="8003">
                  <c:v>0.69199999999999995</c:v>
                </c:pt>
                <c:pt idx="8004">
                  <c:v>0.64300000000000002</c:v>
                </c:pt>
                <c:pt idx="8005">
                  <c:v>0.6</c:v>
                </c:pt>
                <c:pt idx="8006">
                  <c:v>0.56299999999999994</c:v>
                </c:pt>
                <c:pt idx="8007">
                  <c:v>0.52900000000000003</c:v>
                </c:pt>
                <c:pt idx="8008">
                  <c:v>0.5</c:v>
                </c:pt>
                <c:pt idx="8009">
                  <c:v>0.47399999999999998</c:v>
                </c:pt>
                <c:pt idx="8010">
                  <c:v>0.45</c:v>
                </c:pt>
                <c:pt idx="8011">
                  <c:v>0.42899999999999999</c:v>
                </c:pt>
                <c:pt idx="8012">
                  <c:v>0.40899999999999997</c:v>
                </c:pt>
                <c:pt idx="8013">
                  <c:v>0.39100000000000001</c:v>
                </c:pt>
                <c:pt idx="8014">
                  <c:v>0.375</c:v>
                </c:pt>
                <c:pt idx="8015">
                  <c:v>0.36</c:v>
                </c:pt>
                <c:pt idx="8016">
                  <c:v>0.34599999999999997</c:v>
                </c:pt>
                <c:pt idx="8017">
                  <c:v>0.33300000000000002</c:v>
                </c:pt>
                <c:pt idx="8018">
                  <c:v>0.32100000000000001</c:v>
                </c:pt>
                <c:pt idx="8019">
                  <c:v>0.31</c:v>
                </c:pt>
                <c:pt idx="8020">
                  <c:v>0.3</c:v>
                </c:pt>
                <c:pt idx="8021">
                  <c:v>0.28999999999999998</c:v>
                </c:pt>
                <c:pt idx="8022">
                  <c:v>0.28100000000000003</c:v>
                </c:pt>
                <c:pt idx="8023">
                  <c:v>0.27300000000000002</c:v>
                </c:pt>
                <c:pt idx="8024">
                  <c:v>0.26500000000000001</c:v>
                </c:pt>
                <c:pt idx="8025">
                  <c:v>0.25700000000000001</c:v>
                </c:pt>
                <c:pt idx="8026">
                  <c:v>0.25</c:v>
                </c:pt>
                <c:pt idx="8027">
                  <c:v>0.24299999999999999</c:v>
                </c:pt>
                <c:pt idx="8028">
                  <c:v>0.23699999999999999</c:v>
                </c:pt>
                <c:pt idx="8029">
                  <c:v>0.23100000000000001</c:v>
                </c:pt>
                <c:pt idx="8030">
                  <c:v>0.22500000000000001</c:v>
                </c:pt>
                <c:pt idx="8031">
                  <c:v>0.22</c:v>
                </c:pt>
                <c:pt idx="8032">
                  <c:v>0.214</c:v>
                </c:pt>
                <c:pt idx="8033">
                  <c:v>0.20899999999999999</c:v>
                </c:pt>
                <c:pt idx="8034">
                  <c:v>0.20499999999999999</c:v>
                </c:pt>
                <c:pt idx="8035">
                  <c:v>0.2</c:v>
                </c:pt>
                <c:pt idx="8036">
                  <c:v>0.19600000000000001</c:v>
                </c:pt>
                <c:pt idx="8037">
                  <c:v>0.191</c:v>
                </c:pt>
                <c:pt idx="8038">
                  <c:v>0.188</c:v>
                </c:pt>
                <c:pt idx="8039">
                  <c:v>0.184</c:v>
                </c:pt>
                <c:pt idx="8040">
                  <c:v>0.18</c:v>
                </c:pt>
                <c:pt idx="8041">
                  <c:v>0.17599999999999999</c:v>
                </c:pt>
                <c:pt idx="8042">
                  <c:v>0.17299999999999999</c:v>
                </c:pt>
                <c:pt idx="8043">
                  <c:v>0.17</c:v>
                </c:pt>
                <c:pt idx="8044">
                  <c:v>0.16700000000000001</c:v>
                </c:pt>
                <c:pt idx="8045">
                  <c:v>0.16400000000000001</c:v>
                </c:pt>
                <c:pt idx="8046">
                  <c:v>0.161</c:v>
                </c:pt>
                <c:pt idx="8047">
                  <c:v>0.158</c:v>
                </c:pt>
                <c:pt idx="8048">
                  <c:v>0.155</c:v>
                </c:pt>
                <c:pt idx="8049">
                  <c:v>0.153</c:v>
                </c:pt>
                <c:pt idx="8050">
                  <c:v>0.15</c:v>
                </c:pt>
                <c:pt idx="8051">
                  <c:v>0.14799999999999999</c:v>
                </c:pt>
                <c:pt idx="8052">
                  <c:v>0.14499999999999999</c:v>
                </c:pt>
                <c:pt idx="8053">
                  <c:v>0.14299999999999999</c:v>
                </c:pt>
                <c:pt idx="8054">
                  <c:v>0.14099999999999999</c:v>
                </c:pt>
                <c:pt idx="8055">
                  <c:v>0.13800000000000001</c:v>
                </c:pt>
                <c:pt idx="8056">
                  <c:v>0.13600000000000001</c:v>
                </c:pt>
                <c:pt idx="8057">
                  <c:v>0.13400000000000001</c:v>
                </c:pt>
                <c:pt idx="8058">
                  <c:v>0.13200000000000001</c:v>
                </c:pt>
                <c:pt idx="8059">
                  <c:v>0.13</c:v>
                </c:pt>
                <c:pt idx="8060">
                  <c:v>0.129</c:v>
                </c:pt>
                <c:pt idx="8061">
                  <c:v>0.127</c:v>
                </c:pt>
                <c:pt idx="8062">
                  <c:v>0.125</c:v>
                </c:pt>
                <c:pt idx="8063">
                  <c:v>0.123</c:v>
                </c:pt>
                <c:pt idx="8064">
                  <c:v>0.122</c:v>
                </c:pt>
                <c:pt idx="8065">
                  <c:v>0.12</c:v>
                </c:pt>
                <c:pt idx="8066">
                  <c:v>0.11799999999999999</c:v>
                </c:pt>
                <c:pt idx="8067">
                  <c:v>0.11700000000000001</c:v>
                </c:pt>
                <c:pt idx="8068">
                  <c:v>0.115</c:v>
                </c:pt>
                <c:pt idx="8069">
                  <c:v>0.114</c:v>
                </c:pt>
                <c:pt idx="8070">
                  <c:v>0.113</c:v>
                </c:pt>
                <c:pt idx="8071">
                  <c:v>0.111</c:v>
                </c:pt>
                <c:pt idx="8072">
                  <c:v>0.11</c:v>
                </c:pt>
                <c:pt idx="8073">
                  <c:v>0.108</c:v>
                </c:pt>
                <c:pt idx="8074">
                  <c:v>0.107</c:v>
                </c:pt>
                <c:pt idx="8075">
                  <c:v>0.106</c:v>
                </c:pt>
                <c:pt idx="8076">
                  <c:v>0.105</c:v>
                </c:pt>
                <c:pt idx="8077">
                  <c:v>0.10299999999999999</c:v>
                </c:pt>
                <c:pt idx="8078">
                  <c:v>0.10199999999999999</c:v>
                </c:pt>
                <c:pt idx="8079">
                  <c:v>0.10100000000000001</c:v>
                </c:pt>
                <c:pt idx="8080">
                  <c:v>0.1</c:v>
                </c:pt>
                <c:pt idx="8081">
                  <c:v>9.9000000000000005E-2</c:v>
                </c:pt>
                <c:pt idx="8082">
                  <c:v>9.8000000000000004E-2</c:v>
                </c:pt>
                <c:pt idx="8083">
                  <c:v>9.7000000000000003E-2</c:v>
                </c:pt>
                <c:pt idx="8084">
                  <c:v>9.6000000000000002E-2</c:v>
                </c:pt>
                <c:pt idx="8085">
                  <c:v>9.5000000000000001E-2</c:v>
                </c:pt>
                <c:pt idx="8086">
                  <c:v>9.4E-2</c:v>
                </c:pt>
                <c:pt idx="8087">
                  <c:v>9.2999999999999999E-2</c:v>
                </c:pt>
                <c:pt idx="8088">
                  <c:v>9.1999999999999998E-2</c:v>
                </c:pt>
                <c:pt idx="8089">
                  <c:v>9.0999999999999998E-2</c:v>
                </c:pt>
                <c:pt idx="8090">
                  <c:v>0.09</c:v>
                </c:pt>
                <c:pt idx="8091">
                  <c:v>8.8999999999999996E-2</c:v>
                </c:pt>
                <c:pt idx="8092">
                  <c:v>8.7999999999999995E-2</c:v>
                </c:pt>
                <c:pt idx="8093">
                  <c:v>8.6999999999999994E-2</c:v>
                </c:pt>
                <c:pt idx="8094">
                  <c:v>8.6999999999999994E-2</c:v>
                </c:pt>
                <c:pt idx="8095">
                  <c:v>8.5999999999999993E-2</c:v>
                </c:pt>
                <c:pt idx="8096">
                  <c:v>8.5000000000000006E-2</c:v>
                </c:pt>
                <c:pt idx="8097">
                  <c:v>8.4000000000000005E-2</c:v>
                </c:pt>
                <c:pt idx="8098">
                  <c:v>8.3000000000000004E-2</c:v>
                </c:pt>
                <c:pt idx="8099">
                  <c:v>8.3000000000000004E-2</c:v>
                </c:pt>
                <c:pt idx="8100">
                  <c:v>0.91</c:v>
                </c:pt>
                <c:pt idx="8101">
                  <c:v>0.82699999999999996</c:v>
                </c:pt>
                <c:pt idx="8102">
                  <c:v>0.75800000000000001</c:v>
                </c:pt>
                <c:pt idx="8103">
                  <c:v>0.7</c:v>
                </c:pt>
                <c:pt idx="8104">
                  <c:v>0.65</c:v>
                </c:pt>
                <c:pt idx="8105">
                  <c:v>0.60699999999999998</c:v>
                </c:pt>
                <c:pt idx="8106">
                  <c:v>0.56899999999999995</c:v>
                </c:pt>
                <c:pt idx="8107">
                  <c:v>0.53500000000000003</c:v>
                </c:pt>
                <c:pt idx="8108">
                  <c:v>0.50600000000000001</c:v>
                </c:pt>
                <c:pt idx="8109">
                  <c:v>0.47899999999999998</c:v>
                </c:pt>
                <c:pt idx="8110">
                  <c:v>0.45500000000000002</c:v>
                </c:pt>
                <c:pt idx="8111">
                  <c:v>0.433</c:v>
                </c:pt>
                <c:pt idx="8112">
                  <c:v>0.41399999999999998</c:v>
                </c:pt>
                <c:pt idx="8113">
                  <c:v>0.39600000000000002</c:v>
                </c:pt>
                <c:pt idx="8114">
                  <c:v>0.379</c:v>
                </c:pt>
                <c:pt idx="8115">
                  <c:v>0.36399999999999999</c:v>
                </c:pt>
                <c:pt idx="8116">
                  <c:v>0.35</c:v>
                </c:pt>
                <c:pt idx="8117">
                  <c:v>0.33700000000000002</c:v>
                </c:pt>
                <c:pt idx="8118">
                  <c:v>0.32500000000000001</c:v>
                </c:pt>
                <c:pt idx="8119">
                  <c:v>0.314</c:v>
                </c:pt>
                <c:pt idx="8120">
                  <c:v>0.30299999999999999</c:v>
                </c:pt>
                <c:pt idx="8121">
                  <c:v>0.29399999999999998</c:v>
                </c:pt>
                <c:pt idx="8122">
                  <c:v>0.28399999999999997</c:v>
                </c:pt>
                <c:pt idx="8123">
                  <c:v>0.27600000000000002</c:v>
                </c:pt>
                <c:pt idx="8124">
                  <c:v>0.26800000000000002</c:v>
                </c:pt>
                <c:pt idx="8125">
                  <c:v>0.26</c:v>
                </c:pt>
                <c:pt idx="8126">
                  <c:v>0.253</c:v>
                </c:pt>
                <c:pt idx="8127">
                  <c:v>0.246</c:v>
                </c:pt>
                <c:pt idx="8128">
                  <c:v>0.23899999999999999</c:v>
                </c:pt>
                <c:pt idx="8129">
                  <c:v>0.23300000000000001</c:v>
                </c:pt>
                <c:pt idx="8130">
                  <c:v>0.22800000000000001</c:v>
                </c:pt>
                <c:pt idx="8131">
                  <c:v>0.222</c:v>
                </c:pt>
                <c:pt idx="8132">
                  <c:v>0.217</c:v>
                </c:pt>
                <c:pt idx="8133">
                  <c:v>0.21199999999999999</c:v>
                </c:pt>
                <c:pt idx="8134">
                  <c:v>0.20699999999999999</c:v>
                </c:pt>
                <c:pt idx="8135">
                  <c:v>0.20200000000000001</c:v>
                </c:pt>
                <c:pt idx="8136">
                  <c:v>0.19800000000000001</c:v>
                </c:pt>
                <c:pt idx="8137">
                  <c:v>0.19400000000000001</c:v>
                </c:pt>
                <c:pt idx="8138">
                  <c:v>0.19</c:v>
                </c:pt>
                <c:pt idx="8139">
                  <c:v>0.186</c:v>
                </c:pt>
                <c:pt idx="8140">
                  <c:v>0.182</c:v>
                </c:pt>
                <c:pt idx="8141">
                  <c:v>0.17799999999999999</c:v>
                </c:pt>
                <c:pt idx="8142">
                  <c:v>0.17499999999999999</c:v>
                </c:pt>
                <c:pt idx="8143">
                  <c:v>0.17199999999999999</c:v>
                </c:pt>
                <c:pt idx="8144">
                  <c:v>0.16900000000000001</c:v>
                </c:pt>
                <c:pt idx="8145">
                  <c:v>0.16500000000000001</c:v>
                </c:pt>
                <c:pt idx="8146">
                  <c:v>0.16300000000000001</c:v>
                </c:pt>
                <c:pt idx="8147">
                  <c:v>0.16</c:v>
                </c:pt>
                <c:pt idx="8148">
                  <c:v>0.157</c:v>
                </c:pt>
                <c:pt idx="8149">
                  <c:v>0.154</c:v>
                </c:pt>
                <c:pt idx="8150">
                  <c:v>0.152</c:v>
                </c:pt>
                <c:pt idx="8151">
                  <c:v>0.14899999999999999</c:v>
                </c:pt>
                <c:pt idx="8152">
                  <c:v>0.14699999999999999</c:v>
                </c:pt>
                <c:pt idx="8153">
                  <c:v>0.14399999999999999</c:v>
                </c:pt>
                <c:pt idx="8154">
                  <c:v>0.14199999999999999</c:v>
                </c:pt>
                <c:pt idx="8155">
                  <c:v>0.14000000000000001</c:v>
                </c:pt>
                <c:pt idx="8156">
                  <c:v>0.13800000000000001</c:v>
                </c:pt>
                <c:pt idx="8157">
                  <c:v>0.13600000000000001</c:v>
                </c:pt>
                <c:pt idx="8158">
                  <c:v>0.13400000000000001</c:v>
                </c:pt>
                <c:pt idx="8159">
                  <c:v>0.13200000000000001</c:v>
                </c:pt>
                <c:pt idx="8160">
                  <c:v>0.13</c:v>
                </c:pt>
                <c:pt idx="8161">
                  <c:v>0.128</c:v>
                </c:pt>
                <c:pt idx="8162">
                  <c:v>0.126</c:v>
                </c:pt>
                <c:pt idx="8163">
                  <c:v>0.125</c:v>
                </c:pt>
                <c:pt idx="8164">
                  <c:v>0.123</c:v>
                </c:pt>
                <c:pt idx="8165">
                  <c:v>0.121</c:v>
                </c:pt>
                <c:pt idx="8166">
                  <c:v>0.12</c:v>
                </c:pt>
                <c:pt idx="8167">
                  <c:v>0.11799999999999999</c:v>
                </c:pt>
                <c:pt idx="8168">
                  <c:v>0.11700000000000001</c:v>
                </c:pt>
                <c:pt idx="8169">
                  <c:v>0.115</c:v>
                </c:pt>
                <c:pt idx="8170">
                  <c:v>0.114</c:v>
                </c:pt>
                <c:pt idx="8171">
                  <c:v>0.112</c:v>
                </c:pt>
                <c:pt idx="8172">
                  <c:v>0.111</c:v>
                </c:pt>
                <c:pt idx="8173">
                  <c:v>0.11</c:v>
                </c:pt>
                <c:pt idx="8174">
                  <c:v>0.108</c:v>
                </c:pt>
                <c:pt idx="8175">
                  <c:v>0.107</c:v>
                </c:pt>
                <c:pt idx="8176">
                  <c:v>0.106</c:v>
                </c:pt>
                <c:pt idx="8177">
                  <c:v>0.105</c:v>
                </c:pt>
                <c:pt idx="8178">
                  <c:v>0.10299999999999999</c:v>
                </c:pt>
                <c:pt idx="8179">
                  <c:v>0.10199999999999999</c:v>
                </c:pt>
                <c:pt idx="8180">
                  <c:v>0.10100000000000001</c:v>
                </c:pt>
                <c:pt idx="8181">
                  <c:v>0.1</c:v>
                </c:pt>
                <c:pt idx="8182">
                  <c:v>9.9000000000000005E-2</c:v>
                </c:pt>
                <c:pt idx="8183">
                  <c:v>9.8000000000000004E-2</c:v>
                </c:pt>
                <c:pt idx="8184">
                  <c:v>9.7000000000000003E-2</c:v>
                </c:pt>
                <c:pt idx="8185">
                  <c:v>9.6000000000000002E-2</c:v>
                </c:pt>
                <c:pt idx="8186">
                  <c:v>9.5000000000000001E-2</c:v>
                </c:pt>
                <c:pt idx="8187">
                  <c:v>9.4E-2</c:v>
                </c:pt>
                <c:pt idx="8188">
                  <c:v>9.2999999999999999E-2</c:v>
                </c:pt>
                <c:pt idx="8189">
                  <c:v>9.1999999999999998E-2</c:v>
                </c:pt>
                <c:pt idx="8190">
                  <c:v>9.0999999999999998E-2</c:v>
                </c:pt>
                <c:pt idx="8191">
                  <c:v>0.09</c:v>
                </c:pt>
                <c:pt idx="8192">
                  <c:v>8.8999999999999996E-2</c:v>
                </c:pt>
                <c:pt idx="8193">
                  <c:v>8.7999999999999995E-2</c:v>
                </c:pt>
                <c:pt idx="8194">
                  <c:v>8.7999999999999995E-2</c:v>
                </c:pt>
                <c:pt idx="8195">
                  <c:v>8.6999999999999994E-2</c:v>
                </c:pt>
                <c:pt idx="8196">
                  <c:v>8.5999999999999993E-2</c:v>
                </c:pt>
                <c:pt idx="8197">
                  <c:v>8.5000000000000006E-2</c:v>
                </c:pt>
                <c:pt idx="8198">
                  <c:v>8.4000000000000005E-2</c:v>
                </c:pt>
                <c:pt idx="8199">
                  <c:v>8.3000000000000004E-2</c:v>
                </c:pt>
                <c:pt idx="8200">
                  <c:v>0.92</c:v>
                </c:pt>
                <c:pt idx="8201">
                  <c:v>0.83599999999999997</c:v>
                </c:pt>
                <c:pt idx="8202">
                  <c:v>0.76700000000000002</c:v>
                </c:pt>
                <c:pt idx="8203">
                  <c:v>0.70799999999999996</c:v>
                </c:pt>
                <c:pt idx="8204">
                  <c:v>0.65700000000000003</c:v>
                </c:pt>
                <c:pt idx="8205">
                  <c:v>0.61299999999999999</c:v>
                </c:pt>
                <c:pt idx="8206">
                  <c:v>0.57499999999999996</c:v>
                </c:pt>
                <c:pt idx="8207">
                  <c:v>0.54100000000000004</c:v>
                </c:pt>
                <c:pt idx="8208">
                  <c:v>0.51100000000000001</c:v>
                </c:pt>
                <c:pt idx="8209">
                  <c:v>0.48399999999999999</c:v>
                </c:pt>
                <c:pt idx="8210">
                  <c:v>0.46</c:v>
                </c:pt>
                <c:pt idx="8211">
                  <c:v>0.438</c:v>
                </c:pt>
                <c:pt idx="8212">
                  <c:v>0.41799999999999998</c:v>
                </c:pt>
                <c:pt idx="8213">
                  <c:v>0.4</c:v>
                </c:pt>
                <c:pt idx="8214">
                  <c:v>0.38300000000000001</c:v>
                </c:pt>
                <c:pt idx="8215">
                  <c:v>0.36799999999999999</c:v>
                </c:pt>
                <c:pt idx="8216">
                  <c:v>0.35399999999999998</c:v>
                </c:pt>
                <c:pt idx="8217">
                  <c:v>0.34100000000000003</c:v>
                </c:pt>
                <c:pt idx="8218">
                  <c:v>0.32900000000000001</c:v>
                </c:pt>
                <c:pt idx="8219">
                  <c:v>0.317</c:v>
                </c:pt>
                <c:pt idx="8220">
                  <c:v>0.307</c:v>
                </c:pt>
                <c:pt idx="8221">
                  <c:v>0.29699999999999999</c:v>
                </c:pt>
                <c:pt idx="8222">
                  <c:v>0.28799999999999998</c:v>
                </c:pt>
                <c:pt idx="8223">
                  <c:v>0.27900000000000003</c:v>
                </c:pt>
                <c:pt idx="8224">
                  <c:v>0.27100000000000002</c:v>
                </c:pt>
                <c:pt idx="8225">
                  <c:v>0.26300000000000001</c:v>
                </c:pt>
                <c:pt idx="8226">
                  <c:v>0.25600000000000001</c:v>
                </c:pt>
                <c:pt idx="8227">
                  <c:v>0.249</c:v>
                </c:pt>
                <c:pt idx="8228">
                  <c:v>0.24199999999999999</c:v>
                </c:pt>
                <c:pt idx="8229">
                  <c:v>0.23599999999999999</c:v>
                </c:pt>
                <c:pt idx="8230">
                  <c:v>0.23</c:v>
                </c:pt>
                <c:pt idx="8231">
                  <c:v>0.224</c:v>
                </c:pt>
                <c:pt idx="8232">
                  <c:v>0.219</c:v>
                </c:pt>
                <c:pt idx="8233">
                  <c:v>0.214</c:v>
                </c:pt>
                <c:pt idx="8234">
                  <c:v>0.20899999999999999</c:v>
                </c:pt>
                <c:pt idx="8235">
                  <c:v>0.20399999999999999</c:v>
                </c:pt>
                <c:pt idx="8236">
                  <c:v>0.2</c:v>
                </c:pt>
                <c:pt idx="8237">
                  <c:v>0.19600000000000001</c:v>
                </c:pt>
                <c:pt idx="8238">
                  <c:v>0.192</c:v>
                </c:pt>
                <c:pt idx="8239">
                  <c:v>0.188</c:v>
                </c:pt>
                <c:pt idx="8240">
                  <c:v>0.184</c:v>
                </c:pt>
                <c:pt idx="8241">
                  <c:v>0.18</c:v>
                </c:pt>
                <c:pt idx="8242">
                  <c:v>0.17699999999999999</c:v>
                </c:pt>
                <c:pt idx="8243">
                  <c:v>0.17399999999999999</c:v>
                </c:pt>
                <c:pt idx="8244">
                  <c:v>0.17</c:v>
                </c:pt>
                <c:pt idx="8245">
                  <c:v>0.16700000000000001</c:v>
                </c:pt>
                <c:pt idx="8246">
                  <c:v>0.16400000000000001</c:v>
                </c:pt>
                <c:pt idx="8247">
                  <c:v>0.161</c:v>
                </c:pt>
                <c:pt idx="8248">
                  <c:v>0.159</c:v>
                </c:pt>
                <c:pt idx="8249">
                  <c:v>0.156</c:v>
                </c:pt>
                <c:pt idx="8250">
                  <c:v>0.153</c:v>
                </c:pt>
                <c:pt idx="8251">
                  <c:v>0.151</c:v>
                </c:pt>
                <c:pt idx="8252">
                  <c:v>0.14799999999999999</c:v>
                </c:pt>
                <c:pt idx="8253">
                  <c:v>0.14599999999999999</c:v>
                </c:pt>
                <c:pt idx="8254">
                  <c:v>0.14399999999999999</c:v>
                </c:pt>
                <c:pt idx="8255">
                  <c:v>0.14199999999999999</c:v>
                </c:pt>
                <c:pt idx="8256">
                  <c:v>0.13900000000000001</c:v>
                </c:pt>
                <c:pt idx="8257">
                  <c:v>0.13700000000000001</c:v>
                </c:pt>
                <c:pt idx="8258">
                  <c:v>0.13500000000000001</c:v>
                </c:pt>
                <c:pt idx="8259">
                  <c:v>0.13300000000000001</c:v>
                </c:pt>
                <c:pt idx="8260">
                  <c:v>0.13100000000000001</c:v>
                </c:pt>
                <c:pt idx="8261">
                  <c:v>0.13</c:v>
                </c:pt>
                <c:pt idx="8262">
                  <c:v>0.128</c:v>
                </c:pt>
                <c:pt idx="8263">
                  <c:v>0.126</c:v>
                </c:pt>
                <c:pt idx="8264">
                  <c:v>0.124</c:v>
                </c:pt>
                <c:pt idx="8265">
                  <c:v>0.123</c:v>
                </c:pt>
                <c:pt idx="8266">
                  <c:v>0.121</c:v>
                </c:pt>
                <c:pt idx="8267">
                  <c:v>0.11899999999999999</c:v>
                </c:pt>
                <c:pt idx="8268">
                  <c:v>0.11799999999999999</c:v>
                </c:pt>
                <c:pt idx="8269">
                  <c:v>0.11600000000000001</c:v>
                </c:pt>
                <c:pt idx="8270">
                  <c:v>0.115</c:v>
                </c:pt>
                <c:pt idx="8271">
                  <c:v>0.114</c:v>
                </c:pt>
                <c:pt idx="8272">
                  <c:v>0.112</c:v>
                </c:pt>
                <c:pt idx="8273">
                  <c:v>0.111</c:v>
                </c:pt>
                <c:pt idx="8274">
                  <c:v>0.11</c:v>
                </c:pt>
                <c:pt idx="8275">
                  <c:v>0.108</c:v>
                </c:pt>
                <c:pt idx="8276">
                  <c:v>0.107</c:v>
                </c:pt>
                <c:pt idx="8277">
                  <c:v>0.106</c:v>
                </c:pt>
                <c:pt idx="8278">
                  <c:v>0.105</c:v>
                </c:pt>
                <c:pt idx="8279">
                  <c:v>0.10299999999999999</c:v>
                </c:pt>
                <c:pt idx="8280">
                  <c:v>0.10199999999999999</c:v>
                </c:pt>
                <c:pt idx="8281">
                  <c:v>0.10100000000000001</c:v>
                </c:pt>
                <c:pt idx="8282">
                  <c:v>0.1</c:v>
                </c:pt>
                <c:pt idx="8283">
                  <c:v>9.9000000000000005E-2</c:v>
                </c:pt>
                <c:pt idx="8284">
                  <c:v>9.8000000000000004E-2</c:v>
                </c:pt>
                <c:pt idx="8285">
                  <c:v>9.7000000000000003E-2</c:v>
                </c:pt>
                <c:pt idx="8286">
                  <c:v>9.6000000000000002E-2</c:v>
                </c:pt>
                <c:pt idx="8287">
                  <c:v>9.5000000000000001E-2</c:v>
                </c:pt>
                <c:pt idx="8288">
                  <c:v>9.4E-2</c:v>
                </c:pt>
                <c:pt idx="8289">
                  <c:v>9.2999999999999999E-2</c:v>
                </c:pt>
                <c:pt idx="8290">
                  <c:v>9.1999999999999998E-2</c:v>
                </c:pt>
                <c:pt idx="8291">
                  <c:v>9.0999999999999998E-2</c:v>
                </c:pt>
                <c:pt idx="8292">
                  <c:v>0.09</c:v>
                </c:pt>
                <c:pt idx="8293">
                  <c:v>8.8999999999999996E-2</c:v>
                </c:pt>
                <c:pt idx="8294">
                  <c:v>8.7999999999999995E-2</c:v>
                </c:pt>
                <c:pt idx="8295">
                  <c:v>8.7999999999999995E-2</c:v>
                </c:pt>
                <c:pt idx="8296">
                  <c:v>8.6999999999999994E-2</c:v>
                </c:pt>
                <c:pt idx="8297">
                  <c:v>8.5999999999999993E-2</c:v>
                </c:pt>
                <c:pt idx="8298">
                  <c:v>8.5000000000000006E-2</c:v>
                </c:pt>
                <c:pt idx="8299">
                  <c:v>8.4000000000000005E-2</c:v>
                </c:pt>
                <c:pt idx="8300">
                  <c:v>0.93</c:v>
                </c:pt>
                <c:pt idx="8301">
                  <c:v>0.84499999999999997</c:v>
                </c:pt>
                <c:pt idx="8302">
                  <c:v>0.77500000000000002</c:v>
                </c:pt>
                <c:pt idx="8303">
                  <c:v>0.71499999999999997</c:v>
                </c:pt>
                <c:pt idx="8304">
                  <c:v>0.66400000000000003</c:v>
                </c:pt>
                <c:pt idx="8305">
                  <c:v>0.62</c:v>
                </c:pt>
                <c:pt idx="8306">
                  <c:v>0.58099999999999996</c:v>
                </c:pt>
                <c:pt idx="8307">
                  <c:v>0.54700000000000004</c:v>
                </c:pt>
                <c:pt idx="8308">
                  <c:v>0.51700000000000002</c:v>
                </c:pt>
                <c:pt idx="8309">
                  <c:v>0.48899999999999999</c:v>
                </c:pt>
                <c:pt idx="8310">
                  <c:v>0.46500000000000002</c:v>
                </c:pt>
                <c:pt idx="8311">
                  <c:v>0.443</c:v>
                </c:pt>
                <c:pt idx="8312">
                  <c:v>0.42299999999999999</c:v>
                </c:pt>
                <c:pt idx="8313">
                  <c:v>0.40400000000000003</c:v>
                </c:pt>
                <c:pt idx="8314">
                  <c:v>0.38800000000000001</c:v>
                </c:pt>
                <c:pt idx="8315">
                  <c:v>0.372</c:v>
                </c:pt>
                <c:pt idx="8316">
                  <c:v>0.35799999999999998</c:v>
                </c:pt>
                <c:pt idx="8317">
                  <c:v>0.34399999999999997</c:v>
                </c:pt>
                <c:pt idx="8318">
                  <c:v>0.33200000000000002</c:v>
                </c:pt>
                <c:pt idx="8319">
                  <c:v>0.32100000000000001</c:v>
                </c:pt>
                <c:pt idx="8320">
                  <c:v>0.31</c:v>
                </c:pt>
                <c:pt idx="8321">
                  <c:v>0.3</c:v>
                </c:pt>
                <c:pt idx="8322">
                  <c:v>0.29099999999999998</c:v>
                </c:pt>
                <c:pt idx="8323">
                  <c:v>0.28199999999999997</c:v>
                </c:pt>
                <c:pt idx="8324">
                  <c:v>0.27400000000000002</c:v>
                </c:pt>
                <c:pt idx="8325">
                  <c:v>0.26600000000000001</c:v>
                </c:pt>
                <c:pt idx="8326">
                  <c:v>0.25800000000000001</c:v>
                </c:pt>
                <c:pt idx="8327">
                  <c:v>0.251</c:v>
                </c:pt>
                <c:pt idx="8328">
                  <c:v>0.245</c:v>
                </c:pt>
                <c:pt idx="8329">
                  <c:v>0.23799999999999999</c:v>
                </c:pt>
                <c:pt idx="8330">
                  <c:v>0.23300000000000001</c:v>
                </c:pt>
                <c:pt idx="8331">
                  <c:v>0.22700000000000001</c:v>
                </c:pt>
                <c:pt idx="8332">
                  <c:v>0.221</c:v>
                </c:pt>
                <c:pt idx="8333">
                  <c:v>0.216</c:v>
                </c:pt>
                <c:pt idx="8334">
                  <c:v>0.21099999999999999</c:v>
                </c:pt>
                <c:pt idx="8335">
                  <c:v>0.20699999999999999</c:v>
                </c:pt>
                <c:pt idx="8336">
                  <c:v>0.20200000000000001</c:v>
                </c:pt>
                <c:pt idx="8337">
                  <c:v>0.19800000000000001</c:v>
                </c:pt>
                <c:pt idx="8338">
                  <c:v>0.19400000000000001</c:v>
                </c:pt>
                <c:pt idx="8339">
                  <c:v>0.19</c:v>
                </c:pt>
                <c:pt idx="8340">
                  <c:v>0.186</c:v>
                </c:pt>
                <c:pt idx="8341">
                  <c:v>0.182</c:v>
                </c:pt>
                <c:pt idx="8342">
                  <c:v>0.17899999999999999</c:v>
                </c:pt>
                <c:pt idx="8343">
                  <c:v>0.17499999999999999</c:v>
                </c:pt>
                <c:pt idx="8344">
                  <c:v>0.17199999999999999</c:v>
                </c:pt>
                <c:pt idx="8345">
                  <c:v>0.16900000000000001</c:v>
                </c:pt>
                <c:pt idx="8346">
                  <c:v>0.16600000000000001</c:v>
                </c:pt>
                <c:pt idx="8347">
                  <c:v>0.16300000000000001</c:v>
                </c:pt>
                <c:pt idx="8348">
                  <c:v>0.16</c:v>
                </c:pt>
                <c:pt idx="8349">
                  <c:v>0.158</c:v>
                </c:pt>
                <c:pt idx="8350">
                  <c:v>0.155</c:v>
                </c:pt>
                <c:pt idx="8351">
                  <c:v>0.152</c:v>
                </c:pt>
                <c:pt idx="8352">
                  <c:v>0.15</c:v>
                </c:pt>
                <c:pt idx="8353">
                  <c:v>0.14799999999999999</c:v>
                </c:pt>
                <c:pt idx="8354">
                  <c:v>0.14499999999999999</c:v>
                </c:pt>
                <c:pt idx="8355">
                  <c:v>0.14299999999999999</c:v>
                </c:pt>
                <c:pt idx="8356">
                  <c:v>0.14099999999999999</c:v>
                </c:pt>
                <c:pt idx="8357">
                  <c:v>0.13900000000000001</c:v>
                </c:pt>
                <c:pt idx="8358">
                  <c:v>0.13700000000000001</c:v>
                </c:pt>
                <c:pt idx="8359">
                  <c:v>0.13500000000000001</c:v>
                </c:pt>
                <c:pt idx="8360">
                  <c:v>0.13300000000000001</c:v>
                </c:pt>
                <c:pt idx="8361">
                  <c:v>0.13100000000000001</c:v>
                </c:pt>
                <c:pt idx="8362">
                  <c:v>0.129</c:v>
                </c:pt>
                <c:pt idx="8363">
                  <c:v>0.127</c:v>
                </c:pt>
                <c:pt idx="8364">
                  <c:v>0.126</c:v>
                </c:pt>
                <c:pt idx="8365">
                  <c:v>0.124</c:v>
                </c:pt>
                <c:pt idx="8366">
                  <c:v>0.122</c:v>
                </c:pt>
                <c:pt idx="8367">
                  <c:v>0.121</c:v>
                </c:pt>
                <c:pt idx="8368">
                  <c:v>0.11899999999999999</c:v>
                </c:pt>
                <c:pt idx="8369">
                  <c:v>0.11799999999999999</c:v>
                </c:pt>
                <c:pt idx="8370">
                  <c:v>0.11600000000000001</c:v>
                </c:pt>
                <c:pt idx="8371">
                  <c:v>0.115</c:v>
                </c:pt>
                <c:pt idx="8372">
                  <c:v>0.113</c:v>
                </c:pt>
                <c:pt idx="8373">
                  <c:v>0.112</c:v>
                </c:pt>
                <c:pt idx="8374">
                  <c:v>0.111</c:v>
                </c:pt>
                <c:pt idx="8375">
                  <c:v>0.109</c:v>
                </c:pt>
                <c:pt idx="8376">
                  <c:v>0.108</c:v>
                </c:pt>
                <c:pt idx="8377">
                  <c:v>0.107</c:v>
                </c:pt>
                <c:pt idx="8378">
                  <c:v>0.106</c:v>
                </c:pt>
                <c:pt idx="8379">
                  <c:v>0.104</c:v>
                </c:pt>
                <c:pt idx="8380">
                  <c:v>0.10299999999999999</c:v>
                </c:pt>
                <c:pt idx="8381">
                  <c:v>0.10199999999999999</c:v>
                </c:pt>
                <c:pt idx="8382">
                  <c:v>0.10100000000000001</c:v>
                </c:pt>
                <c:pt idx="8383">
                  <c:v>0.1</c:v>
                </c:pt>
                <c:pt idx="8384">
                  <c:v>9.9000000000000005E-2</c:v>
                </c:pt>
                <c:pt idx="8385">
                  <c:v>9.8000000000000004E-2</c:v>
                </c:pt>
                <c:pt idx="8386">
                  <c:v>9.7000000000000003E-2</c:v>
                </c:pt>
                <c:pt idx="8387">
                  <c:v>9.6000000000000002E-2</c:v>
                </c:pt>
                <c:pt idx="8388">
                  <c:v>9.5000000000000001E-2</c:v>
                </c:pt>
                <c:pt idx="8389">
                  <c:v>9.4E-2</c:v>
                </c:pt>
                <c:pt idx="8390">
                  <c:v>9.2999999999999999E-2</c:v>
                </c:pt>
                <c:pt idx="8391">
                  <c:v>9.1999999999999998E-2</c:v>
                </c:pt>
                <c:pt idx="8392">
                  <c:v>9.0999999999999998E-2</c:v>
                </c:pt>
                <c:pt idx="8393">
                  <c:v>0.09</c:v>
                </c:pt>
                <c:pt idx="8394">
                  <c:v>8.8999999999999996E-2</c:v>
                </c:pt>
                <c:pt idx="8395">
                  <c:v>8.8999999999999996E-2</c:v>
                </c:pt>
                <c:pt idx="8396">
                  <c:v>8.7999999999999995E-2</c:v>
                </c:pt>
                <c:pt idx="8397">
                  <c:v>8.6999999999999994E-2</c:v>
                </c:pt>
                <c:pt idx="8398">
                  <c:v>8.5999999999999993E-2</c:v>
                </c:pt>
                <c:pt idx="8399">
                  <c:v>8.5000000000000006E-2</c:v>
                </c:pt>
                <c:pt idx="8400">
                  <c:v>0.94</c:v>
                </c:pt>
                <c:pt idx="8401">
                  <c:v>0.85499999999999998</c:v>
                </c:pt>
                <c:pt idx="8402">
                  <c:v>0.78300000000000003</c:v>
                </c:pt>
                <c:pt idx="8403">
                  <c:v>0.72299999999999998</c:v>
                </c:pt>
                <c:pt idx="8404">
                  <c:v>0.67100000000000004</c:v>
                </c:pt>
                <c:pt idx="8405">
                  <c:v>0.627</c:v>
                </c:pt>
                <c:pt idx="8406">
                  <c:v>0.58799999999999997</c:v>
                </c:pt>
                <c:pt idx="8407">
                  <c:v>0.55300000000000005</c:v>
                </c:pt>
                <c:pt idx="8408">
                  <c:v>0.52200000000000002</c:v>
                </c:pt>
                <c:pt idx="8409">
                  <c:v>0.495</c:v>
                </c:pt>
                <c:pt idx="8410">
                  <c:v>0.47</c:v>
                </c:pt>
                <c:pt idx="8411">
                  <c:v>0.44800000000000001</c:v>
                </c:pt>
                <c:pt idx="8412">
                  <c:v>0.42699999999999999</c:v>
                </c:pt>
                <c:pt idx="8413">
                  <c:v>0.40899999999999997</c:v>
                </c:pt>
                <c:pt idx="8414">
                  <c:v>0.39200000000000002</c:v>
                </c:pt>
                <c:pt idx="8415">
                  <c:v>0.376</c:v>
                </c:pt>
                <c:pt idx="8416">
                  <c:v>0.36199999999999999</c:v>
                </c:pt>
                <c:pt idx="8417">
                  <c:v>0.34799999999999998</c:v>
                </c:pt>
                <c:pt idx="8418">
                  <c:v>0.33600000000000002</c:v>
                </c:pt>
                <c:pt idx="8419">
                  <c:v>0.32400000000000001</c:v>
                </c:pt>
                <c:pt idx="8420">
                  <c:v>0.313</c:v>
                </c:pt>
                <c:pt idx="8421">
                  <c:v>0.30299999999999999</c:v>
                </c:pt>
                <c:pt idx="8422">
                  <c:v>0.29399999999999998</c:v>
                </c:pt>
                <c:pt idx="8423">
                  <c:v>0.28499999999999998</c:v>
                </c:pt>
                <c:pt idx="8424">
                  <c:v>0.27600000000000002</c:v>
                </c:pt>
                <c:pt idx="8425">
                  <c:v>0.26900000000000002</c:v>
                </c:pt>
                <c:pt idx="8426">
                  <c:v>0.26100000000000001</c:v>
                </c:pt>
                <c:pt idx="8427">
                  <c:v>0.254</c:v>
                </c:pt>
                <c:pt idx="8428">
                  <c:v>0.247</c:v>
                </c:pt>
                <c:pt idx="8429">
                  <c:v>0.24099999999999999</c:v>
                </c:pt>
                <c:pt idx="8430">
                  <c:v>0.23499999999999999</c:v>
                </c:pt>
                <c:pt idx="8431">
                  <c:v>0.22900000000000001</c:v>
                </c:pt>
                <c:pt idx="8432">
                  <c:v>0.224</c:v>
                </c:pt>
                <c:pt idx="8433">
                  <c:v>0.219</c:v>
                </c:pt>
                <c:pt idx="8434">
                  <c:v>0.214</c:v>
                </c:pt>
                <c:pt idx="8435">
                  <c:v>0.20899999999999999</c:v>
                </c:pt>
                <c:pt idx="8436">
                  <c:v>0.20399999999999999</c:v>
                </c:pt>
                <c:pt idx="8437">
                  <c:v>0.2</c:v>
                </c:pt>
                <c:pt idx="8438">
                  <c:v>0.19600000000000001</c:v>
                </c:pt>
                <c:pt idx="8439">
                  <c:v>0.192</c:v>
                </c:pt>
                <c:pt idx="8440">
                  <c:v>0.188</c:v>
                </c:pt>
                <c:pt idx="8441">
                  <c:v>0.184</c:v>
                </c:pt>
                <c:pt idx="8442">
                  <c:v>0.18099999999999999</c:v>
                </c:pt>
                <c:pt idx="8443">
                  <c:v>0.17699999999999999</c:v>
                </c:pt>
                <c:pt idx="8444">
                  <c:v>0.17399999999999999</c:v>
                </c:pt>
                <c:pt idx="8445">
                  <c:v>0.17100000000000001</c:v>
                </c:pt>
                <c:pt idx="8446">
                  <c:v>0.16800000000000001</c:v>
                </c:pt>
                <c:pt idx="8447">
                  <c:v>0.16500000000000001</c:v>
                </c:pt>
                <c:pt idx="8448">
                  <c:v>0.16200000000000001</c:v>
                </c:pt>
                <c:pt idx="8449">
                  <c:v>0.159</c:v>
                </c:pt>
                <c:pt idx="8450">
                  <c:v>0.157</c:v>
                </c:pt>
                <c:pt idx="8451">
                  <c:v>0.154</c:v>
                </c:pt>
                <c:pt idx="8452">
                  <c:v>0.152</c:v>
                </c:pt>
                <c:pt idx="8453">
                  <c:v>0.14899999999999999</c:v>
                </c:pt>
                <c:pt idx="8454">
                  <c:v>0.14699999999999999</c:v>
                </c:pt>
                <c:pt idx="8455">
                  <c:v>0.14499999999999999</c:v>
                </c:pt>
                <c:pt idx="8456">
                  <c:v>0.14199999999999999</c:v>
                </c:pt>
                <c:pt idx="8457">
                  <c:v>0.14000000000000001</c:v>
                </c:pt>
                <c:pt idx="8458">
                  <c:v>0.13800000000000001</c:v>
                </c:pt>
                <c:pt idx="8459">
                  <c:v>0.13600000000000001</c:v>
                </c:pt>
                <c:pt idx="8460">
                  <c:v>0.13400000000000001</c:v>
                </c:pt>
                <c:pt idx="8461">
                  <c:v>0.13200000000000001</c:v>
                </c:pt>
                <c:pt idx="8462">
                  <c:v>0.13100000000000001</c:v>
                </c:pt>
                <c:pt idx="8463">
                  <c:v>0.129</c:v>
                </c:pt>
                <c:pt idx="8464">
                  <c:v>0.127</c:v>
                </c:pt>
                <c:pt idx="8465">
                  <c:v>0.125</c:v>
                </c:pt>
                <c:pt idx="8466">
                  <c:v>0.124</c:v>
                </c:pt>
                <c:pt idx="8467">
                  <c:v>0.122</c:v>
                </c:pt>
                <c:pt idx="8468">
                  <c:v>0.121</c:v>
                </c:pt>
                <c:pt idx="8469">
                  <c:v>0.11899999999999999</c:v>
                </c:pt>
                <c:pt idx="8470">
                  <c:v>0.11799999999999999</c:v>
                </c:pt>
                <c:pt idx="8471">
                  <c:v>0.11600000000000001</c:v>
                </c:pt>
                <c:pt idx="8472">
                  <c:v>0.115</c:v>
                </c:pt>
                <c:pt idx="8473">
                  <c:v>0.113</c:v>
                </c:pt>
                <c:pt idx="8474">
                  <c:v>0.112</c:v>
                </c:pt>
                <c:pt idx="8475">
                  <c:v>0.111</c:v>
                </c:pt>
                <c:pt idx="8476">
                  <c:v>0.109</c:v>
                </c:pt>
                <c:pt idx="8477">
                  <c:v>0.108</c:v>
                </c:pt>
                <c:pt idx="8478">
                  <c:v>0.107</c:v>
                </c:pt>
                <c:pt idx="8479">
                  <c:v>0.106</c:v>
                </c:pt>
                <c:pt idx="8480">
                  <c:v>0.104</c:v>
                </c:pt>
                <c:pt idx="8481">
                  <c:v>0.10299999999999999</c:v>
                </c:pt>
                <c:pt idx="8482">
                  <c:v>0.10199999999999999</c:v>
                </c:pt>
                <c:pt idx="8483">
                  <c:v>0.10100000000000001</c:v>
                </c:pt>
                <c:pt idx="8484">
                  <c:v>0.1</c:v>
                </c:pt>
                <c:pt idx="8485">
                  <c:v>9.9000000000000005E-2</c:v>
                </c:pt>
                <c:pt idx="8486">
                  <c:v>9.8000000000000004E-2</c:v>
                </c:pt>
                <c:pt idx="8487">
                  <c:v>9.7000000000000003E-2</c:v>
                </c:pt>
                <c:pt idx="8488">
                  <c:v>9.6000000000000002E-2</c:v>
                </c:pt>
                <c:pt idx="8489">
                  <c:v>9.5000000000000001E-2</c:v>
                </c:pt>
                <c:pt idx="8490">
                  <c:v>9.4E-2</c:v>
                </c:pt>
                <c:pt idx="8491">
                  <c:v>9.2999999999999999E-2</c:v>
                </c:pt>
                <c:pt idx="8492">
                  <c:v>9.1999999999999998E-2</c:v>
                </c:pt>
                <c:pt idx="8493">
                  <c:v>9.0999999999999998E-2</c:v>
                </c:pt>
                <c:pt idx="8494">
                  <c:v>0.09</c:v>
                </c:pt>
                <c:pt idx="8495">
                  <c:v>0.09</c:v>
                </c:pt>
                <c:pt idx="8496">
                  <c:v>8.8999999999999996E-2</c:v>
                </c:pt>
                <c:pt idx="8497">
                  <c:v>8.7999999999999995E-2</c:v>
                </c:pt>
                <c:pt idx="8498">
                  <c:v>8.6999999999999994E-2</c:v>
                </c:pt>
                <c:pt idx="8499">
                  <c:v>8.5999999999999993E-2</c:v>
                </c:pt>
                <c:pt idx="8500">
                  <c:v>0.95</c:v>
                </c:pt>
                <c:pt idx="8501">
                  <c:v>0.86399999999999999</c:v>
                </c:pt>
                <c:pt idx="8502">
                  <c:v>0.79200000000000004</c:v>
                </c:pt>
                <c:pt idx="8503">
                  <c:v>0.73099999999999998</c:v>
                </c:pt>
                <c:pt idx="8504">
                  <c:v>0.67900000000000005</c:v>
                </c:pt>
                <c:pt idx="8505">
                  <c:v>0.63300000000000001</c:v>
                </c:pt>
                <c:pt idx="8506">
                  <c:v>0.59399999999999997</c:v>
                </c:pt>
                <c:pt idx="8507">
                  <c:v>0.55900000000000005</c:v>
                </c:pt>
                <c:pt idx="8508">
                  <c:v>0.52800000000000002</c:v>
                </c:pt>
                <c:pt idx="8509">
                  <c:v>0.5</c:v>
                </c:pt>
                <c:pt idx="8510">
                  <c:v>0.47499999999999998</c:v>
                </c:pt>
                <c:pt idx="8511">
                  <c:v>0.45200000000000001</c:v>
                </c:pt>
                <c:pt idx="8512">
                  <c:v>0.432</c:v>
                </c:pt>
                <c:pt idx="8513">
                  <c:v>0.41299999999999998</c:v>
                </c:pt>
                <c:pt idx="8514">
                  <c:v>0.39600000000000002</c:v>
                </c:pt>
                <c:pt idx="8515">
                  <c:v>0.38</c:v>
                </c:pt>
                <c:pt idx="8516">
                  <c:v>0.36499999999999999</c:v>
                </c:pt>
                <c:pt idx="8517">
                  <c:v>0.35199999999999998</c:v>
                </c:pt>
                <c:pt idx="8518">
                  <c:v>0.33900000000000002</c:v>
                </c:pt>
                <c:pt idx="8519">
                  <c:v>0.32800000000000001</c:v>
                </c:pt>
                <c:pt idx="8520">
                  <c:v>0.317</c:v>
                </c:pt>
                <c:pt idx="8521">
                  <c:v>0.30599999999999999</c:v>
                </c:pt>
                <c:pt idx="8522">
                  <c:v>0.29699999999999999</c:v>
                </c:pt>
                <c:pt idx="8523">
                  <c:v>0.28799999999999998</c:v>
                </c:pt>
                <c:pt idx="8524">
                  <c:v>0.27900000000000003</c:v>
                </c:pt>
                <c:pt idx="8525">
                  <c:v>0.27100000000000002</c:v>
                </c:pt>
                <c:pt idx="8526">
                  <c:v>0.26400000000000001</c:v>
                </c:pt>
                <c:pt idx="8527">
                  <c:v>0.25700000000000001</c:v>
                </c:pt>
                <c:pt idx="8528">
                  <c:v>0.25</c:v>
                </c:pt>
                <c:pt idx="8529">
                  <c:v>0.24399999999999999</c:v>
                </c:pt>
                <c:pt idx="8530">
                  <c:v>0.23799999999999999</c:v>
                </c:pt>
                <c:pt idx="8531">
                  <c:v>0.23200000000000001</c:v>
                </c:pt>
                <c:pt idx="8532">
                  <c:v>0.22600000000000001</c:v>
                </c:pt>
                <c:pt idx="8533">
                  <c:v>0.221</c:v>
                </c:pt>
                <c:pt idx="8534">
                  <c:v>0.216</c:v>
                </c:pt>
                <c:pt idx="8535">
                  <c:v>0.21099999999999999</c:v>
                </c:pt>
                <c:pt idx="8536">
                  <c:v>0.20699999999999999</c:v>
                </c:pt>
                <c:pt idx="8537">
                  <c:v>0.20200000000000001</c:v>
                </c:pt>
                <c:pt idx="8538">
                  <c:v>0.19800000000000001</c:v>
                </c:pt>
                <c:pt idx="8539">
                  <c:v>0.19400000000000001</c:v>
                </c:pt>
                <c:pt idx="8540">
                  <c:v>0.19</c:v>
                </c:pt>
                <c:pt idx="8541">
                  <c:v>0.186</c:v>
                </c:pt>
                <c:pt idx="8542">
                  <c:v>0.183</c:v>
                </c:pt>
                <c:pt idx="8543">
                  <c:v>0.17899999999999999</c:v>
                </c:pt>
                <c:pt idx="8544">
                  <c:v>0.17599999999999999</c:v>
                </c:pt>
                <c:pt idx="8545">
                  <c:v>0.17299999999999999</c:v>
                </c:pt>
                <c:pt idx="8546">
                  <c:v>0.17</c:v>
                </c:pt>
                <c:pt idx="8547">
                  <c:v>0.16700000000000001</c:v>
                </c:pt>
                <c:pt idx="8548">
                  <c:v>0.16400000000000001</c:v>
                </c:pt>
                <c:pt idx="8549">
                  <c:v>0.161</c:v>
                </c:pt>
                <c:pt idx="8550">
                  <c:v>0.158</c:v>
                </c:pt>
                <c:pt idx="8551">
                  <c:v>0.156</c:v>
                </c:pt>
                <c:pt idx="8552">
                  <c:v>0.153</c:v>
                </c:pt>
                <c:pt idx="8553">
                  <c:v>0.151</c:v>
                </c:pt>
                <c:pt idx="8554">
                  <c:v>0.14799999999999999</c:v>
                </c:pt>
                <c:pt idx="8555">
                  <c:v>0.14599999999999999</c:v>
                </c:pt>
                <c:pt idx="8556">
                  <c:v>0.14399999999999999</c:v>
                </c:pt>
                <c:pt idx="8557">
                  <c:v>0.14199999999999999</c:v>
                </c:pt>
                <c:pt idx="8558">
                  <c:v>0.14000000000000001</c:v>
                </c:pt>
                <c:pt idx="8559">
                  <c:v>0.13800000000000001</c:v>
                </c:pt>
                <c:pt idx="8560">
                  <c:v>0.13600000000000001</c:v>
                </c:pt>
                <c:pt idx="8561">
                  <c:v>0.13400000000000001</c:v>
                </c:pt>
                <c:pt idx="8562">
                  <c:v>0.13200000000000001</c:v>
                </c:pt>
                <c:pt idx="8563">
                  <c:v>0.13</c:v>
                </c:pt>
                <c:pt idx="8564">
                  <c:v>0.128</c:v>
                </c:pt>
                <c:pt idx="8565">
                  <c:v>0.127</c:v>
                </c:pt>
                <c:pt idx="8566">
                  <c:v>0.125</c:v>
                </c:pt>
                <c:pt idx="8567">
                  <c:v>0.123</c:v>
                </c:pt>
                <c:pt idx="8568">
                  <c:v>0.122</c:v>
                </c:pt>
                <c:pt idx="8569">
                  <c:v>0.12</c:v>
                </c:pt>
                <c:pt idx="8570">
                  <c:v>0.11899999999999999</c:v>
                </c:pt>
                <c:pt idx="8571">
                  <c:v>0.11700000000000001</c:v>
                </c:pt>
                <c:pt idx="8572">
                  <c:v>0.11600000000000001</c:v>
                </c:pt>
                <c:pt idx="8573">
                  <c:v>0.114</c:v>
                </c:pt>
                <c:pt idx="8574">
                  <c:v>0.113</c:v>
                </c:pt>
                <c:pt idx="8575">
                  <c:v>0.112</c:v>
                </c:pt>
                <c:pt idx="8576">
                  <c:v>0.11</c:v>
                </c:pt>
                <c:pt idx="8577">
                  <c:v>0.109</c:v>
                </c:pt>
                <c:pt idx="8578">
                  <c:v>0.108</c:v>
                </c:pt>
                <c:pt idx="8579">
                  <c:v>0.107</c:v>
                </c:pt>
                <c:pt idx="8580">
                  <c:v>0.106</c:v>
                </c:pt>
                <c:pt idx="8581">
                  <c:v>0.104</c:v>
                </c:pt>
                <c:pt idx="8582">
                  <c:v>0.10299999999999999</c:v>
                </c:pt>
                <c:pt idx="8583">
                  <c:v>0.10199999999999999</c:v>
                </c:pt>
                <c:pt idx="8584">
                  <c:v>0.10100000000000001</c:v>
                </c:pt>
                <c:pt idx="8585">
                  <c:v>0.1</c:v>
                </c:pt>
                <c:pt idx="8586">
                  <c:v>9.9000000000000005E-2</c:v>
                </c:pt>
                <c:pt idx="8587">
                  <c:v>9.8000000000000004E-2</c:v>
                </c:pt>
                <c:pt idx="8588">
                  <c:v>9.7000000000000003E-2</c:v>
                </c:pt>
                <c:pt idx="8589">
                  <c:v>9.6000000000000002E-2</c:v>
                </c:pt>
                <c:pt idx="8590">
                  <c:v>9.5000000000000001E-2</c:v>
                </c:pt>
                <c:pt idx="8591">
                  <c:v>9.4E-2</c:v>
                </c:pt>
                <c:pt idx="8592">
                  <c:v>9.2999999999999999E-2</c:v>
                </c:pt>
                <c:pt idx="8593">
                  <c:v>9.1999999999999998E-2</c:v>
                </c:pt>
                <c:pt idx="8594">
                  <c:v>9.0999999999999998E-2</c:v>
                </c:pt>
                <c:pt idx="8595">
                  <c:v>0.09</c:v>
                </c:pt>
                <c:pt idx="8596">
                  <c:v>0.09</c:v>
                </c:pt>
                <c:pt idx="8597">
                  <c:v>8.8999999999999996E-2</c:v>
                </c:pt>
                <c:pt idx="8598">
                  <c:v>8.7999999999999995E-2</c:v>
                </c:pt>
                <c:pt idx="8599">
                  <c:v>8.6999999999999994E-2</c:v>
                </c:pt>
                <c:pt idx="8600">
                  <c:v>0.96</c:v>
                </c:pt>
                <c:pt idx="8601">
                  <c:v>0.873</c:v>
                </c:pt>
                <c:pt idx="8602">
                  <c:v>0.8</c:v>
                </c:pt>
                <c:pt idx="8603">
                  <c:v>0.73799999999999999</c:v>
                </c:pt>
                <c:pt idx="8604">
                  <c:v>0.68600000000000005</c:v>
                </c:pt>
                <c:pt idx="8605">
                  <c:v>0.64</c:v>
                </c:pt>
                <c:pt idx="8606">
                  <c:v>0.6</c:v>
                </c:pt>
                <c:pt idx="8607">
                  <c:v>0.56499999999999995</c:v>
                </c:pt>
                <c:pt idx="8608">
                  <c:v>0.53300000000000003</c:v>
                </c:pt>
                <c:pt idx="8609">
                  <c:v>0.505</c:v>
                </c:pt>
                <c:pt idx="8610">
                  <c:v>0.48</c:v>
                </c:pt>
                <c:pt idx="8611">
                  <c:v>0.45700000000000002</c:v>
                </c:pt>
                <c:pt idx="8612">
                  <c:v>0.436</c:v>
                </c:pt>
                <c:pt idx="8613">
                  <c:v>0.41699999999999998</c:v>
                </c:pt>
                <c:pt idx="8614">
                  <c:v>0.4</c:v>
                </c:pt>
                <c:pt idx="8615">
                  <c:v>0.38400000000000001</c:v>
                </c:pt>
                <c:pt idx="8616">
                  <c:v>0.36899999999999999</c:v>
                </c:pt>
                <c:pt idx="8617">
                  <c:v>0.35599999999999998</c:v>
                </c:pt>
                <c:pt idx="8618">
                  <c:v>0.34300000000000003</c:v>
                </c:pt>
                <c:pt idx="8619">
                  <c:v>0.33100000000000002</c:v>
                </c:pt>
                <c:pt idx="8620">
                  <c:v>0.32</c:v>
                </c:pt>
                <c:pt idx="8621">
                  <c:v>0.31</c:v>
                </c:pt>
                <c:pt idx="8622">
                  <c:v>0.3</c:v>
                </c:pt>
                <c:pt idx="8623">
                  <c:v>0.29099999999999998</c:v>
                </c:pt>
                <c:pt idx="8624">
                  <c:v>0.28199999999999997</c:v>
                </c:pt>
                <c:pt idx="8625">
                  <c:v>0.27400000000000002</c:v>
                </c:pt>
                <c:pt idx="8626">
                  <c:v>0.26700000000000002</c:v>
                </c:pt>
                <c:pt idx="8627">
                  <c:v>0.25900000000000001</c:v>
                </c:pt>
                <c:pt idx="8628">
                  <c:v>0.253</c:v>
                </c:pt>
                <c:pt idx="8629">
                  <c:v>0.246</c:v>
                </c:pt>
                <c:pt idx="8630">
                  <c:v>0.24</c:v>
                </c:pt>
                <c:pt idx="8631">
                  <c:v>0.23400000000000001</c:v>
                </c:pt>
                <c:pt idx="8632">
                  <c:v>0.22900000000000001</c:v>
                </c:pt>
                <c:pt idx="8633">
                  <c:v>0.223</c:v>
                </c:pt>
                <c:pt idx="8634">
                  <c:v>0.218</c:v>
                </c:pt>
                <c:pt idx="8635">
                  <c:v>0.21299999999999999</c:v>
                </c:pt>
                <c:pt idx="8636">
                  <c:v>0.20899999999999999</c:v>
                </c:pt>
                <c:pt idx="8637">
                  <c:v>0.20399999999999999</c:v>
                </c:pt>
                <c:pt idx="8638">
                  <c:v>0.2</c:v>
                </c:pt>
                <c:pt idx="8639">
                  <c:v>0.19600000000000001</c:v>
                </c:pt>
                <c:pt idx="8640">
                  <c:v>0.192</c:v>
                </c:pt>
                <c:pt idx="8641">
                  <c:v>0.188</c:v>
                </c:pt>
                <c:pt idx="8642">
                  <c:v>0.185</c:v>
                </c:pt>
                <c:pt idx="8643">
                  <c:v>0.18099999999999999</c:v>
                </c:pt>
                <c:pt idx="8644">
                  <c:v>0.17799999999999999</c:v>
                </c:pt>
                <c:pt idx="8645">
                  <c:v>0.17499999999999999</c:v>
                </c:pt>
                <c:pt idx="8646">
                  <c:v>0.17100000000000001</c:v>
                </c:pt>
                <c:pt idx="8647">
                  <c:v>0.16800000000000001</c:v>
                </c:pt>
                <c:pt idx="8648">
                  <c:v>0.16600000000000001</c:v>
                </c:pt>
                <c:pt idx="8649">
                  <c:v>0.16300000000000001</c:v>
                </c:pt>
                <c:pt idx="8650">
                  <c:v>0.16</c:v>
                </c:pt>
                <c:pt idx="8651">
                  <c:v>0.157</c:v>
                </c:pt>
                <c:pt idx="8652">
                  <c:v>0.155</c:v>
                </c:pt>
                <c:pt idx="8653">
                  <c:v>0.152</c:v>
                </c:pt>
                <c:pt idx="8654">
                  <c:v>0.15</c:v>
                </c:pt>
                <c:pt idx="8655">
                  <c:v>0.14799999999999999</c:v>
                </c:pt>
                <c:pt idx="8656">
                  <c:v>0.14499999999999999</c:v>
                </c:pt>
                <c:pt idx="8657">
                  <c:v>0.14299999999999999</c:v>
                </c:pt>
                <c:pt idx="8658">
                  <c:v>0.14099999999999999</c:v>
                </c:pt>
                <c:pt idx="8659">
                  <c:v>0.13900000000000001</c:v>
                </c:pt>
                <c:pt idx="8660">
                  <c:v>0.13700000000000001</c:v>
                </c:pt>
                <c:pt idx="8661">
                  <c:v>0.13500000000000001</c:v>
                </c:pt>
                <c:pt idx="8662">
                  <c:v>0.13300000000000001</c:v>
                </c:pt>
                <c:pt idx="8663">
                  <c:v>0.13200000000000001</c:v>
                </c:pt>
                <c:pt idx="8664">
                  <c:v>0.13</c:v>
                </c:pt>
                <c:pt idx="8665">
                  <c:v>0.128</c:v>
                </c:pt>
                <c:pt idx="8666">
                  <c:v>0.126</c:v>
                </c:pt>
                <c:pt idx="8667">
                  <c:v>0.125</c:v>
                </c:pt>
                <c:pt idx="8668">
                  <c:v>0.123</c:v>
                </c:pt>
                <c:pt idx="8669">
                  <c:v>0.122</c:v>
                </c:pt>
                <c:pt idx="8670">
                  <c:v>0.12</c:v>
                </c:pt>
                <c:pt idx="8671">
                  <c:v>0.11899999999999999</c:v>
                </c:pt>
                <c:pt idx="8672">
                  <c:v>0.11700000000000001</c:v>
                </c:pt>
                <c:pt idx="8673">
                  <c:v>0.11600000000000001</c:v>
                </c:pt>
                <c:pt idx="8674">
                  <c:v>0.114</c:v>
                </c:pt>
                <c:pt idx="8675">
                  <c:v>0.113</c:v>
                </c:pt>
                <c:pt idx="8676">
                  <c:v>0.112</c:v>
                </c:pt>
                <c:pt idx="8677">
                  <c:v>0.11</c:v>
                </c:pt>
                <c:pt idx="8678">
                  <c:v>0.109</c:v>
                </c:pt>
                <c:pt idx="8679">
                  <c:v>0.108</c:v>
                </c:pt>
                <c:pt idx="8680">
                  <c:v>0.107</c:v>
                </c:pt>
                <c:pt idx="8681">
                  <c:v>0.105</c:v>
                </c:pt>
                <c:pt idx="8682">
                  <c:v>0.104</c:v>
                </c:pt>
                <c:pt idx="8683">
                  <c:v>0.10299999999999999</c:v>
                </c:pt>
                <c:pt idx="8684">
                  <c:v>0.10199999999999999</c:v>
                </c:pt>
                <c:pt idx="8685">
                  <c:v>0.10100000000000001</c:v>
                </c:pt>
                <c:pt idx="8686">
                  <c:v>0.1</c:v>
                </c:pt>
                <c:pt idx="8687">
                  <c:v>9.9000000000000005E-2</c:v>
                </c:pt>
                <c:pt idx="8688">
                  <c:v>9.8000000000000004E-2</c:v>
                </c:pt>
                <c:pt idx="8689">
                  <c:v>9.7000000000000003E-2</c:v>
                </c:pt>
                <c:pt idx="8690">
                  <c:v>9.6000000000000002E-2</c:v>
                </c:pt>
                <c:pt idx="8691">
                  <c:v>9.5000000000000001E-2</c:v>
                </c:pt>
                <c:pt idx="8692">
                  <c:v>9.4E-2</c:v>
                </c:pt>
                <c:pt idx="8693">
                  <c:v>9.2999999999999999E-2</c:v>
                </c:pt>
                <c:pt idx="8694">
                  <c:v>9.1999999999999998E-2</c:v>
                </c:pt>
                <c:pt idx="8695">
                  <c:v>9.0999999999999998E-2</c:v>
                </c:pt>
                <c:pt idx="8696">
                  <c:v>9.0999999999999998E-2</c:v>
                </c:pt>
                <c:pt idx="8697">
                  <c:v>0.09</c:v>
                </c:pt>
                <c:pt idx="8698">
                  <c:v>8.8999999999999996E-2</c:v>
                </c:pt>
                <c:pt idx="8699">
                  <c:v>8.7999999999999995E-2</c:v>
                </c:pt>
                <c:pt idx="8700">
                  <c:v>0.97</c:v>
                </c:pt>
                <c:pt idx="8701">
                  <c:v>0.88200000000000001</c:v>
                </c:pt>
                <c:pt idx="8702">
                  <c:v>0.80800000000000005</c:v>
                </c:pt>
                <c:pt idx="8703">
                  <c:v>0.746</c:v>
                </c:pt>
                <c:pt idx="8704">
                  <c:v>0.69299999999999995</c:v>
                </c:pt>
                <c:pt idx="8705">
                  <c:v>0.64700000000000002</c:v>
                </c:pt>
                <c:pt idx="8706">
                  <c:v>0.60599999999999998</c:v>
                </c:pt>
                <c:pt idx="8707">
                  <c:v>0.57099999999999995</c:v>
                </c:pt>
                <c:pt idx="8708">
                  <c:v>0.53900000000000003</c:v>
                </c:pt>
                <c:pt idx="8709">
                  <c:v>0.51100000000000001</c:v>
                </c:pt>
                <c:pt idx="8710">
                  <c:v>0.48499999999999999</c:v>
                </c:pt>
                <c:pt idx="8711">
                  <c:v>0.46200000000000002</c:v>
                </c:pt>
                <c:pt idx="8712">
                  <c:v>0.441</c:v>
                </c:pt>
                <c:pt idx="8713">
                  <c:v>0.42199999999999999</c:v>
                </c:pt>
                <c:pt idx="8714">
                  <c:v>0.40400000000000003</c:v>
                </c:pt>
                <c:pt idx="8715">
                  <c:v>0.38800000000000001</c:v>
                </c:pt>
                <c:pt idx="8716">
                  <c:v>0.373</c:v>
                </c:pt>
                <c:pt idx="8717">
                  <c:v>0.35899999999999999</c:v>
                </c:pt>
                <c:pt idx="8718">
                  <c:v>0.34599999999999997</c:v>
                </c:pt>
                <c:pt idx="8719">
                  <c:v>0.33400000000000002</c:v>
                </c:pt>
                <c:pt idx="8720">
                  <c:v>0.32300000000000001</c:v>
                </c:pt>
                <c:pt idx="8721">
                  <c:v>0.313</c:v>
                </c:pt>
                <c:pt idx="8722">
                  <c:v>0.30299999999999999</c:v>
                </c:pt>
                <c:pt idx="8723">
                  <c:v>0.29399999999999998</c:v>
                </c:pt>
                <c:pt idx="8724">
                  <c:v>0.28499999999999998</c:v>
                </c:pt>
                <c:pt idx="8725">
                  <c:v>0.27700000000000002</c:v>
                </c:pt>
                <c:pt idx="8726">
                  <c:v>0.26900000000000002</c:v>
                </c:pt>
                <c:pt idx="8727">
                  <c:v>0.26200000000000001</c:v>
                </c:pt>
                <c:pt idx="8728">
                  <c:v>0.255</c:v>
                </c:pt>
                <c:pt idx="8729">
                  <c:v>0.249</c:v>
                </c:pt>
                <c:pt idx="8730">
                  <c:v>0.24299999999999999</c:v>
                </c:pt>
                <c:pt idx="8731">
                  <c:v>0.23699999999999999</c:v>
                </c:pt>
                <c:pt idx="8732">
                  <c:v>0.23100000000000001</c:v>
                </c:pt>
                <c:pt idx="8733">
                  <c:v>0.22600000000000001</c:v>
                </c:pt>
                <c:pt idx="8734">
                  <c:v>0.22</c:v>
                </c:pt>
                <c:pt idx="8735">
                  <c:v>0.216</c:v>
                </c:pt>
                <c:pt idx="8736">
                  <c:v>0.21099999999999999</c:v>
                </c:pt>
                <c:pt idx="8737">
                  <c:v>0.20599999999999999</c:v>
                </c:pt>
                <c:pt idx="8738">
                  <c:v>0.20200000000000001</c:v>
                </c:pt>
                <c:pt idx="8739">
                  <c:v>0.19800000000000001</c:v>
                </c:pt>
                <c:pt idx="8740">
                  <c:v>0.19400000000000001</c:v>
                </c:pt>
                <c:pt idx="8741">
                  <c:v>0.19</c:v>
                </c:pt>
                <c:pt idx="8742">
                  <c:v>0.187</c:v>
                </c:pt>
                <c:pt idx="8743">
                  <c:v>0.183</c:v>
                </c:pt>
                <c:pt idx="8744">
                  <c:v>0.18</c:v>
                </c:pt>
                <c:pt idx="8745">
                  <c:v>0.17599999999999999</c:v>
                </c:pt>
                <c:pt idx="8746">
                  <c:v>0.17299999999999999</c:v>
                </c:pt>
                <c:pt idx="8747">
                  <c:v>0.17</c:v>
                </c:pt>
                <c:pt idx="8748">
                  <c:v>0.16700000000000001</c:v>
                </c:pt>
                <c:pt idx="8749">
                  <c:v>0.16400000000000001</c:v>
                </c:pt>
                <c:pt idx="8750">
                  <c:v>0.16200000000000001</c:v>
                </c:pt>
                <c:pt idx="8751">
                  <c:v>0.159</c:v>
                </c:pt>
                <c:pt idx="8752">
                  <c:v>0.156</c:v>
                </c:pt>
                <c:pt idx="8753">
                  <c:v>0.154</c:v>
                </c:pt>
                <c:pt idx="8754">
                  <c:v>0.152</c:v>
                </c:pt>
                <c:pt idx="8755">
                  <c:v>0.14899999999999999</c:v>
                </c:pt>
                <c:pt idx="8756">
                  <c:v>0.14699999999999999</c:v>
                </c:pt>
                <c:pt idx="8757">
                  <c:v>0.14499999999999999</c:v>
                </c:pt>
                <c:pt idx="8758">
                  <c:v>0.14299999999999999</c:v>
                </c:pt>
                <c:pt idx="8759">
                  <c:v>0.14099999999999999</c:v>
                </c:pt>
                <c:pt idx="8760">
                  <c:v>0.13900000000000001</c:v>
                </c:pt>
                <c:pt idx="8761">
                  <c:v>0.13700000000000001</c:v>
                </c:pt>
                <c:pt idx="8762">
                  <c:v>0.13500000000000001</c:v>
                </c:pt>
                <c:pt idx="8763">
                  <c:v>0.13300000000000001</c:v>
                </c:pt>
                <c:pt idx="8764">
                  <c:v>0.13100000000000001</c:v>
                </c:pt>
                <c:pt idx="8765">
                  <c:v>0.129</c:v>
                </c:pt>
                <c:pt idx="8766">
                  <c:v>0.128</c:v>
                </c:pt>
                <c:pt idx="8767">
                  <c:v>0.126</c:v>
                </c:pt>
                <c:pt idx="8768">
                  <c:v>0.124</c:v>
                </c:pt>
                <c:pt idx="8769">
                  <c:v>0.123</c:v>
                </c:pt>
                <c:pt idx="8770">
                  <c:v>0.121</c:v>
                </c:pt>
                <c:pt idx="8771">
                  <c:v>0.12</c:v>
                </c:pt>
                <c:pt idx="8772">
                  <c:v>0.11799999999999999</c:v>
                </c:pt>
                <c:pt idx="8773">
                  <c:v>0.11700000000000001</c:v>
                </c:pt>
                <c:pt idx="8774">
                  <c:v>0.115</c:v>
                </c:pt>
                <c:pt idx="8775">
                  <c:v>0.114</c:v>
                </c:pt>
                <c:pt idx="8776">
                  <c:v>0.113</c:v>
                </c:pt>
                <c:pt idx="8777">
                  <c:v>0.111</c:v>
                </c:pt>
                <c:pt idx="8778">
                  <c:v>0.11</c:v>
                </c:pt>
                <c:pt idx="8779">
                  <c:v>0.109</c:v>
                </c:pt>
                <c:pt idx="8780">
                  <c:v>0.108</c:v>
                </c:pt>
                <c:pt idx="8781">
                  <c:v>0.107</c:v>
                </c:pt>
                <c:pt idx="8782">
                  <c:v>0.105</c:v>
                </c:pt>
                <c:pt idx="8783">
                  <c:v>0.104</c:v>
                </c:pt>
                <c:pt idx="8784">
                  <c:v>0.10299999999999999</c:v>
                </c:pt>
                <c:pt idx="8785">
                  <c:v>0.10199999999999999</c:v>
                </c:pt>
                <c:pt idx="8786">
                  <c:v>0.10100000000000001</c:v>
                </c:pt>
                <c:pt idx="8787">
                  <c:v>0.1</c:v>
                </c:pt>
                <c:pt idx="8788">
                  <c:v>9.9000000000000005E-2</c:v>
                </c:pt>
                <c:pt idx="8789">
                  <c:v>9.8000000000000004E-2</c:v>
                </c:pt>
                <c:pt idx="8790">
                  <c:v>9.7000000000000003E-2</c:v>
                </c:pt>
                <c:pt idx="8791">
                  <c:v>9.6000000000000002E-2</c:v>
                </c:pt>
                <c:pt idx="8792">
                  <c:v>9.5000000000000001E-2</c:v>
                </c:pt>
                <c:pt idx="8793">
                  <c:v>9.4E-2</c:v>
                </c:pt>
                <c:pt idx="8794">
                  <c:v>9.2999999999999999E-2</c:v>
                </c:pt>
                <c:pt idx="8795">
                  <c:v>9.1999999999999998E-2</c:v>
                </c:pt>
                <c:pt idx="8796">
                  <c:v>9.1999999999999998E-2</c:v>
                </c:pt>
                <c:pt idx="8797">
                  <c:v>9.0999999999999998E-2</c:v>
                </c:pt>
                <c:pt idx="8798">
                  <c:v>0.09</c:v>
                </c:pt>
                <c:pt idx="8799">
                  <c:v>8.8999999999999996E-2</c:v>
                </c:pt>
                <c:pt idx="8800">
                  <c:v>0.98</c:v>
                </c:pt>
                <c:pt idx="8801">
                  <c:v>0.89100000000000001</c:v>
                </c:pt>
                <c:pt idx="8802">
                  <c:v>0.81699999999999995</c:v>
                </c:pt>
                <c:pt idx="8803">
                  <c:v>0.754</c:v>
                </c:pt>
                <c:pt idx="8804">
                  <c:v>0.7</c:v>
                </c:pt>
                <c:pt idx="8805">
                  <c:v>0.65300000000000002</c:v>
                </c:pt>
                <c:pt idx="8806">
                  <c:v>0.61299999999999999</c:v>
                </c:pt>
                <c:pt idx="8807">
                  <c:v>0.57599999999999996</c:v>
                </c:pt>
                <c:pt idx="8808">
                  <c:v>0.54400000000000004</c:v>
                </c:pt>
                <c:pt idx="8809">
                  <c:v>0.51600000000000001</c:v>
                </c:pt>
                <c:pt idx="8810">
                  <c:v>0.49</c:v>
                </c:pt>
                <c:pt idx="8811">
                  <c:v>0.46700000000000003</c:v>
                </c:pt>
                <c:pt idx="8812">
                  <c:v>0.44500000000000001</c:v>
                </c:pt>
                <c:pt idx="8813">
                  <c:v>0.42599999999999999</c:v>
                </c:pt>
                <c:pt idx="8814">
                  <c:v>0.40799999999999997</c:v>
                </c:pt>
                <c:pt idx="8815">
                  <c:v>0.39200000000000002</c:v>
                </c:pt>
                <c:pt idx="8816">
                  <c:v>0.377</c:v>
                </c:pt>
                <c:pt idx="8817">
                  <c:v>0.36299999999999999</c:v>
                </c:pt>
                <c:pt idx="8818">
                  <c:v>0.35</c:v>
                </c:pt>
                <c:pt idx="8819">
                  <c:v>0.33800000000000002</c:v>
                </c:pt>
                <c:pt idx="8820">
                  <c:v>0.32700000000000001</c:v>
                </c:pt>
                <c:pt idx="8821">
                  <c:v>0.316</c:v>
                </c:pt>
                <c:pt idx="8822">
                  <c:v>0.30599999999999999</c:v>
                </c:pt>
                <c:pt idx="8823">
                  <c:v>0.29699999999999999</c:v>
                </c:pt>
                <c:pt idx="8824">
                  <c:v>0.28799999999999998</c:v>
                </c:pt>
                <c:pt idx="8825">
                  <c:v>0.28000000000000003</c:v>
                </c:pt>
                <c:pt idx="8826">
                  <c:v>0.27200000000000002</c:v>
                </c:pt>
                <c:pt idx="8827">
                  <c:v>0.26500000000000001</c:v>
                </c:pt>
                <c:pt idx="8828">
                  <c:v>0.25800000000000001</c:v>
                </c:pt>
                <c:pt idx="8829">
                  <c:v>0.251</c:v>
                </c:pt>
                <c:pt idx="8830">
                  <c:v>0.245</c:v>
                </c:pt>
                <c:pt idx="8831">
                  <c:v>0.23899999999999999</c:v>
                </c:pt>
                <c:pt idx="8832">
                  <c:v>0.23300000000000001</c:v>
                </c:pt>
                <c:pt idx="8833">
                  <c:v>0.22800000000000001</c:v>
                </c:pt>
                <c:pt idx="8834">
                  <c:v>0.223</c:v>
                </c:pt>
                <c:pt idx="8835">
                  <c:v>0.218</c:v>
                </c:pt>
                <c:pt idx="8836">
                  <c:v>0.21299999999999999</c:v>
                </c:pt>
                <c:pt idx="8837">
                  <c:v>0.20899999999999999</c:v>
                </c:pt>
                <c:pt idx="8838">
                  <c:v>0.20399999999999999</c:v>
                </c:pt>
                <c:pt idx="8839">
                  <c:v>0.2</c:v>
                </c:pt>
                <c:pt idx="8840">
                  <c:v>0.19600000000000001</c:v>
                </c:pt>
                <c:pt idx="8841">
                  <c:v>0.192</c:v>
                </c:pt>
                <c:pt idx="8842">
                  <c:v>0.188</c:v>
                </c:pt>
                <c:pt idx="8843">
                  <c:v>0.185</c:v>
                </c:pt>
                <c:pt idx="8844">
                  <c:v>0.18099999999999999</c:v>
                </c:pt>
                <c:pt idx="8845">
                  <c:v>0.17799999999999999</c:v>
                </c:pt>
                <c:pt idx="8846">
                  <c:v>0.17499999999999999</c:v>
                </c:pt>
                <c:pt idx="8847">
                  <c:v>0.17199999999999999</c:v>
                </c:pt>
                <c:pt idx="8848">
                  <c:v>0.16900000000000001</c:v>
                </c:pt>
                <c:pt idx="8849">
                  <c:v>0.16600000000000001</c:v>
                </c:pt>
                <c:pt idx="8850">
                  <c:v>0.16300000000000001</c:v>
                </c:pt>
                <c:pt idx="8851">
                  <c:v>0.161</c:v>
                </c:pt>
                <c:pt idx="8852">
                  <c:v>0.158</c:v>
                </c:pt>
                <c:pt idx="8853">
                  <c:v>0.156</c:v>
                </c:pt>
                <c:pt idx="8854">
                  <c:v>0.153</c:v>
                </c:pt>
                <c:pt idx="8855">
                  <c:v>0.151</c:v>
                </c:pt>
                <c:pt idx="8856">
                  <c:v>0.14799999999999999</c:v>
                </c:pt>
                <c:pt idx="8857">
                  <c:v>0.14599999999999999</c:v>
                </c:pt>
                <c:pt idx="8858">
                  <c:v>0.14399999999999999</c:v>
                </c:pt>
                <c:pt idx="8859">
                  <c:v>0.14199999999999999</c:v>
                </c:pt>
                <c:pt idx="8860">
                  <c:v>0.14000000000000001</c:v>
                </c:pt>
                <c:pt idx="8861">
                  <c:v>0.13800000000000001</c:v>
                </c:pt>
                <c:pt idx="8862">
                  <c:v>0.13600000000000001</c:v>
                </c:pt>
                <c:pt idx="8863">
                  <c:v>0.13400000000000001</c:v>
                </c:pt>
                <c:pt idx="8864">
                  <c:v>0.13200000000000001</c:v>
                </c:pt>
                <c:pt idx="8865">
                  <c:v>0.13100000000000001</c:v>
                </c:pt>
                <c:pt idx="8866">
                  <c:v>0.129</c:v>
                </c:pt>
                <c:pt idx="8867">
                  <c:v>0.127</c:v>
                </c:pt>
                <c:pt idx="8868">
                  <c:v>0.126</c:v>
                </c:pt>
                <c:pt idx="8869">
                  <c:v>0.124</c:v>
                </c:pt>
                <c:pt idx="8870">
                  <c:v>0.123</c:v>
                </c:pt>
                <c:pt idx="8871">
                  <c:v>0.121</c:v>
                </c:pt>
                <c:pt idx="8872">
                  <c:v>0.12</c:v>
                </c:pt>
                <c:pt idx="8873">
                  <c:v>0.11799999999999999</c:v>
                </c:pt>
                <c:pt idx="8874">
                  <c:v>0.11700000000000001</c:v>
                </c:pt>
                <c:pt idx="8875">
                  <c:v>0.115</c:v>
                </c:pt>
                <c:pt idx="8876">
                  <c:v>0.114</c:v>
                </c:pt>
                <c:pt idx="8877">
                  <c:v>0.113</c:v>
                </c:pt>
                <c:pt idx="8878">
                  <c:v>0.111</c:v>
                </c:pt>
                <c:pt idx="8879">
                  <c:v>0.11</c:v>
                </c:pt>
                <c:pt idx="8880">
                  <c:v>0.109</c:v>
                </c:pt>
                <c:pt idx="8881">
                  <c:v>0.108</c:v>
                </c:pt>
                <c:pt idx="8882">
                  <c:v>0.107</c:v>
                </c:pt>
                <c:pt idx="8883">
                  <c:v>0.105</c:v>
                </c:pt>
                <c:pt idx="8884">
                  <c:v>0.104</c:v>
                </c:pt>
                <c:pt idx="8885">
                  <c:v>0.10299999999999999</c:v>
                </c:pt>
                <c:pt idx="8886">
                  <c:v>0.10199999999999999</c:v>
                </c:pt>
                <c:pt idx="8887">
                  <c:v>0.10100000000000001</c:v>
                </c:pt>
                <c:pt idx="8888">
                  <c:v>0.1</c:v>
                </c:pt>
                <c:pt idx="8889">
                  <c:v>9.9000000000000005E-2</c:v>
                </c:pt>
                <c:pt idx="8890">
                  <c:v>9.8000000000000004E-2</c:v>
                </c:pt>
                <c:pt idx="8891">
                  <c:v>9.7000000000000003E-2</c:v>
                </c:pt>
                <c:pt idx="8892">
                  <c:v>9.6000000000000002E-2</c:v>
                </c:pt>
                <c:pt idx="8893">
                  <c:v>9.5000000000000001E-2</c:v>
                </c:pt>
                <c:pt idx="8894">
                  <c:v>9.4E-2</c:v>
                </c:pt>
                <c:pt idx="8895">
                  <c:v>9.2999999999999999E-2</c:v>
                </c:pt>
                <c:pt idx="8896">
                  <c:v>9.1999999999999998E-2</c:v>
                </c:pt>
                <c:pt idx="8897">
                  <c:v>9.1999999999999998E-2</c:v>
                </c:pt>
                <c:pt idx="8898">
                  <c:v>9.0999999999999998E-2</c:v>
                </c:pt>
                <c:pt idx="8899">
                  <c:v>0.09</c:v>
                </c:pt>
                <c:pt idx="8900">
                  <c:v>0.99</c:v>
                </c:pt>
                <c:pt idx="8901">
                  <c:v>0.9</c:v>
                </c:pt>
                <c:pt idx="8902">
                  <c:v>0.82499999999999996</c:v>
                </c:pt>
                <c:pt idx="8903">
                  <c:v>0.76200000000000001</c:v>
                </c:pt>
                <c:pt idx="8904">
                  <c:v>0.70699999999999996</c:v>
                </c:pt>
                <c:pt idx="8905">
                  <c:v>0.66</c:v>
                </c:pt>
                <c:pt idx="8906">
                  <c:v>0.61899999999999999</c:v>
                </c:pt>
                <c:pt idx="8907">
                  <c:v>0.58199999999999996</c:v>
                </c:pt>
                <c:pt idx="8908">
                  <c:v>0.55000000000000004</c:v>
                </c:pt>
                <c:pt idx="8909">
                  <c:v>0.52100000000000002</c:v>
                </c:pt>
                <c:pt idx="8910">
                  <c:v>0.495</c:v>
                </c:pt>
                <c:pt idx="8911">
                  <c:v>0.47099999999999997</c:v>
                </c:pt>
                <c:pt idx="8912">
                  <c:v>0.45</c:v>
                </c:pt>
                <c:pt idx="8913">
                  <c:v>0.43</c:v>
                </c:pt>
                <c:pt idx="8914">
                  <c:v>0.41299999999999998</c:v>
                </c:pt>
                <c:pt idx="8915">
                  <c:v>0.39600000000000002</c:v>
                </c:pt>
                <c:pt idx="8916">
                  <c:v>0.38100000000000001</c:v>
                </c:pt>
                <c:pt idx="8917">
                  <c:v>0.36699999999999999</c:v>
                </c:pt>
                <c:pt idx="8918">
                  <c:v>0.35399999999999998</c:v>
                </c:pt>
                <c:pt idx="8919">
                  <c:v>0.34100000000000003</c:v>
                </c:pt>
                <c:pt idx="8920">
                  <c:v>0.33</c:v>
                </c:pt>
                <c:pt idx="8921">
                  <c:v>0.31900000000000001</c:v>
                </c:pt>
                <c:pt idx="8922">
                  <c:v>0.309</c:v>
                </c:pt>
                <c:pt idx="8923">
                  <c:v>0.3</c:v>
                </c:pt>
                <c:pt idx="8924">
                  <c:v>0.29099999999999998</c:v>
                </c:pt>
                <c:pt idx="8925">
                  <c:v>0.28299999999999997</c:v>
                </c:pt>
                <c:pt idx="8926">
                  <c:v>0.27500000000000002</c:v>
                </c:pt>
                <c:pt idx="8927">
                  <c:v>0.26800000000000002</c:v>
                </c:pt>
                <c:pt idx="8928">
                  <c:v>0.26100000000000001</c:v>
                </c:pt>
                <c:pt idx="8929">
                  <c:v>0.254</c:v>
                </c:pt>
                <c:pt idx="8930">
                  <c:v>0.248</c:v>
                </c:pt>
                <c:pt idx="8931">
                  <c:v>0.24099999999999999</c:v>
                </c:pt>
                <c:pt idx="8932">
                  <c:v>0.23599999999999999</c:v>
                </c:pt>
                <c:pt idx="8933">
                  <c:v>0.23</c:v>
                </c:pt>
                <c:pt idx="8934">
                  <c:v>0.22500000000000001</c:v>
                </c:pt>
                <c:pt idx="8935">
                  <c:v>0.22</c:v>
                </c:pt>
                <c:pt idx="8936">
                  <c:v>0.215</c:v>
                </c:pt>
                <c:pt idx="8937">
                  <c:v>0.21099999999999999</c:v>
                </c:pt>
                <c:pt idx="8938">
                  <c:v>0.20599999999999999</c:v>
                </c:pt>
                <c:pt idx="8939">
                  <c:v>0.20200000000000001</c:v>
                </c:pt>
                <c:pt idx="8940">
                  <c:v>0.19800000000000001</c:v>
                </c:pt>
                <c:pt idx="8941">
                  <c:v>0.19400000000000001</c:v>
                </c:pt>
                <c:pt idx="8942">
                  <c:v>0.19</c:v>
                </c:pt>
                <c:pt idx="8943">
                  <c:v>0.187</c:v>
                </c:pt>
                <c:pt idx="8944">
                  <c:v>0.183</c:v>
                </c:pt>
                <c:pt idx="8945">
                  <c:v>0.18</c:v>
                </c:pt>
                <c:pt idx="8946">
                  <c:v>0.17699999999999999</c:v>
                </c:pt>
                <c:pt idx="8947">
                  <c:v>0.17399999999999999</c:v>
                </c:pt>
                <c:pt idx="8948">
                  <c:v>0.17100000000000001</c:v>
                </c:pt>
                <c:pt idx="8949">
                  <c:v>0.16800000000000001</c:v>
                </c:pt>
                <c:pt idx="8950">
                  <c:v>0.16500000000000001</c:v>
                </c:pt>
                <c:pt idx="8951">
                  <c:v>0.16200000000000001</c:v>
                </c:pt>
                <c:pt idx="8952">
                  <c:v>0.16</c:v>
                </c:pt>
                <c:pt idx="8953">
                  <c:v>0.157</c:v>
                </c:pt>
                <c:pt idx="8954">
                  <c:v>0.155</c:v>
                </c:pt>
                <c:pt idx="8955">
                  <c:v>0.152</c:v>
                </c:pt>
                <c:pt idx="8956">
                  <c:v>0.15</c:v>
                </c:pt>
                <c:pt idx="8957">
                  <c:v>0.14799999999999999</c:v>
                </c:pt>
                <c:pt idx="8958">
                  <c:v>0.14599999999999999</c:v>
                </c:pt>
                <c:pt idx="8959">
                  <c:v>0.14299999999999999</c:v>
                </c:pt>
                <c:pt idx="8960">
                  <c:v>0.14099999999999999</c:v>
                </c:pt>
                <c:pt idx="8961">
                  <c:v>0.13900000000000001</c:v>
                </c:pt>
                <c:pt idx="8962">
                  <c:v>0.13800000000000001</c:v>
                </c:pt>
                <c:pt idx="8963">
                  <c:v>0.13600000000000001</c:v>
                </c:pt>
                <c:pt idx="8964">
                  <c:v>0.13400000000000001</c:v>
                </c:pt>
                <c:pt idx="8965">
                  <c:v>0.13200000000000001</c:v>
                </c:pt>
                <c:pt idx="8966">
                  <c:v>0.13</c:v>
                </c:pt>
                <c:pt idx="8967">
                  <c:v>0.129</c:v>
                </c:pt>
                <c:pt idx="8968">
                  <c:v>0.127</c:v>
                </c:pt>
                <c:pt idx="8969">
                  <c:v>0.125</c:v>
                </c:pt>
                <c:pt idx="8970">
                  <c:v>0.124</c:v>
                </c:pt>
                <c:pt idx="8971">
                  <c:v>0.122</c:v>
                </c:pt>
                <c:pt idx="8972">
                  <c:v>0.121</c:v>
                </c:pt>
                <c:pt idx="8973">
                  <c:v>0.11899999999999999</c:v>
                </c:pt>
                <c:pt idx="8974">
                  <c:v>0.11799999999999999</c:v>
                </c:pt>
                <c:pt idx="8975">
                  <c:v>0.11600000000000001</c:v>
                </c:pt>
                <c:pt idx="8976">
                  <c:v>0.115</c:v>
                </c:pt>
                <c:pt idx="8977">
                  <c:v>0.114</c:v>
                </c:pt>
                <c:pt idx="8978">
                  <c:v>0.113</c:v>
                </c:pt>
                <c:pt idx="8979">
                  <c:v>0.111</c:v>
                </c:pt>
                <c:pt idx="8980">
                  <c:v>0.11</c:v>
                </c:pt>
                <c:pt idx="8981">
                  <c:v>0.109</c:v>
                </c:pt>
                <c:pt idx="8982">
                  <c:v>0.108</c:v>
                </c:pt>
                <c:pt idx="8983">
                  <c:v>0.106</c:v>
                </c:pt>
                <c:pt idx="8984">
                  <c:v>0.105</c:v>
                </c:pt>
                <c:pt idx="8985">
                  <c:v>0.104</c:v>
                </c:pt>
                <c:pt idx="8986">
                  <c:v>0.10299999999999999</c:v>
                </c:pt>
                <c:pt idx="8987">
                  <c:v>0.10199999999999999</c:v>
                </c:pt>
                <c:pt idx="8988">
                  <c:v>0.10100000000000001</c:v>
                </c:pt>
                <c:pt idx="8989">
                  <c:v>0.1</c:v>
                </c:pt>
                <c:pt idx="8990">
                  <c:v>9.9000000000000005E-2</c:v>
                </c:pt>
                <c:pt idx="8991">
                  <c:v>9.8000000000000004E-2</c:v>
                </c:pt>
                <c:pt idx="8992">
                  <c:v>9.7000000000000003E-2</c:v>
                </c:pt>
                <c:pt idx="8993">
                  <c:v>9.6000000000000002E-2</c:v>
                </c:pt>
                <c:pt idx="8994">
                  <c:v>9.5000000000000001E-2</c:v>
                </c:pt>
                <c:pt idx="8995">
                  <c:v>9.4E-2</c:v>
                </c:pt>
                <c:pt idx="8996">
                  <c:v>9.2999999999999999E-2</c:v>
                </c:pt>
                <c:pt idx="8997">
                  <c:v>9.2999999999999999E-2</c:v>
                </c:pt>
                <c:pt idx="8998">
                  <c:v>9.1999999999999998E-2</c:v>
                </c:pt>
                <c:pt idx="8999">
                  <c:v>9.0999999999999998E-2</c:v>
                </c:pt>
                <c:pt idx="9000">
                  <c:v>1</c:v>
                </c:pt>
                <c:pt idx="9001">
                  <c:v>0.90900000000000003</c:v>
                </c:pt>
                <c:pt idx="9002">
                  <c:v>0.83299999999999996</c:v>
                </c:pt>
                <c:pt idx="9003">
                  <c:v>0.76900000000000002</c:v>
                </c:pt>
                <c:pt idx="9004">
                  <c:v>0.71399999999999997</c:v>
                </c:pt>
                <c:pt idx="9005">
                  <c:v>0.66700000000000004</c:v>
                </c:pt>
                <c:pt idx="9006">
                  <c:v>0.625</c:v>
                </c:pt>
                <c:pt idx="9007">
                  <c:v>0.58799999999999997</c:v>
                </c:pt>
                <c:pt idx="9008">
                  <c:v>0.55600000000000005</c:v>
                </c:pt>
                <c:pt idx="9009">
                  <c:v>0.52600000000000002</c:v>
                </c:pt>
                <c:pt idx="9010">
                  <c:v>0.5</c:v>
                </c:pt>
                <c:pt idx="9011">
                  <c:v>0.47599999999999998</c:v>
                </c:pt>
                <c:pt idx="9012">
                  <c:v>0.45500000000000002</c:v>
                </c:pt>
                <c:pt idx="9013">
                  <c:v>0.435</c:v>
                </c:pt>
                <c:pt idx="9014">
                  <c:v>0.41699999999999998</c:v>
                </c:pt>
                <c:pt idx="9015">
                  <c:v>0.4</c:v>
                </c:pt>
                <c:pt idx="9016">
                  <c:v>0.38500000000000001</c:v>
                </c:pt>
                <c:pt idx="9017">
                  <c:v>0.37</c:v>
                </c:pt>
                <c:pt idx="9018">
                  <c:v>0.35699999999999998</c:v>
                </c:pt>
                <c:pt idx="9019">
                  <c:v>0.34499999999999997</c:v>
                </c:pt>
                <c:pt idx="9020">
                  <c:v>0.33300000000000002</c:v>
                </c:pt>
                <c:pt idx="9021">
                  <c:v>0.32300000000000001</c:v>
                </c:pt>
                <c:pt idx="9022">
                  <c:v>0.313</c:v>
                </c:pt>
                <c:pt idx="9023">
                  <c:v>0.30299999999999999</c:v>
                </c:pt>
                <c:pt idx="9024">
                  <c:v>0.29399999999999998</c:v>
                </c:pt>
                <c:pt idx="9025">
                  <c:v>0.28599999999999998</c:v>
                </c:pt>
                <c:pt idx="9026">
                  <c:v>0.27800000000000002</c:v>
                </c:pt>
                <c:pt idx="9027">
                  <c:v>0.27</c:v>
                </c:pt>
                <c:pt idx="9028">
                  <c:v>0.26300000000000001</c:v>
                </c:pt>
                <c:pt idx="9029">
                  <c:v>0.25600000000000001</c:v>
                </c:pt>
                <c:pt idx="9030">
                  <c:v>0.25</c:v>
                </c:pt>
                <c:pt idx="9031">
                  <c:v>0.24399999999999999</c:v>
                </c:pt>
                <c:pt idx="9032">
                  <c:v>0.23799999999999999</c:v>
                </c:pt>
                <c:pt idx="9033">
                  <c:v>0.23300000000000001</c:v>
                </c:pt>
                <c:pt idx="9034">
                  <c:v>0.22700000000000001</c:v>
                </c:pt>
                <c:pt idx="9035">
                  <c:v>0.222</c:v>
                </c:pt>
                <c:pt idx="9036">
                  <c:v>0.217</c:v>
                </c:pt>
                <c:pt idx="9037">
                  <c:v>0.21299999999999999</c:v>
                </c:pt>
                <c:pt idx="9038">
                  <c:v>0.20799999999999999</c:v>
                </c:pt>
                <c:pt idx="9039">
                  <c:v>0.20399999999999999</c:v>
                </c:pt>
                <c:pt idx="9040">
                  <c:v>0.2</c:v>
                </c:pt>
                <c:pt idx="9041">
                  <c:v>0.19600000000000001</c:v>
                </c:pt>
                <c:pt idx="9042">
                  <c:v>0.192</c:v>
                </c:pt>
                <c:pt idx="9043">
                  <c:v>0.189</c:v>
                </c:pt>
                <c:pt idx="9044">
                  <c:v>0.185</c:v>
                </c:pt>
                <c:pt idx="9045">
                  <c:v>0.182</c:v>
                </c:pt>
                <c:pt idx="9046">
                  <c:v>0.17899999999999999</c:v>
                </c:pt>
                <c:pt idx="9047">
                  <c:v>0.17499999999999999</c:v>
                </c:pt>
                <c:pt idx="9048">
                  <c:v>0.17199999999999999</c:v>
                </c:pt>
                <c:pt idx="9049">
                  <c:v>0.16900000000000001</c:v>
                </c:pt>
                <c:pt idx="9050">
                  <c:v>0.16700000000000001</c:v>
                </c:pt>
                <c:pt idx="9051">
                  <c:v>0.16400000000000001</c:v>
                </c:pt>
                <c:pt idx="9052">
                  <c:v>0.161</c:v>
                </c:pt>
                <c:pt idx="9053">
                  <c:v>0.159</c:v>
                </c:pt>
                <c:pt idx="9054">
                  <c:v>0.156</c:v>
                </c:pt>
                <c:pt idx="9055">
                  <c:v>0.154</c:v>
                </c:pt>
                <c:pt idx="9056">
                  <c:v>0.152</c:v>
                </c:pt>
                <c:pt idx="9057">
                  <c:v>0.14899999999999999</c:v>
                </c:pt>
                <c:pt idx="9058">
                  <c:v>0.14699999999999999</c:v>
                </c:pt>
                <c:pt idx="9059">
                  <c:v>0.14499999999999999</c:v>
                </c:pt>
                <c:pt idx="9060">
                  <c:v>0.14299999999999999</c:v>
                </c:pt>
                <c:pt idx="9061">
                  <c:v>0.14099999999999999</c:v>
                </c:pt>
                <c:pt idx="9062">
                  <c:v>0.13900000000000001</c:v>
                </c:pt>
                <c:pt idx="9063">
                  <c:v>0.13700000000000001</c:v>
                </c:pt>
                <c:pt idx="9064">
                  <c:v>0.13500000000000001</c:v>
                </c:pt>
                <c:pt idx="9065">
                  <c:v>0.13300000000000001</c:v>
                </c:pt>
                <c:pt idx="9066">
                  <c:v>0.13200000000000001</c:v>
                </c:pt>
                <c:pt idx="9067">
                  <c:v>0.13</c:v>
                </c:pt>
                <c:pt idx="9068">
                  <c:v>0.128</c:v>
                </c:pt>
                <c:pt idx="9069">
                  <c:v>0.127</c:v>
                </c:pt>
                <c:pt idx="9070">
                  <c:v>0.125</c:v>
                </c:pt>
                <c:pt idx="9071">
                  <c:v>0.123</c:v>
                </c:pt>
                <c:pt idx="9072">
                  <c:v>0.122</c:v>
                </c:pt>
                <c:pt idx="9073">
                  <c:v>0.12</c:v>
                </c:pt>
                <c:pt idx="9074">
                  <c:v>0.11899999999999999</c:v>
                </c:pt>
                <c:pt idx="9075">
                  <c:v>0.11799999999999999</c:v>
                </c:pt>
                <c:pt idx="9076">
                  <c:v>0.11600000000000001</c:v>
                </c:pt>
                <c:pt idx="9077">
                  <c:v>0.115</c:v>
                </c:pt>
                <c:pt idx="9078">
                  <c:v>0.114</c:v>
                </c:pt>
                <c:pt idx="9079">
                  <c:v>0.112</c:v>
                </c:pt>
                <c:pt idx="9080">
                  <c:v>0.111</c:v>
                </c:pt>
                <c:pt idx="9081">
                  <c:v>0.11</c:v>
                </c:pt>
                <c:pt idx="9082">
                  <c:v>0.109</c:v>
                </c:pt>
                <c:pt idx="9083">
                  <c:v>0.108</c:v>
                </c:pt>
                <c:pt idx="9084">
                  <c:v>0.106</c:v>
                </c:pt>
                <c:pt idx="9085">
                  <c:v>0.105</c:v>
                </c:pt>
                <c:pt idx="9086">
                  <c:v>0.104</c:v>
                </c:pt>
                <c:pt idx="9087">
                  <c:v>0.10299999999999999</c:v>
                </c:pt>
                <c:pt idx="9088">
                  <c:v>0.10199999999999999</c:v>
                </c:pt>
                <c:pt idx="9089">
                  <c:v>0.10100000000000001</c:v>
                </c:pt>
                <c:pt idx="9090">
                  <c:v>0.1</c:v>
                </c:pt>
                <c:pt idx="9091">
                  <c:v>9.9000000000000005E-2</c:v>
                </c:pt>
                <c:pt idx="9092">
                  <c:v>9.8000000000000004E-2</c:v>
                </c:pt>
                <c:pt idx="9093">
                  <c:v>9.7000000000000003E-2</c:v>
                </c:pt>
                <c:pt idx="9094">
                  <c:v>9.6000000000000002E-2</c:v>
                </c:pt>
                <c:pt idx="9095">
                  <c:v>9.5000000000000001E-2</c:v>
                </c:pt>
                <c:pt idx="9096">
                  <c:v>9.4E-2</c:v>
                </c:pt>
                <c:pt idx="9097">
                  <c:v>9.2999999999999999E-2</c:v>
                </c:pt>
                <c:pt idx="9098">
                  <c:v>9.2999999999999999E-2</c:v>
                </c:pt>
                <c:pt idx="9099">
                  <c:v>9.1999999999999998E-2</c:v>
                </c:pt>
                <c:pt idx="9100">
                  <c:v>1.01</c:v>
                </c:pt>
                <c:pt idx="9101">
                  <c:v>0.91800000000000004</c:v>
                </c:pt>
                <c:pt idx="9102">
                  <c:v>0.84199999999999997</c:v>
                </c:pt>
                <c:pt idx="9103">
                  <c:v>0.77700000000000002</c:v>
                </c:pt>
                <c:pt idx="9104">
                  <c:v>0.72099999999999997</c:v>
                </c:pt>
                <c:pt idx="9105">
                  <c:v>0.67300000000000004</c:v>
                </c:pt>
                <c:pt idx="9106">
                  <c:v>0.63100000000000001</c:v>
                </c:pt>
                <c:pt idx="9107">
                  <c:v>0.59399999999999997</c:v>
                </c:pt>
                <c:pt idx="9108">
                  <c:v>0.56100000000000005</c:v>
                </c:pt>
                <c:pt idx="9109">
                  <c:v>0.53200000000000003</c:v>
                </c:pt>
                <c:pt idx="9110">
                  <c:v>0.505</c:v>
                </c:pt>
                <c:pt idx="9111">
                  <c:v>0.48099999999999998</c:v>
                </c:pt>
                <c:pt idx="9112">
                  <c:v>0.45900000000000002</c:v>
                </c:pt>
                <c:pt idx="9113">
                  <c:v>0.439</c:v>
                </c:pt>
                <c:pt idx="9114">
                  <c:v>0.42099999999999999</c:v>
                </c:pt>
                <c:pt idx="9115">
                  <c:v>0.40400000000000003</c:v>
                </c:pt>
                <c:pt idx="9116">
                  <c:v>0.38800000000000001</c:v>
                </c:pt>
                <c:pt idx="9117">
                  <c:v>0.374</c:v>
                </c:pt>
                <c:pt idx="9118">
                  <c:v>0.36099999999999999</c:v>
                </c:pt>
                <c:pt idx="9119">
                  <c:v>0.34799999999999998</c:v>
                </c:pt>
                <c:pt idx="9120">
                  <c:v>0.33700000000000002</c:v>
                </c:pt>
                <c:pt idx="9121">
                  <c:v>0.32600000000000001</c:v>
                </c:pt>
                <c:pt idx="9122">
                  <c:v>0.316</c:v>
                </c:pt>
                <c:pt idx="9123">
                  <c:v>0.30599999999999999</c:v>
                </c:pt>
                <c:pt idx="9124">
                  <c:v>0.29699999999999999</c:v>
                </c:pt>
                <c:pt idx="9125">
                  <c:v>0.28899999999999998</c:v>
                </c:pt>
                <c:pt idx="9126">
                  <c:v>0.28100000000000003</c:v>
                </c:pt>
                <c:pt idx="9127">
                  <c:v>0.27300000000000002</c:v>
                </c:pt>
                <c:pt idx="9128">
                  <c:v>0.26600000000000001</c:v>
                </c:pt>
                <c:pt idx="9129">
                  <c:v>0.25900000000000001</c:v>
                </c:pt>
                <c:pt idx="9130">
                  <c:v>0.253</c:v>
                </c:pt>
                <c:pt idx="9131">
                  <c:v>0.246</c:v>
                </c:pt>
                <c:pt idx="9132">
                  <c:v>0.24</c:v>
                </c:pt>
                <c:pt idx="9133">
                  <c:v>0.23499999999999999</c:v>
                </c:pt>
                <c:pt idx="9134">
                  <c:v>0.23</c:v>
                </c:pt>
                <c:pt idx="9135">
                  <c:v>0.224</c:v>
                </c:pt>
                <c:pt idx="9136">
                  <c:v>0.22</c:v>
                </c:pt>
                <c:pt idx="9137">
                  <c:v>0.215</c:v>
                </c:pt>
                <c:pt idx="9138">
                  <c:v>0.21</c:v>
                </c:pt>
                <c:pt idx="9139">
                  <c:v>0.20599999999999999</c:v>
                </c:pt>
                <c:pt idx="9140">
                  <c:v>0.20200000000000001</c:v>
                </c:pt>
                <c:pt idx="9141">
                  <c:v>0.19800000000000001</c:v>
                </c:pt>
                <c:pt idx="9142">
                  <c:v>0.19400000000000001</c:v>
                </c:pt>
                <c:pt idx="9143">
                  <c:v>0.191</c:v>
                </c:pt>
                <c:pt idx="9144">
                  <c:v>0.187</c:v>
                </c:pt>
                <c:pt idx="9145">
                  <c:v>0.184</c:v>
                </c:pt>
                <c:pt idx="9146">
                  <c:v>0.18</c:v>
                </c:pt>
                <c:pt idx="9147">
                  <c:v>0.17699999999999999</c:v>
                </c:pt>
                <c:pt idx="9148">
                  <c:v>0.17399999999999999</c:v>
                </c:pt>
                <c:pt idx="9149">
                  <c:v>0.17100000000000001</c:v>
                </c:pt>
                <c:pt idx="9150">
                  <c:v>0.16800000000000001</c:v>
                </c:pt>
                <c:pt idx="9151">
                  <c:v>0.16600000000000001</c:v>
                </c:pt>
                <c:pt idx="9152">
                  <c:v>0.16300000000000001</c:v>
                </c:pt>
                <c:pt idx="9153">
                  <c:v>0.16</c:v>
                </c:pt>
                <c:pt idx="9154">
                  <c:v>0.158</c:v>
                </c:pt>
                <c:pt idx="9155">
                  <c:v>0.155</c:v>
                </c:pt>
                <c:pt idx="9156">
                  <c:v>0.153</c:v>
                </c:pt>
                <c:pt idx="9157">
                  <c:v>0.151</c:v>
                </c:pt>
                <c:pt idx="9158">
                  <c:v>0.14899999999999999</c:v>
                </c:pt>
                <c:pt idx="9159">
                  <c:v>0.14599999999999999</c:v>
                </c:pt>
                <c:pt idx="9160">
                  <c:v>0.14399999999999999</c:v>
                </c:pt>
                <c:pt idx="9161">
                  <c:v>0.14199999999999999</c:v>
                </c:pt>
                <c:pt idx="9162">
                  <c:v>0.14000000000000001</c:v>
                </c:pt>
                <c:pt idx="9163">
                  <c:v>0.13800000000000001</c:v>
                </c:pt>
                <c:pt idx="9164">
                  <c:v>0.13600000000000001</c:v>
                </c:pt>
                <c:pt idx="9165">
                  <c:v>0.13500000000000001</c:v>
                </c:pt>
                <c:pt idx="9166">
                  <c:v>0.13300000000000001</c:v>
                </c:pt>
                <c:pt idx="9167">
                  <c:v>0.13100000000000001</c:v>
                </c:pt>
                <c:pt idx="9168">
                  <c:v>0.129</c:v>
                </c:pt>
                <c:pt idx="9169">
                  <c:v>0.128</c:v>
                </c:pt>
                <c:pt idx="9170">
                  <c:v>0.126</c:v>
                </c:pt>
                <c:pt idx="9171">
                  <c:v>0.125</c:v>
                </c:pt>
                <c:pt idx="9172">
                  <c:v>0.123</c:v>
                </c:pt>
                <c:pt idx="9173">
                  <c:v>0.122</c:v>
                </c:pt>
                <c:pt idx="9174">
                  <c:v>0.12</c:v>
                </c:pt>
                <c:pt idx="9175">
                  <c:v>0.11899999999999999</c:v>
                </c:pt>
                <c:pt idx="9176">
                  <c:v>0.11700000000000001</c:v>
                </c:pt>
                <c:pt idx="9177">
                  <c:v>0.11600000000000001</c:v>
                </c:pt>
                <c:pt idx="9178">
                  <c:v>0.115</c:v>
                </c:pt>
                <c:pt idx="9179">
                  <c:v>0.113</c:v>
                </c:pt>
                <c:pt idx="9180">
                  <c:v>0.112</c:v>
                </c:pt>
                <c:pt idx="9181">
                  <c:v>0.111</c:v>
                </c:pt>
                <c:pt idx="9182">
                  <c:v>0.11</c:v>
                </c:pt>
                <c:pt idx="9183">
                  <c:v>0.109</c:v>
                </c:pt>
                <c:pt idx="9184">
                  <c:v>0.107</c:v>
                </c:pt>
                <c:pt idx="9185">
                  <c:v>0.106</c:v>
                </c:pt>
                <c:pt idx="9186">
                  <c:v>0.105</c:v>
                </c:pt>
                <c:pt idx="9187">
                  <c:v>0.104</c:v>
                </c:pt>
                <c:pt idx="9188">
                  <c:v>0.10299999999999999</c:v>
                </c:pt>
                <c:pt idx="9189">
                  <c:v>0.10199999999999999</c:v>
                </c:pt>
                <c:pt idx="9190">
                  <c:v>0.10100000000000001</c:v>
                </c:pt>
                <c:pt idx="9191">
                  <c:v>0.1</c:v>
                </c:pt>
                <c:pt idx="9192">
                  <c:v>9.9000000000000005E-2</c:v>
                </c:pt>
                <c:pt idx="9193">
                  <c:v>9.8000000000000004E-2</c:v>
                </c:pt>
                <c:pt idx="9194">
                  <c:v>9.7000000000000003E-2</c:v>
                </c:pt>
                <c:pt idx="9195">
                  <c:v>9.6000000000000002E-2</c:v>
                </c:pt>
                <c:pt idx="9196">
                  <c:v>9.5000000000000001E-2</c:v>
                </c:pt>
                <c:pt idx="9197">
                  <c:v>9.4E-2</c:v>
                </c:pt>
                <c:pt idx="9198">
                  <c:v>9.4E-2</c:v>
                </c:pt>
                <c:pt idx="9199">
                  <c:v>9.2999999999999999E-2</c:v>
                </c:pt>
                <c:pt idx="9200">
                  <c:v>1.02</c:v>
                </c:pt>
                <c:pt idx="9201">
                  <c:v>0.92700000000000005</c:v>
                </c:pt>
                <c:pt idx="9202">
                  <c:v>0.85</c:v>
                </c:pt>
                <c:pt idx="9203">
                  <c:v>0.78500000000000003</c:v>
                </c:pt>
                <c:pt idx="9204">
                  <c:v>0.72899999999999998</c:v>
                </c:pt>
                <c:pt idx="9205">
                  <c:v>0.68</c:v>
                </c:pt>
                <c:pt idx="9206">
                  <c:v>0.63800000000000001</c:v>
                </c:pt>
                <c:pt idx="9207">
                  <c:v>0.6</c:v>
                </c:pt>
                <c:pt idx="9208">
                  <c:v>0.56699999999999995</c:v>
                </c:pt>
                <c:pt idx="9209">
                  <c:v>0.53700000000000003</c:v>
                </c:pt>
                <c:pt idx="9210">
                  <c:v>0.51</c:v>
                </c:pt>
                <c:pt idx="9211">
                  <c:v>0.48599999999999999</c:v>
                </c:pt>
                <c:pt idx="9212">
                  <c:v>0.46400000000000002</c:v>
                </c:pt>
                <c:pt idx="9213">
                  <c:v>0.443</c:v>
                </c:pt>
                <c:pt idx="9214">
                  <c:v>0.42499999999999999</c:v>
                </c:pt>
                <c:pt idx="9215">
                  <c:v>0.40799999999999997</c:v>
                </c:pt>
                <c:pt idx="9216">
                  <c:v>0.39200000000000002</c:v>
                </c:pt>
                <c:pt idx="9217">
                  <c:v>0.378</c:v>
                </c:pt>
                <c:pt idx="9218">
                  <c:v>0.36399999999999999</c:v>
                </c:pt>
                <c:pt idx="9219">
                  <c:v>0.35199999999999998</c:v>
                </c:pt>
                <c:pt idx="9220">
                  <c:v>0.34</c:v>
                </c:pt>
                <c:pt idx="9221">
                  <c:v>0.32900000000000001</c:v>
                </c:pt>
                <c:pt idx="9222">
                  <c:v>0.31900000000000001</c:v>
                </c:pt>
                <c:pt idx="9223">
                  <c:v>0.309</c:v>
                </c:pt>
                <c:pt idx="9224">
                  <c:v>0.3</c:v>
                </c:pt>
                <c:pt idx="9225">
                  <c:v>0.29099999999999998</c:v>
                </c:pt>
                <c:pt idx="9226">
                  <c:v>0.28299999999999997</c:v>
                </c:pt>
                <c:pt idx="9227">
                  <c:v>0.27600000000000002</c:v>
                </c:pt>
                <c:pt idx="9228">
                  <c:v>0.26800000000000002</c:v>
                </c:pt>
                <c:pt idx="9229">
                  <c:v>0.26200000000000001</c:v>
                </c:pt>
                <c:pt idx="9230">
                  <c:v>0.255</c:v>
                </c:pt>
                <c:pt idx="9231">
                  <c:v>0.249</c:v>
                </c:pt>
                <c:pt idx="9232">
                  <c:v>0.24299999999999999</c:v>
                </c:pt>
                <c:pt idx="9233">
                  <c:v>0.23699999999999999</c:v>
                </c:pt>
                <c:pt idx="9234">
                  <c:v>0.23200000000000001</c:v>
                </c:pt>
                <c:pt idx="9235">
                  <c:v>0.22700000000000001</c:v>
                </c:pt>
                <c:pt idx="9236">
                  <c:v>0.222</c:v>
                </c:pt>
                <c:pt idx="9237">
                  <c:v>0.217</c:v>
                </c:pt>
                <c:pt idx="9238">
                  <c:v>0.21299999999999999</c:v>
                </c:pt>
                <c:pt idx="9239">
                  <c:v>0.20799999999999999</c:v>
                </c:pt>
                <c:pt idx="9240">
                  <c:v>0.20399999999999999</c:v>
                </c:pt>
                <c:pt idx="9241">
                  <c:v>0.2</c:v>
                </c:pt>
                <c:pt idx="9242">
                  <c:v>0.19600000000000001</c:v>
                </c:pt>
                <c:pt idx="9243">
                  <c:v>0.192</c:v>
                </c:pt>
                <c:pt idx="9244">
                  <c:v>0.189</c:v>
                </c:pt>
                <c:pt idx="9245">
                  <c:v>0.185</c:v>
                </c:pt>
                <c:pt idx="9246">
                  <c:v>0.182</c:v>
                </c:pt>
                <c:pt idx="9247">
                  <c:v>0.17899999999999999</c:v>
                </c:pt>
                <c:pt idx="9248">
                  <c:v>0.17599999999999999</c:v>
                </c:pt>
                <c:pt idx="9249">
                  <c:v>0.17299999999999999</c:v>
                </c:pt>
                <c:pt idx="9250">
                  <c:v>0.17</c:v>
                </c:pt>
                <c:pt idx="9251">
                  <c:v>0.16700000000000001</c:v>
                </c:pt>
                <c:pt idx="9252">
                  <c:v>0.16500000000000001</c:v>
                </c:pt>
                <c:pt idx="9253">
                  <c:v>0.16200000000000001</c:v>
                </c:pt>
                <c:pt idx="9254">
                  <c:v>0.159</c:v>
                </c:pt>
                <c:pt idx="9255">
                  <c:v>0.157</c:v>
                </c:pt>
                <c:pt idx="9256">
                  <c:v>0.155</c:v>
                </c:pt>
                <c:pt idx="9257">
                  <c:v>0.152</c:v>
                </c:pt>
                <c:pt idx="9258">
                  <c:v>0.15</c:v>
                </c:pt>
                <c:pt idx="9259">
                  <c:v>0.14799999999999999</c:v>
                </c:pt>
                <c:pt idx="9260">
                  <c:v>0.14599999999999999</c:v>
                </c:pt>
                <c:pt idx="9261">
                  <c:v>0.14399999999999999</c:v>
                </c:pt>
                <c:pt idx="9262">
                  <c:v>0.14199999999999999</c:v>
                </c:pt>
                <c:pt idx="9263">
                  <c:v>0.14000000000000001</c:v>
                </c:pt>
                <c:pt idx="9264">
                  <c:v>0.13800000000000001</c:v>
                </c:pt>
                <c:pt idx="9265">
                  <c:v>0.13600000000000001</c:v>
                </c:pt>
                <c:pt idx="9266">
                  <c:v>0.13400000000000001</c:v>
                </c:pt>
                <c:pt idx="9267">
                  <c:v>0.13200000000000001</c:v>
                </c:pt>
                <c:pt idx="9268">
                  <c:v>0.13100000000000001</c:v>
                </c:pt>
                <c:pt idx="9269">
                  <c:v>0.129</c:v>
                </c:pt>
                <c:pt idx="9270">
                  <c:v>0.128</c:v>
                </c:pt>
                <c:pt idx="9271">
                  <c:v>0.126</c:v>
                </c:pt>
                <c:pt idx="9272">
                  <c:v>0.124</c:v>
                </c:pt>
                <c:pt idx="9273">
                  <c:v>0.123</c:v>
                </c:pt>
                <c:pt idx="9274">
                  <c:v>0.121</c:v>
                </c:pt>
                <c:pt idx="9275">
                  <c:v>0.12</c:v>
                </c:pt>
                <c:pt idx="9276">
                  <c:v>0.11899999999999999</c:v>
                </c:pt>
                <c:pt idx="9277">
                  <c:v>0.11700000000000001</c:v>
                </c:pt>
                <c:pt idx="9278">
                  <c:v>0.11600000000000001</c:v>
                </c:pt>
                <c:pt idx="9279">
                  <c:v>0.115</c:v>
                </c:pt>
                <c:pt idx="9280">
                  <c:v>0.113</c:v>
                </c:pt>
                <c:pt idx="9281">
                  <c:v>0.112</c:v>
                </c:pt>
                <c:pt idx="9282">
                  <c:v>0.111</c:v>
                </c:pt>
                <c:pt idx="9283">
                  <c:v>0.11</c:v>
                </c:pt>
                <c:pt idx="9284">
                  <c:v>0.109</c:v>
                </c:pt>
                <c:pt idx="9285">
                  <c:v>0.107</c:v>
                </c:pt>
                <c:pt idx="9286">
                  <c:v>0.106</c:v>
                </c:pt>
                <c:pt idx="9287">
                  <c:v>0.105</c:v>
                </c:pt>
                <c:pt idx="9288">
                  <c:v>0.104</c:v>
                </c:pt>
                <c:pt idx="9289">
                  <c:v>0.10299999999999999</c:v>
                </c:pt>
                <c:pt idx="9290">
                  <c:v>0.10199999999999999</c:v>
                </c:pt>
                <c:pt idx="9291">
                  <c:v>0.10100000000000001</c:v>
                </c:pt>
                <c:pt idx="9292">
                  <c:v>0.1</c:v>
                </c:pt>
                <c:pt idx="9293">
                  <c:v>9.9000000000000005E-2</c:v>
                </c:pt>
                <c:pt idx="9294">
                  <c:v>9.8000000000000004E-2</c:v>
                </c:pt>
                <c:pt idx="9295">
                  <c:v>9.7000000000000003E-2</c:v>
                </c:pt>
                <c:pt idx="9296">
                  <c:v>9.6000000000000002E-2</c:v>
                </c:pt>
                <c:pt idx="9297">
                  <c:v>9.5000000000000001E-2</c:v>
                </c:pt>
                <c:pt idx="9298">
                  <c:v>9.4E-2</c:v>
                </c:pt>
                <c:pt idx="9299">
                  <c:v>9.4E-2</c:v>
                </c:pt>
                <c:pt idx="9300">
                  <c:v>1.03</c:v>
                </c:pt>
                <c:pt idx="9301">
                  <c:v>0.93600000000000005</c:v>
                </c:pt>
                <c:pt idx="9302">
                  <c:v>0.85799999999999998</c:v>
                </c:pt>
                <c:pt idx="9303">
                  <c:v>0.79200000000000004</c:v>
                </c:pt>
                <c:pt idx="9304">
                  <c:v>0.73599999999999999</c:v>
                </c:pt>
                <c:pt idx="9305">
                  <c:v>0.68700000000000006</c:v>
                </c:pt>
                <c:pt idx="9306">
                  <c:v>0.64400000000000002</c:v>
                </c:pt>
                <c:pt idx="9307">
                  <c:v>0.60599999999999998</c:v>
                </c:pt>
                <c:pt idx="9308">
                  <c:v>0.57199999999999995</c:v>
                </c:pt>
                <c:pt idx="9309">
                  <c:v>0.54200000000000004</c:v>
                </c:pt>
                <c:pt idx="9310">
                  <c:v>0.51500000000000001</c:v>
                </c:pt>
                <c:pt idx="9311">
                  <c:v>0.49</c:v>
                </c:pt>
                <c:pt idx="9312">
                  <c:v>0.46800000000000003</c:v>
                </c:pt>
                <c:pt idx="9313">
                  <c:v>0.44800000000000001</c:v>
                </c:pt>
                <c:pt idx="9314">
                  <c:v>0.42899999999999999</c:v>
                </c:pt>
                <c:pt idx="9315">
                  <c:v>0.41199999999999998</c:v>
                </c:pt>
                <c:pt idx="9316">
                  <c:v>0.39600000000000002</c:v>
                </c:pt>
                <c:pt idx="9317">
                  <c:v>0.38100000000000001</c:v>
                </c:pt>
                <c:pt idx="9318">
                  <c:v>0.36799999999999999</c:v>
                </c:pt>
                <c:pt idx="9319">
                  <c:v>0.35499999999999998</c:v>
                </c:pt>
                <c:pt idx="9320">
                  <c:v>0.34300000000000003</c:v>
                </c:pt>
                <c:pt idx="9321">
                  <c:v>0.33200000000000002</c:v>
                </c:pt>
                <c:pt idx="9322">
                  <c:v>0.32200000000000001</c:v>
                </c:pt>
                <c:pt idx="9323">
                  <c:v>0.312</c:v>
                </c:pt>
                <c:pt idx="9324">
                  <c:v>0.30299999999999999</c:v>
                </c:pt>
                <c:pt idx="9325">
                  <c:v>0.29399999999999998</c:v>
                </c:pt>
                <c:pt idx="9326">
                  <c:v>0.28599999999999998</c:v>
                </c:pt>
                <c:pt idx="9327">
                  <c:v>0.27800000000000002</c:v>
                </c:pt>
                <c:pt idx="9328">
                  <c:v>0.27100000000000002</c:v>
                </c:pt>
                <c:pt idx="9329">
                  <c:v>0.26400000000000001</c:v>
                </c:pt>
                <c:pt idx="9330">
                  <c:v>0.25800000000000001</c:v>
                </c:pt>
                <c:pt idx="9331">
                  <c:v>0.251</c:v>
                </c:pt>
                <c:pt idx="9332">
                  <c:v>0.245</c:v>
                </c:pt>
                <c:pt idx="9333">
                  <c:v>0.24</c:v>
                </c:pt>
                <c:pt idx="9334">
                  <c:v>0.23400000000000001</c:v>
                </c:pt>
                <c:pt idx="9335">
                  <c:v>0.22900000000000001</c:v>
                </c:pt>
                <c:pt idx="9336">
                  <c:v>0.224</c:v>
                </c:pt>
                <c:pt idx="9337">
                  <c:v>0.219</c:v>
                </c:pt>
                <c:pt idx="9338">
                  <c:v>0.215</c:v>
                </c:pt>
                <c:pt idx="9339">
                  <c:v>0.21</c:v>
                </c:pt>
                <c:pt idx="9340">
                  <c:v>0.20599999999999999</c:v>
                </c:pt>
                <c:pt idx="9341">
                  <c:v>0.20200000000000001</c:v>
                </c:pt>
                <c:pt idx="9342">
                  <c:v>0.19800000000000001</c:v>
                </c:pt>
                <c:pt idx="9343">
                  <c:v>0.19400000000000001</c:v>
                </c:pt>
                <c:pt idx="9344">
                  <c:v>0.191</c:v>
                </c:pt>
                <c:pt idx="9345">
                  <c:v>0.187</c:v>
                </c:pt>
                <c:pt idx="9346">
                  <c:v>0.184</c:v>
                </c:pt>
                <c:pt idx="9347">
                  <c:v>0.18099999999999999</c:v>
                </c:pt>
                <c:pt idx="9348">
                  <c:v>0.17799999999999999</c:v>
                </c:pt>
                <c:pt idx="9349">
                  <c:v>0.17499999999999999</c:v>
                </c:pt>
                <c:pt idx="9350">
                  <c:v>0.17199999999999999</c:v>
                </c:pt>
                <c:pt idx="9351">
                  <c:v>0.16900000000000001</c:v>
                </c:pt>
                <c:pt idx="9352">
                  <c:v>0.16600000000000001</c:v>
                </c:pt>
                <c:pt idx="9353">
                  <c:v>0.16300000000000001</c:v>
                </c:pt>
                <c:pt idx="9354">
                  <c:v>0.161</c:v>
                </c:pt>
                <c:pt idx="9355">
                  <c:v>0.158</c:v>
                </c:pt>
                <c:pt idx="9356">
                  <c:v>0.156</c:v>
                </c:pt>
                <c:pt idx="9357">
                  <c:v>0.154</c:v>
                </c:pt>
                <c:pt idx="9358">
                  <c:v>0.151</c:v>
                </c:pt>
                <c:pt idx="9359">
                  <c:v>0.14899999999999999</c:v>
                </c:pt>
                <c:pt idx="9360">
                  <c:v>0.14699999999999999</c:v>
                </c:pt>
                <c:pt idx="9361">
                  <c:v>0.14499999999999999</c:v>
                </c:pt>
                <c:pt idx="9362">
                  <c:v>0.14299999999999999</c:v>
                </c:pt>
                <c:pt idx="9363">
                  <c:v>0.14099999999999999</c:v>
                </c:pt>
                <c:pt idx="9364">
                  <c:v>0.13900000000000001</c:v>
                </c:pt>
                <c:pt idx="9365">
                  <c:v>0.13700000000000001</c:v>
                </c:pt>
                <c:pt idx="9366">
                  <c:v>0.13600000000000001</c:v>
                </c:pt>
                <c:pt idx="9367">
                  <c:v>0.13400000000000001</c:v>
                </c:pt>
                <c:pt idx="9368">
                  <c:v>0.13200000000000001</c:v>
                </c:pt>
                <c:pt idx="9369">
                  <c:v>0.13</c:v>
                </c:pt>
                <c:pt idx="9370">
                  <c:v>0.129</c:v>
                </c:pt>
                <c:pt idx="9371">
                  <c:v>0.127</c:v>
                </c:pt>
                <c:pt idx="9372">
                  <c:v>0.126</c:v>
                </c:pt>
                <c:pt idx="9373">
                  <c:v>0.124</c:v>
                </c:pt>
                <c:pt idx="9374">
                  <c:v>0.123</c:v>
                </c:pt>
                <c:pt idx="9375">
                  <c:v>0.121</c:v>
                </c:pt>
                <c:pt idx="9376">
                  <c:v>0.12</c:v>
                </c:pt>
                <c:pt idx="9377">
                  <c:v>0.11799999999999999</c:v>
                </c:pt>
                <c:pt idx="9378">
                  <c:v>0.11700000000000001</c:v>
                </c:pt>
                <c:pt idx="9379">
                  <c:v>0.11600000000000001</c:v>
                </c:pt>
                <c:pt idx="9380">
                  <c:v>0.114</c:v>
                </c:pt>
                <c:pt idx="9381">
                  <c:v>0.113</c:v>
                </c:pt>
                <c:pt idx="9382">
                  <c:v>0.112</c:v>
                </c:pt>
                <c:pt idx="9383">
                  <c:v>0.111</c:v>
                </c:pt>
                <c:pt idx="9384">
                  <c:v>0.11</c:v>
                </c:pt>
                <c:pt idx="9385">
                  <c:v>0.108</c:v>
                </c:pt>
                <c:pt idx="9386">
                  <c:v>0.107</c:v>
                </c:pt>
                <c:pt idx="9387">
                  <c:v>0.106</c:v>
                </c:pt>
                <c:pt idx="9388">
                  <c:v>0.105</c:v>
                </c:pt>
                <c:pt idx="9389">
                  <c:v>0.104</c:v>
                </c:pt>
                <c:pt idx="9390">
                  <c:v>0.10299999999999999</c:v>
                </c:pt>
                <c:pt idx="9391">
                  <c:v>0.10199999999999999</c:v>
                </c:pt>
                <c:pt idx="9392">
                  <c:v>0.10100000000000001</c:v>
                </c:pt>
                <c:pt idx="9393">
                  <c:v>0.1</c:v>
                </c:pt>
                <c:pt idx="9394">
                  <c:v>9.9000000000000005E-2</c:v>
                </c:pt>
                <c:pt idx="9395">
                  <c:v>9.8000000000000004E-2</c:v>
                </c:pt>
                <c:pt idx="9396">
                  <c:v>9.7000000000000003E-2</c:v>
                </c:pt>
                <c:pt idx="9397">
                  <c:v>9.6000000000000002E-2</c:v>
                </c:pt>
                <c:pt idx="9398">
                  <c:v>9.5000000000000001E-2</c:v>
                </c:pt>
                <c:pt idx="9399">
                  <c:v>9.4E-2</c:v>
                </c:pt>
                <c:pt idx="9400">
                  <c:v>1.04</c:v>
                </c:pt>
                <c:pt idx="9401">
                  <c:v>0.94499999999999995</c:v>
                </c:pt>
                <c:pt idx="9402">
                  <c:v>0.86699999999999999</c:v>
                </c:pt>
                <c:pt idx="9403">
                  <c:v>0.8</c:v>
                </c:pt>
                <c:pt idx="9404">
                  <c:v>0.74299999999999999</c:v>
                </c:pt>
                <c:pt idx="9405">
                  <c:v>0.69299999999999995</c:v>
                </c:pt>
                <c:pt idx="9406">
                  <c:v>0.65</c:v>
                </c:pt>
                <c:pt idx="9407">
                  <c:v>0.61199999999999999</c:v>
                </c:pt>
                <c:pt idx="9408">
                  <c:v>0.57799999999999996</c:v>
                </c:pt>
                <c:pt idx="9409">
                  <c:v>0.54700000000000004</c:v>
                </c:pt>
                <c:pt idx="9410">
                  <c:v>0.52</c:v>
                </c:pt>
                <c:pt idx="9411">
                  <c:v>0.495</c:v>
                </c:pt>
                <c:pt idx="9412">
                  <c:v>0.47299999999999998</c:v>
                </c:pt>
                <c:pt idx="9413">
                  <c:v>0.45200000000000001</c:v>
                </c:pt>
                <c:pt idx="9414">
                  <c:v>0.433</c:v>
                </c:pt>
                <c:pt idx="9415">
                  <c:v>0.41599999999999998</c:v>
                </c:pt>
                <c:pt idx="9416">
                  <c:v>0.4</c:v>
                </c:pt>
                <c:pt idx="9417">
                  <c:v>0.38500000000000001</c:v>
                </c:pt>
                <c:pt idx="9418">
                  <c:v>0.371</c:v>
                </c:pt>
                <c:pt idx="9419">
                  <c:v>0.35899999999999999</c:v>
                </c:pt>
                <c:pt idx="9420">
                  <c:v>0.34699999999999998</c:v>
                </c:pt>
                <c:pt idx="9421">
                  <c:v>0.33500000000000002</c:v>
                </c:pt>
                <c:pt idx="9422">
                  <c:v>0.32500000000000001</c:v>
                </c:pt>
                <c:pt idx="9423">
                  <c:v>0.315</c:v>
                </c:pt>
                <c:pt idx="9424">
                  <c:v>0.30599999999999999</c:v>
                </c:pt>
                <c:pt idx="9425">
                  <c:v>0.29699999999999999</c:v>
                </c:pt>
                <c:pt idx="9426">
                  <c:v>0.28899999999999998</c:v>
                </c:pt>
                <c:pt idx="9427">
                  <c:v>0.28100000000000003</c:v>
                </c:pt>
                <c:pt idx="9428">
                  <c:v>0.27400000000000002</c:v>
                </c:pt>
                <c:pt idx="9429">
                  <c:v>0.26700000000000002</c:v>
                </c:pt>
                <c:pt idx="9430">
                  <c:v>0.26</c:v>
                </c:pt>
                <c:pt idx="9431">
                  <c:v>0.254</c:v>
                </c:pt>
                <c:pt idx="9432">
                  <c:v>0.248</c:v>
                </c:pt>
                <c:pt idx="9433">
                  <c:v>0.24199999999999999</c:v>
                </c:pt>
                <c:pt idx="9434">
                  <c:v>0.23599999999999999</c:v>
                </c:pt>
                <c:pt idx="9435">
                  <c:v>0.23100000000000001</c:v>
                </c:pt>
                <c:pt idx="9436">
                  <c:v>0.22600000000000001</c:v>
                </c:pt>
                <c:pt idx="9437">
                  <c:v>0.221</c:v>
                </c:pt>
                <c:pt idx="9438">
                  <c:v>0.217</c:v>
                </c:pt>
                <c:pt idx="9439">
                  <c:v>0.21199999999999999</c:v>
                </c:pt>
                <c:pt idx="9440">
                  <c:v>0.20799999999999999</c:v>
                </c:pt>
                <c:pt idx="9441">
                  <c:v>0.20399999999999999</c:v>
                </c:pt>
                <c:pt idx="9442">
                  <c:v>0.2</c:v>
                </c:pt>
                <c:pt idx="9443">
                  <c:v>0.19600000000000001</c:v>
                </c:pt>
                <c:pt idx="9444">
                  <c:v>0.193</c:v>
                </c:pt>
                <c:pt idx="9445">
                  <c:v>0.189</c:v>
                </c:pt>
                <c:pt idx="9446">
                  <c:v>0.186</c:v>
                </c:pt>
                <c:pt idx="9447">
                  <c:v>0.182</c:v>
                </c:pt>
                <c:pt idx="9448">
                  <c:v>0.17899999999999999</c:v>
                </c:pt>
                <c:pt idx="9449">
                  <c:v>0.17599999999999999</c:v>
                </c:pt>
                <c:pt idx="9450">
                  <c:v>0.17299999999999999</c:v>
                </c:pt>
                <c:pt idx="9451">
                  <c:v>0.17</c:v>
                </c:pt>
                <c:pt idx="9452">
                  <c:v>0.16800000000000001</c:v>
                </c:pt>
                <c:pt idx="9453">
                  <c:v>0.16500000000000001</c:v>
                </c:pt>
                <c:pt idx="9454">
                  <c:v>0.16300000000000001</c:v>
                </c:pt>
                <c:pt idx="9455">
                  <c:v>0.16</c:v>
                </c:pt>
                <c:pt idx="9456">
                  <c:v>0.158</c:v>
                </c:pt>
                <c:pt idx="9457">
                  <c:v>0.155</c:v>
                </c:pt>
                <c:pt idx="9458">
                  <c:v>0.153</c:v>
                </c:pt>
                <c:pt idx="9459">
                  <c:v>0.151</c:v>
                </c:pt>
                <c:pt idx="9460">
                  <c:v>0.14899999999999999</c:v>
                </c:pt>
                <c:pt idx="9461">
                  <c:v>0.14599999999999999</c:v>
                </c:pt>
                <c:pt idx="9462">
                  <c:v>0.14399999999999999</c:v>
                </c:pt>
                <c:pt idx="9463">
                  <c:v>0.14199999999999999</c:v>
                </c:pt>
                <c:pt idx="9464">
                  <c:v>0.14099999999999999</c:v>
                </c:pt>
                <c:pt idx="9465">
                  <c:v>0.13900000000000001</c:v>
                </c:pt>
                <c:pt idx="9466">
                  <c:v>0.13700000000000001</c:v>
                </c:pt>
                <c:pt idx="9467">
                  <c:v>0.13500000000000001</c:v>
                </c:pt>
                <c:pt idx="9468">
                  <c:v>0.13300000000000001</c:v>
                </c:pt>
                <c:pt idx="9469">
                  <c:v>0.13200000000000001</c:v>
                </c:pt>
                <c:pt idx="9470">
                  <c:v>0.13</c:v>
                </c:pt>
                <c:pt idx="9471">
                  <c:v>0.128</c:v>
                </c:pt>
                <c:pt idx="9472">
                  <c:v>0.127</c:v>
                </c:pt>
                <c:pt idx="9473">
                  <c:v>0.125</c:v>
                </c:pt>
                <c:pt idx="9474">
                  <c:v>0.124</c:v>
                </c:pt>
                <c:pt idx="9475">
                  <c:v>0.122</c:v>
                </c:pt>
                <c:pt idx="9476">
                  <c:v>0.121</c:v>
                </c:pt>
                <c:pt idx="9477">
                  <c:v>0.12</c:v>
                </c:pt>
                <c:pt idx="9478">
                  <c:v>0.11799999999999999</c:v>
                </c:pt>
                <c:pt idx="9479">
                  <c:v>0.11700000000000001</c:v>
                </c:pt>
                <c:pt idx="9480">
                  <c:v>0.11600000000000001</c:v>
                </c:pt>
                <c:pt idx="9481">
                  <c:v>0.114</c:v>
                </c:pt>
                <c:pt idx="9482">
                  <c:v>0.113</c:v>
                </c:pt>
                <c:pt idx="9483">
                  <c:v>0.112</c:v>
                </c:pt>
                <c:pt idx="9484">
                  <c:v>0.111</c:v>
                </c:pt>
                <c:pt idx="9485">
                  <c:v>0.109</c:v>
                </c:pt>
                <c:pt idx="9486">
                  <c:v>0.108</c:v>
                </c:pt>
                <c:pt idx="9487">
                  <c:v>0.107</c:v>
                </c:pt>
                <c:pt idx="9488">
                  <c:v>0.106</c:v>
                </c:pt>
                <c:pt idx="9489">
                  <c:v>0.105</c:v>
                </c:pt>
                <c:pt idx="9490">
                  <c:v>0.104</c:v>
                </c:pt>
                <c:pt idx="9491">
                  <c:v>0.10299999999999999</c:v>
                </c:pt>
                <c:pt idx="9492">
                  <c:v>0.10199999999999999</c:v>
                </c:pt>
                <c:pt idx="9493">
                  <c:v>0.10100000000000001</c:v>
                </c:pt>
                <c:pt idx="9494">
                  <c:v>0.1</c:v>
                </c:pt>
                <c:pt idx="9495">
                  <c:v>9.9000000000000005E-2</c:v>
                </c:pt>
                <c:pt idx="9496">
                  <c:v>9.8000000000000004E-2</c:v>
                </c:pt>
                <c:pt idx="9497">
                  <c:v>9.7000000000000003E-2</c:v>
                </c:pt>
                <c:pt idx="9498">
                  <c:v>9.6000000000000002E-2</c:v>
                </c:pt>
                <c:pt idx="9499">
                  <c:v>9.5000000000000001E-2</c:v>
                </c:pt>
                <c:pt idx="9500">
                  <c:v>1.05</c:v>
                </c:pt>
                <c:pt idx="9501">
                  <c:v>0.95499999999999996</c:v>
                </c:pt>
                <c:pt idx="9502">
                  <c:v>0.875</c:v>
                </c:pt>
                <c:pt idx="9503">
                  <c:v>0.80800000000000005</c:v>
                </c:pt>
                <c:pt idx="9504">
                  <c:v>0.75</c:v>
                </c:pt>
                <c:pt idx="9505">
                  <c:v>0.7</c:v>
                </c:pt>
                <c:pt idx="9506">
                  <c:v>0.65600000000000003</c:v>
                </c:pt>
                <c:pt idx="9507">
                  <c:v>0.61799999999999999</c:v>
                </c:pt>
                <c:pt idx="9508">
                  <c:v>0.58299999999999996</c:v>
                </c:pt>
                <c:pt idx="9509">
                  <c:v>0.55300000000000005</c:v>
                </c:pt>
                <c:pt idx="9510">
                  <c:v>0.52500000000000002</c:v>
                </c:pt>
                <c:pt idx="9511">
                  <c:v>0.5</c:v>
                </c:pt>
                <c:pt idx="9512">
                  <c:v>0.47699999999999998</c:v>
                </c:pt>
                <c:pt idx="9513">
                  <c:v>0.45700000000000002</c:v>
                </c:pt>
                <c:pt idx="9514">
                  <c:v>0.438</c:v>
                </c:pt>
                <c:pt idx="9515">
                  <c:v>0.42</c:v>
                </c:pt>
                <c:pt idx="9516">
                  <c:v>0.40400000000000003</c:v>
                </c:pt>
                <c:pt idx="9517">
                  <c:v>0.38900000000000001</c:v>
                </c:pt>
                <c:pt idx="9518">
                  <c:v>0.375</c:v>
                </c:pt>
                <c:pt idx="9519">
                  <c:v>0.36199999999999999</c:v>
                </c:pt>
                <c:pt idx="9520">
                  <c:v>0.35</c:v>
                </c:pt>
                <c:pt idx="9521">
                  <c:v>0.33900000000000002</c:v>
                </c:pt>
                <c:pt idx="9522">
                  <c:v>0.32800000000000001</c:v>
                </c:pt>
                <c:pt idx="9523">
                  <c:v>0.318</c:v>
                </c:pt>
                <c:pt idx="9524">
                  <c:v>0.309</c:v>
                </c:pt>
                <c:pt idx="9525">
                  <c:v>0.3</c:v>
                </c:pt>
                <c:pt idx="9526">
                  <c:v>0.29199999999999998</c:v>
                </c:pt>
                <c:pt idx="9527">
                  <c:v>0.28399999999999997</c:v>
                </c:pt>
                <c:pt idx="9528">
                  <c:v>0.27600000000000002</c:v>
                </c:pt>
                <c:pt idx="9529">
                  <c:v>0.26900000000000002</c:v>
                </c:pt>
                <c:pt idx="9530">
                  <c:v>0.26300000000000001</c:v>
                </c:pt>
                <c:pt idx="9531">
                  <c:v>0.25600000000000001</c:v>
                </c:pt>
                <c:pt idx="9532">
                  <c:v>0.25</c:v>
                </c:pt>
                <c:pt idx="9533">
                  <c:v>0.24399999999999999</c:v>
                </c:pt>
                <c:pt idx="9534">
                  <c:v>0.23899999999999999</c:v>
                </c:pt>
                <c:pt idx="9535">
                  <c:v>0.23300000000000001</c:v>
                </c:pt>
                <c:pt idx="9536">
                  <c:v>0.22800000000000001</c:v>
                </c:pt>
                <c:pt idx="9537">
                  <c:v>0.223</c:v>
                </c:pt>
                <c:pt idx="9538">
                  <c:v>0.219</c:v>
                </c:pt>
                <c:pt idx="9539">
                  <c:v>0.214</c:v>
                </c:pt>
                <c:pt idx="9540">
                  <c:v>0.21</c:v>
                </c:pt>
                <c:pt idx="9541">
                  <c:v>0.20599999999999999</c:v>
                </c:pt>
                <c:pt idx="9542">
                  <c:v>0.20200000000000001</c:v>
                </c:pt>
                <c:pt idx="9543">
                  <c:v>0.19800000000000001</c:v>
                </c:pt>
                <c:pt idx="9544">
                  <c:v>0.19400000000000001</c:v>
                </c:pt>
                <c:pt idx="9545">
                  <c:v>0.191</c:v>
                </c:pt>
                <c:pt idx="9546">
                  <c:v>0.188</c:v>
                </c:pt>
                <c:pt idx="9547">
                  <c:v>0.184</c:v>
                </c:pt>
                <c:pt idx="9548">
                  <c:v>0.18099999999999999</c:v>
                </c:pt>
                <c:pt idx="9549">
                  <c:v>0.17799999999999999</c:v>
                </c:pt>
                <c:pt idx="9550">
                  <c:v>0.17499999999999999</c:v>
                </c:pt>
                <c:pt idx="9551">
                  <c:v>0.17199999999999999</c:v>
                </c:pt>
                <c:pt idx="9552">
                  <c:v>0.16900000000000001</c:v>
                </c:pt>
                <c:pt idx="9553">
                  <c:v>0.16700000000000001</c:v>
                </c:pt>
                <c:pt idx="9554">
                  <c:v>0.16400000000000001</c:v>
                </c:pt>
                <c:pt idx="9555">
                  <c:v>0.16200000000000001</c:v>
                </c:pt>
                <c:pt idx="9556">
                  <c:v>0.159</c:v>
                </c:pt>
                <c:pt idx="9557">
                  <c:v>0.157</c:v>
                </c:pt>
                <c:pt idx="9558">
                  <c:v>0.154</c:v>
                </c:pt>
                <c:pt idx="9559">
                  <c:v>0.152</c:v>
                </c:pt>
                <c:pt idx="9560">
                  <c:v>0.15</c:v>
                </c:pt>
                <c:pt idx="9561">
                  <c:v>0.14799999999999999</c:v>
                </c:pt>
                <c:pt idx="9562">
                  <c:v>0.14599999999999999</c:v>
                </c:pt>
                <c:pt idx="9563">
                  <c:v>0.14399999999999999</c:v>
                </c:pt>
                <c:pt idx="9564">
                  <c:v>0.14199999999999999</c:v>
                </c:pt>
                <c:pt idx="9565">
                  <c:v>0.14000000000000001</c:v>
                </c:pt>
                <c:pt idx="9566">
                  <c:v>0.13800000000000001</c:v>
                </c:pt>
                <c:pt idx="9567">
                  <c:v>0.13600000000000001</c:v>
                </c:pt>
                <c:pt idx="9568">
                  <c:v>0.13500000000000001</c:v>
                </c:pt>
                <c:pt idx="9569">
                  <c:v>0.13300000000000001</c:v>
                </c:pt>
                <c:pt idx="9570">
                  <c:v>0.13100000000000001</c:v>
                </c:pt>
                <c:pt idx="9571">
                  <c:v>0.13</c:v>
                </c:pt>
                <c:pt idx="9572">
                  <c:v>0.128</c:v>
                </c:pt>
                <c:pt idx="9573">
                  <c:v>0.127</c:v>
                </c:pt>
                <c:pt idx="9574">
                  <c:v>0.125</c:v>
                </c:pt>
                <c:pt idx="9575">
                  <c:v>0.124</c:v>
                </c:pt>
                <c:pt idx="9576">
                  <c:v>0.122</c:v>
                </c:pt>
                <c:pt idx="9577">
                  <c:v>0.121</c:v>
                </c:pt>
                <c:pt idx="9578">
                  <c:v>0.11899999999999999</c:v>
                </c:pt>
                <c:pt idx="9579">
                  <c:v>0.11799999999999999</c:v>
                </c:pt>
                <c:pt idx="9580">
                  <c:v>0.11700000000000001</c:v>
                </c:pt>
                <c:pt idx="9581">
                  <c:v>0.115</c:v>
                </c:pt>
                <c:pt idx="9582">
                  <c:v>0.114</c:v>
                </c:pt>
                <c:pt idx="9583">
                  <c:v>0.113</c:v>
                </c:pt>
                <c:pt idx="9584">
                  <c:v>0.112</c:v>
                </c:pt>
                <c:pt idx="9585">
                  <c:v>0.111</c:v>
                </c:pt>
                <c:pt idx="9586">
                  <c:v>0.109</c:v>
                </c:pt>
                <c:pt idx="9587">
                  <c:v>0.108</c:v>
                </c:pt>
                <c:pt idx="9588">
                  <c:v>0.107</c:v>
                </c:pt>
                <c:pt idx="9589">
                  <c:v>0.106</c:v>
                </c:pt>
                <c:pt idx="9590">
                  <c:v>0.105</c:v>
                </c:pt>
                <c:pt idx="9591">
                  <c:v>0.104</c:v>
                </c:pt>
                <c:pt idx="9592">
                  <c:v>0.10299999999999999</c:v>
                </c:pt>
                <c:pt idx="9593">
                  <c:v>0.10199999999999999</c:v>
                </c:pt>
                <c:pt idx="9594">
                  <c:v>0.10100000000000001</c:v>
                </c:pt>
                <c:pt idx="9595">
                  <c:v>0.1</c:v>
                </c:pt>
                <c:pt idx="9596">
                  <c:v>9.9000000000000005E-2</c:v>
                </c:pt>
                <c:pt idx="9597">
                  <c:v>9.8000000000000004E-2</c:v>
                </c:pt>
                <c:pt idx="9598">
                  <c:v>9.7000000000000003E-2</c:v>
                </c:pt>
                <c:pt idx="9599">
                  <c:v>9.6000000000000002E-2</c:v>
                </c:pt>
                <c:pt idx="9600">
                  <c:v>1.06</c:v>
                </c:pt>
                <c:pt idx="9601">
                  <c:v>0.96399999999999997</c:v>
                </c:pt>
                <c:pt idx="9602">
                  <c:v>0.88300000000000001</c:v>
                </c:pt>
                <c:pt idx="9603">
                  <c:v>0.81499999999999995</c:v>
                </c:pt>
                <c:pt idx="9604">
                  <c:v>0.75700000000000001</c:v>
                </c:pt>
                <c:pt idx="9605">
                  <c:v>0.70699999999999996</c:v>
                </c:pt>
                <c:pt idx="9606">
                  <c:v>0.66300000000000003</c:v>
                </c:pt>
                <c:pt idx="9607">
                  <c:v>0.624</c:v>
                </c:pt>
                <c:pt idx="9608">
                  <c:v>0.58899999999999997</c:v>
                </c:pt>
                <c:pt idx="9609">
                  <c:v>0.55800000000000005</c:v>
                </c:pt>
                <c:pt idx="9610">
                  <c:v>0.53</c:v>
                </c:pt>
                <c:pt idx="9611">
                  <c:v>0.505</c:v>
                </c:pt>
                <c:pt idx="9612">
                  <c:v>0.48199999999999998</c:v>
                </c:pt>
                <c:pt idx="9613">
                  <c:v>0.46100000000000002</c:v>
                </c:pt>
                <c:pt idx="9614">
                  <c:v>0.442</c:v>
                </c:pt>
                <c:pt idx="9615">
                  <c:v>0.42399999999999999</c:v>
                </c:pt>
                <c:pt idx="9616">
                  <c:v>0.40799999999999997</c:v>
                </c:pt>
                <c:pt idx="9617">
                  <c:v>0.39300000000000002</c:v>
                </c:pt>
                <c:pt idx="9618">
                  <c:v>0.379</c:v>
                </c:pt>
                <c:pt idx="9619">
                  <c:v>0.36599999999999999</c:v>
                </c:pt>
                <c:pt idx="9620">
                  <c:v>0.35299999999999998</c:v>
                </c:pt>
                <c:pt idx="9621">
                  <c:v>0.34200000000000003</c:v>
                </c:pt>
                <c:pt idx="9622">
                  <c:v>0.33100000000000002</c:v>
                </c:pt>
                <c:pt idx="9623">
                  <c:v>0.32100000000000001</c:v>
                </c:pt>
                <c:pt idx="9624">
                  <c:v>0.312</c:v>
                </c:pt>
                <c:pt idx="9625">
                  <c:v>0.30299999999999999</c:v>
                </c:pt>
                <c:pt idx="9626">
                  <c:v>0.29399999999999998</c:v>
                </c:pt>
                <c:pt idx="9627">
                  <c:v>0.28599999999999998</c:v>
                </c:pt>
                <c:pt idx="9628">
                  <c:v>0.27900000000000003</c:v>
                </c:pt>
                <c:pt idx="9629">
                  <c:v>0.27200000000000002</c:v>
                </c:pt>
                <c:pt idx="9630">
                  <c:v>0.26500000000000001</c:v>
                </c:pt>
                <c:pt idx="9631">
                  <c:v>0.25900000000000001</c:v>
                </c:pt>
                <c:pt idx="9632">
                  <c:v>0.252</c:v>
                </c:pt>
                <c:pt idx="9633">
                  <c:v>0.247</c:v>
                </c:pt>
                <c:pt idx="9634">
                  <c:v>0.24099999999999999</c:v>
                </c:pt>
                <c:pt idx="9635">
                  <c:v>0.23599999999999999</c:v>
                </c:pt>
                <c:pt idx="9636">
                  <c:v>0.23</c:v>
                </c:pt>
                <c:pt idx="9637">
                  <c:v>0.22600000000000001</c:v>
                </c:pt>
                <c:pt idx="9638">
                  <c:v>0.221</c:v>
                </c:pt>
                <c:pt idx="9639">
                  <c:v>0.216</c:v>
                </c:pt>
                <c:pt idx="9640">
                  <c:v>0.21199999999999999</c:v>
                </c:pt>
                <c:pt idx="9641">
                  <c:v>0.20799999999999999</c:v>
                </c:pt>
                <c:pt idx="9642">
                  <c:v>0.20399999999999999</c:v>
                </c:pt>
                <c:pt idx="9643">
                  <c:v>0.2</c:v>
                </c:pt>
                <c:pt idx="9644">
                  <c:v>0.19600000000000001</c:v>
                </c:pt>
                <c:pt idx="9645">
                  <c:v>0.193</c:v>
                </c:pt>
                <c:pt idx="9646">
                  <c:v>0.189</c:v>
                </c:pt>
                <c:pt idx="9647">
                  <c:v>0.186</c:v>
                </c:pt>
                <c:pt idx="9648">
                  <c:v>0.183</c:v>
                </c:pt>
                <c:pt idx="9649">
                  <c:v>0.18</c:v>
                </c:pt>
                <c:pt idx="9650">
                  <c:v>0.17699999999999999</c:v>
                </c:pt>
                <c:pt idx="9651">
                  <c:v>0.17399999999999999</c:v>
                </c:pt>
                <c:pt idx="9652">
                  <c:v>0.17100000000000001</c:v>
                </c:pt>
                <c:pt idx="9653">
                  <c:v>0.16800000000000001</c:v>
                </c:pt>
                <c:pt idx="9654">
                  <c:v>0.16600000000000001</c:v>
                </c:pt>
                <c:pt idx="9655">
                  <c:v>0.16300000000000001</c:v>
                </c:pt>
                <c:pt idx="9656">
                  <c:v>0.161</c:v>
                </c:pt>
                <c:pt idx="9657">
                  <c:v>0.158</c:v>
                </c:pt>
                <c:pt idx="9658">
                  <c:v>0.156</c:v>
                </c:pt>
                <c:pt idx="9659">
                  <c:v>0.154</c:v>
                </c:pt>
                <c:pt idx="9660">
                  <c:v>0.151</c:v>
                </c:pt>
                <c:pt idx="9661">
                  <c:v>0.14899999999999999</c:v>
                </c:pt>
                <c:pt idx="9662">
                  <c:v>0.14699999999999999</c:v>
                </c:pt>
                <c:pt idx="9663">
                  <c:v>0.14499999999999999</c:v>
                </c:pt>
                <c:pt idx="9664">
                  <c:v>0.14299999999999999</c:v>
                </c:pt>
                <c:pt idx="9665">
                  <c:v>0.14099999999999999</c:v>
                </c:pt>
                <c:pt idx="9666">
                  <c:v>0.13900000000000001</c:v>
                </c:pt>
                <c:pt idx="9667">
                  <c:v>0.13800000000000001</c:v>
                </c:pt>
                <c:pt idx="9668">
                  <c:v>0.13600000000000001</c:v>
                </c:pt>
                <c:pt idx="9669">
                  <c:v>0.13400000000000001</c:v>
                </c:pt>
                <c:pt idx="9670">
                  <c:v>0.13300000000000001</c:v>
                </c:pt>
                <c:pt idx="9671">
                  <c:v>0.13100000000000001</c:v>
                </c:pt>
                <c:pt idx="9672">
                  <c:v>0.129</c:v>
                </c:pt>
                <c:pt idx="9673">
                  <c:v>0.128</c:v>
                </c:pt>
                <c:pt idx="9674">
                  <c:v>0.126</c:v>
                </c:pt>
                <c:pt idx="9675">
                  <c:v>0.125</c:v>
                </c:pt>
                <c:pt idx="9676">
                  <c:v>0.123</c:v>
                </c:pt>
                <c:pt idx="9677">
                  <c:v>0.122</c:v>
                </c:pt>
                <c:pt idx="9678">
                  <c:v>0.12</c:v>
                </c:pt>
                <c:pt idx="9679">
                  <c:v>0.11899999999999999</c:v>
                </c:pt>
                <c:pt idx="9680">
                  <c:v>0.11799999999999999</c:v>
                </c:pt>
                <c:pt idx="9681">
                  <c:v>0.11600000000000001</c:v>
                </c:pt>
                <c:pt idx="9682">
                  <c:v>0.115</c:v>
                </c:pt>
                <c:pt idx="9683">
                  <c:v>0.114</c:v>
                </c:pt>
                <c:pt idx="9684">
                  <c:v>0.113</c:v>
                </c:pt>
                <c:pt idx="9685">
                  <c:v>0.112</c:v>
                </c:pt>
                <c:pt idx="9686">
                  <c:v>0.11</c:v>
                </c:pt>
                <c:pt idx="9687">
                  <c:v>0.109</c:v>
                </c:pt>
                <c:pt idx="9688">
                  <c:v>0.108</c:v>
                </c:pt>
                <c:pt idx="9689">
                  <c:v>0.107</c:v>
                </c:pt>
                <c:pt idx="9690">
                  <c:v>0.106</c:v>
                </c:pt>
                <c:pt idx="9691">
                  <c:v>0.105</c:v>
                </c:pt>
                <c:pt idx="9692">
                  <c:v>0.104</c:v>
                </c:pt>
                <c:pt idx="9693">
                  <c:v>0.10299999999999999</c:v>
                </c:pt>
                <c:pt idx="9694">
                  <c:v>0.10199999999999999</c:v>
                </c:pt>
                <c:pt idx="9695">
                  <c:v>0.10100000000000001</c:v>
                </c:pt>
                <c:pt idx="9696">
                  <c:v>0.1</c:v>
                </c:pt>
                <c:pt idx="9697">
                  <c:v>9.9000000000000005E-2</c:v>
                </c:pt>
                <c:pt idx="9698">
                  <c:v>9.8000000000000004E-2</c:v>
                </c:pt>
                <c:pt idx="9699">
                  <c:v>9.7000000000000003E-2</c:v>
                </c:pt>
                <c:pt idx="9700">
                  <c:v>1.07</c:v>
                </c:pt>
                <c:pt idx="9701">
                  <c:v>0.97299999999999998</c:v>
                </c:pt>
                <c:pt idx="9702">
                  <c:v>0.89200000000000002</c:v>
                </c:pt>
                <c:pt idx="9703">
                  <c:v>0.82299999999999995</c:v>
                </c:pt>
                <c:pt idx="9704">
                  <c:v>0.76400000000000001</c:v>
                </c:pt>
                <c:pt idx="9705">
                  <c:v>0.71299999999999997</c:v>
                </c:pt>
                <c:pt idx="9706">
                  <c:v>0.66900000000000004</c:v>
                </c:pt>
                <c:pt idx="9707">
                  <c:v>0.629</c:v>
                </c:pt>
                <c:pt idx="9708">
                  <c:v>0.59399999999999997</c:v>
                </c:pt>
                <c:pt idx="9709">
                  <c:v>0.56299999999999994</c:v>
                </c:pt>
                <c:pt idx="9710">
                  <c:v>0.53500000000000003</c:v>
                </c:pt>
                <c:pt idx="9711">
                  <c:v>0.51</c:v>
                </c:pt>
                <c:pt idx="9712">
                  <c:v>0.48599999999999999</c:v>
                </c:pt>
                <c:pt idx="9713">
                  <c:v>0.46500000000000002</c:v>
                </c:pt>
                <c:pt idx="9714">
                  <c:v>0.44600000000000001</c:v>
                </c:pt>
                <c:pt idx="9715">
                  <c:v>0.42799999999999999</c:v>
                </c:pt>
                <c:pt idx="9716">
                  <c:v>0.41199999999999998</c:v>
                </c:pt>
                <c:pt idx="9717">
                  <c:v>0.39600000000000002</c:v>
                </c:pt>
                <c:pt idx="9718">
                  <c:v>0.38200000000000001</c:v>
                </c:pt>
                <c:pt idx="9719">
                  <c:v>0.36899999999999999</c:v>
                </c:pt>
                <c:pt idx="9720">
                  <c:v>0.35699999999999998</c:v>
                </c:pt>
                <c:pt idx="9721">
                  <c:v>0.34499999999999997</c:v>
                </c:pt>
                <c:pt idx="9722">
                  <c:v>0.33400000000000002</c:v>
                </c:pt>
                <c:pt idx="9723">
                  <c:v>0.32400000000000001</c:v>
                </c:pt>
                <c:pt idx="9724">
                  <c:v>0.315</c:v>
                </c:pt>
                <c:pt idx="9725">
                  <c:v>0.30599999999999999</c:v>
                </c:pt>
                <c:pt idx="9726">
                  <c:v>0.29699999999999999</c:v>
                </c:pt>
                <c:pt idx="9727">
                  <c:v>0.28899999999999998</c:v>
                </c:pt>
                <c:pt idx="9728">
                  <c:v>0.28199999999999997</c:v>
                </c:pt>
                <c:pt idx="9729">
                  <c:v>0.27400000000000002</c:v>
                </c:pt>
                <c:pt idx="9730">
                  <c:v>0.26800000000000002</c:v>
                </c:pt>
                <c:pt idx="9731">
                  <c:v>0.26100000000000001</c:v>
                </c:pt>
                <c:pt idx="9732">
                  <c:v>0.255</c:v>
                </c:pt>
                <c:pt idx="9733">
                  <c:v>0.249</c:v>
                </c:pt>
                <c:pt idx="9734">
                  <c:v>0.24299999999999999</c:v>
                </c:pt>
                <c:pt idx="9735">
                  <c:v>0.23799999999999999</c:v>
                </c:pt>
                <c:pt idx="9736">
                  <c:v>0.23300000000000001</c:v>
                </c:pt>
                <c:pt idx="9737">
                  <c:v>0.22800000000000001</c:v>
                </c:pt>
                <c:pt idx="9738">
                  <c:v>0.223</c:v>
                </c:pt>
                <c:pt idx="9739">
                  <c:v>0.218</c:v>
                </c:pt>
                <c:pt idx="9740">
                  <c:v>0.214</c:v>
                </c:pt>
                <c:pt idx="9741">
                  <c:v>0.21</c:v>
                </c:pt>
                <c:pt idx="9742">
                  <c:v>0.20599999999999999</c:v>
                </c:pt>
                <c:pt idx="9743">
                  <c:v>0.20200000000000001</c:v>
                </c:pt>
                <c:pt idx="9744">
                  <c:v>0.19800000000000001</c:v>
                </c:pt>
                <c:pt idx="9745">
                  <c:v>0.19500000000000001</c:v>
                </c:pt>
                <c:pt idx="9746">
                  <c:v>0.191</c:v>
                </c:pt>
                <c:pt idx="9747">
                  <c:v>0.188</c:v>
                </c:pt>
                <c:pt idx="9748">
                  <c:v>0.184</c:v>
                </c:pt>
                <c:pt idx="9749">
                  <c:v>0.18099999999999999</c:v>
                </c:pt>
                <c:pt idx="9750">
                  <c:v>0.17799999999999999</c:v>
                </c:pt>
                <c:pt idx="9751">
                  <c:v>0.17499999999999999</c:v>
                </c:pt>
                <c:pt idx="9752">
                  <c:v>0.17299999999999999</c:v>
                </c:pt>
                <c:pt idx="9753">
                  <c:v>0.17</c:v>
                </c:pt>
                <c:pt idx="9754">
                  <c:v>0.16700000000000001</c:v>
                </c:pt>
                <c:pt idx="9755">
                  <c:v>0.16500000000000001</c:v>
                </c:pt>
                <c:pt idx="9756">
                  <c:v>0.16200000000000001</c:v>
                </c:pt>
                <c:pt idx="9757">
                  <c:v>0.16</c:v>
                </c:pt>
                <c:pt idx="9758">
                  <c:v>0.157</c:v>
                </c:pt>
                <c:pt idx="9759">
                  <c:v>0.155</c:v>
                </c:pt>
                <c:pt idx="9760">
                  <c:v>0.153</c:v>
                </c:pt>
                <c:pt idx="9761">
                  <c:v>0.151</c:v>
                </c:pt>
                <c:pt idx="9762">
                  <c:v>0.14899999999999999</c:v>
                </c:pt>
                <c:pt idx="9763">
                  <c:v>0.14699999999999999</c:v>
                </c:pt>
                <c:pt idx="9764">
                  <c:v>0.14499999999999999</c:v>
                </c:pt>
                <c:pt idx="9765">
                  <c:v>0.14299999999999999</c:v>
                </c:pt>
                <c:pt idx="9766">
                  <c:v>0.14099999999999999</c:v>
                </c:pt>
                <c:pt idx="9767">
                  <c:v>0.13900000000000001</c:v>
                </c:pt>
                <c:pt idx="9768">
                  <c:v>0.13700000000000001</c:v>
                </c:pt>
                <c:pt idx="9769">
                  <c:v>0.13500000000000001</c:v>
                </c:pt>
                <c:pt idx="9770">
                  <c:v>0.13400000000000001</c:v>
                </c:pt>
                <c:pt idx="9771">
                  <c:v>0.13200000000000001</c:v>
                </c:pt>
                <c:pt idx="9772">
                  <c:v>0.13</c:v>
                </c:pt>
                <c:pt idx="9773">
                  <c:v>0.129</c:v>
                </c:pt>
                <c:pt idx="9774">
                  <c:v>0.127</c:v>
                </c:pt>
                <c:pt idx="9775">
                  <c:v>0.126</c:v>
                </c:pt>
                <c:pt idx="9776">
                  <c:v>0.124</c:v>
                </c:pt>
                <c:pt idx="9777">
                  <c:v>0.123</c:v>
                </c:pt>
                <c:pt idx="9778">
                  <c:v>0.122</c:v>
                </c:pt>
                <c:pt idx="9779">
                  <c:v>0.12</c:v>
                </c:pt>
                <c:pt idx="9780">
                  <c:v>0.11899999999999999</c:v>
                </c:pt>
                <c:pt idx="9781">
                  <c:v>0.11799999999999999</c:v>
                </c:pt>
                <c:pt idx="9782">
                  <c:v>0.11600000000000001</c:v>
                </c:pt>
                <c:pt idx="9783">
                  <c:v>0.115</c:v>
                </c:pt>
                <c:pt idx="9784">
                  <c:v>0.114</c:v>
                </c:pt>
                <c:pt idx="9785">
                  <c:v>0.113</c:v>
                </c:pt>
                <c:pt idx="9786">
                  <c:v>0.111</c:v>
                </c:pt>
                <c:pt idx="9787">
                  <c:v>0.11</c:v>
                </c:pt>
                <c:pt idx="9788">
                  <c:v>0.109</c:v>
                </c:pt>
                <c:pt idx="9789">
                  <c:v>0.108</c:v>
                </c:pt>
                <c:pt idx="9790">
                  <c:v>0.107</c:v>
                </c:pt>
                <c:pt idx="9791">
                  <c:v>0.106</c:v>
                </c:pt>
                <c:pt idx="9792">
                  <c:v>0.105</c:v>
                </c:pt>
                <c:pt idx="9793">
                  <c:v>0.104</c:v>
                </c:pt>
                <c:pt idx="9794">
                  <c:v>0.10299999999999999</c:v>
                </c:pt>
                <c:pt idx="9795">
                  <c:v>0.10199999999999999</c:v>
                </c:pt>
                <c:pt idx="9796">
                  <c:v>0.10100000000000001</c:v>
                </c:pt>
                <c:pt idx="9797">
                  <c:v>0.1</c:v>
                </c:pt>
                <c:pt idx="9798">
                  <c:v>9.9000000000000005E-2</c:v>
                </c:pt>
                <c:pt idx="9799">
                  <c:v>9.8000000000000004E-2</c:v>
                </c:pt>
                <c:pt idx="9800">
                  <c:v>1.08</c:v>
                </c:pt>
                <c:pt idx="9801">
                  <c:v>0.98199999999999998</c:v>
                </c:pt>
                <c:pt idx="9802">
                  <c:v>0.9</c:v>
                </c:pt>
                <c:pt idx="9803">
                  <c:v>0.83099999999999996</c:v>
                </c:pt>
                <c:pt idx="9804">
                  <c:v>0.77100000000000002</c:v>
                </c:pt>
                <c:pt idx="9805">
                  <c:v>0.72</c:v>
                </c:pt>
                <c:pt idx="9806">
                  <c:v>0.67500000000000004</c:v>
                </c:pt>
                <c:pt idx="9807">
                  <c:v>0.63500000000000001</c:v>
                </c:pt>
                <c:pt idx="9808">
                  <c:v>0.6</c:v>
                </c:pt>
                <c:pt idx="9809">
                  <c:v>0.56799999999999995</c:v>
                </c:pt>
                <c:pt idx="9810">
                  <c:v>0.54</c:v>
                </c:pt>
                <c:pt idx="9811">
                  <c:v>0.51400000000000001</c:v>
                </c:pt>
                <c:pt idx="9812">
                  <c:v>0.49099999999999999</c:v>
                </c:pt>
                <c:pt idx="9813">
                  <c:v>0.47</c:v>
                </c:pt>
                <c:pt idx="9814">
                  <c:v>0.45</c:v>
                </c:pt>
                <c:pt idx="9815">
                  <c:v>0.432</c:v>
                </c:pt>
                <c:pt idx="9816">
                  <c:v>0.41499999999999998</c:v>
                </c:pt>
                <c:pt idx="9817">
                  <c:v>0.4</c:v>
                </c:pt>
                <c:pt idx="9818">
                  <c:v>0.38600000000000001</c:v>
                </c:pt>
                <c:pt idx="9819">
                  <c:v>0.372</c:v>
                </c:pt>
                <c:pt idx="9820">
                  <c:v>0.36</c:v>
                </c:pt>
                <c:pt idx="9821">
                  <c:v>0.34799999999999998</c:v>
                </c:pt>
                <c:pt idx="9822">
                  <c:v>0.33800000000000002</c:v>
                </c:pt>
                <c:pt idx="9823">
                  <c:v>0.32700000000000001</c:v>
                </c:pt>
                <c:pt idx="9824">
                  <c:v>0.318</c:v>
                </c:pt>
                <c:pt idx="9825">
                  <c:v>0.309</c:v>
                </c:pt>
                <c:pt idx="9826">
                  <c:v>0.3</c:v>
                </c:pt>
                <c:pt idx="9827">
                  <c:v>0.29199999999999998</c:v>
                </c:pt>
                <c:pt idx="9828">
                  <c:v>0.28399999999999997</c:v>
                </c:pt>
                <c:pt idx="9829">
                  <c:v>0.27700000000000002</c:v>
                </c:pt>
                <c:pt idx="9830">
                  <c:v>0.27</c:v>
                </c:pt>
                <c:pt idx="9831">
                  <c:v>0.26300000000000001</c:v>
                </c:pt>
                <c:pt idx="9832">
                  <c:v>0.25700000000000001</c:v>
                </c:pt>
                <c:pt idx="9833">
                  <c:v>0.251</c:v>
                </c:pt>
                <c:pt idx="9834">
                  <c:v>0.245</c:v>
                </c:pt>
                <c:pt idx="9835">
                  <c:v>0.24</c:v>
                </c:pt>
                <c:pt idx="9836">
                  <c:v>0.23499999999999999</c:v>
                </c:pt>
                <c:pt idx="9837">
                  <c:v>0.23</c:v>
                </c:pt>
                <c:pt idx="9838">
                  <c:v>0.22500000000000001</c:v>
                </c:pt>
                <c:pt idx="9839">
                  <c:v>0.22</c:v>
                </c:pt>
                <c:pt idx="9840">
                  <c:v>0.216</c:v>
                </c:pt>
                <c:pt idx="9841">
                  <c:v>0.21199999999999999</c:v>
                </c:pt>
                <c:pt idx="9842">
                  <c:v>0.20799999999999999</c:v>
                </c:pt>
                <c:pt idx="9843">
                  <c:v>0.20399999999999999</c:v>
                </c:pt>
                <c:pt idx="9844">
                  <c:v>0.2</c:v>
                </c:pt>
                <c:pt idx="9845">
                  <c:v>0.19600000000000001</c:v>
                </c:pt>
                <c:pt idx="9846">
                  <c:v>0.193</c:v>
                </c:pt>
                <c:pt idx="9847">
                  <c:v>0.189</c:v>
                </c:pt>
                <c:pt idx="9848">
                  <c:v>0.186</c:v>
                </c:pt>
                <c:pt idx="9849">
                  <c:v>0.183</c:v>
                </c:pt>
                <c:pt idx="9850">
                  <c:v>0.18</c:v>
                </c:pt>
                <c:pt idx="9851">
                  <c:v>0.17699999999999999</c:v>
                </c:pt>
                <c:pt idx="9852">
                  <c:v>0.17399999999999999</c:v>
                </c:pt>
                <c:pt idx="9853">
                  <c:v>0.17100000000000001</c:v>
                </c:pt>
                <c:pt idx="9854">
                  <c:v>0.16900000000000001</c:v>
                </c:pt>
                <c:pt idx="9855">
                  <c:v>0.16600000000000001</c:v>
                </c:pt>
                <c:pt idx="9856">
                  <c:v>0.16400000000000001</c:v>
                </c:pt>
                <c:pt idx="9857">
                  <c:v>0.161</c:v>
                </c:pt>
                <c:pt idx="9858">
                  <c:v>0.159</c:v>
                </c:pt>
                <c:pt idx="9859">
                  <c:v>0.157</c:v>
                </c:pt>
                <c:pt idx="9860">
                  <c:v>0.154</c:v>
                </c:pt>
                <c:pt idx="9861">
                  <c:v>0.152</c:v>
                </c:pt>
                <c:pt idx="9862">
                  <c:v>0.15</c:v>
                </c:pt>
                <c:pt idx="9863">
                  <c:v>0.14799999999999999</c:v>
                </c:pt>
                <c:pt idx="9864">
                  <c:v>0.14599999999999999</c:v>
                </c:pt>
                <c:pt idx="9865">
                  <c:v>0.14399999999999999</c:v>
                </c:pt>
                <c:pt idx="9866">
                  <c:v>0.14199999999999999</c:v>
                </c:pt>
                <c:pt idx="9867">
                  <c:v>0.14000000000000001</c:v>
                </c:pt>
                <c:pt idx="9868">
                  <c:v>0.13800000000000001</c:v>
                </c:pt>
                <c:pt idx="9869">
                  <c:v>0.13700000000000001</c:v>
                </c:pt>
                <c:pt idx="9870">
                  <c:v>0.13500000000000001</c:v>
                </c:pt>
                <c:pt idx="9871">
                  <c:v>0.13300000000000001</c:v>
                </c:pt>
                <c:pt idx="9872">
                  <c:v>0.13200000000000001</c:v>
                </c:pt>
                <c:pt idx="9873">
                  <c:v>0.13</c:v>
                </c:pt>
                <c:pt idx="9874">
                  <c:v>0.129</c:v>
                </c:pt>
                <c:pt idx="9875">
                  <c:v>0.127</c:v>
                </c:pt>
                <c:pt idx="9876">
                  <c:v>0.126</c:v>
                </c:pt>
                <c:pt idx="9877">
                  <c:v>0.124</c:v>
                </c:pt>
                <c:pt idx="9878">
                  <c:v>0.123</c:v>
                </c:pt>
                <c:pt idx="9879">
                  <c:v>0.121</c:v>
                </c:pt>
                <c:pt idx="9880">
                  <c:v>0.12</c:v>
                </c:pt>
                <c:pt idx="9881">
                  <c:v>0.11899999999999999</c:v>
                </c:pt>
                <c:pt idx="9882">
                  <c:v>0.11700000000000001</c:v>
                </c:pt>
                <c:pt idx="9883">
                  <c:v>0.11600000000000001</c:v>
                </c:pt>
                <c:pt idx="9884">
                  <c:v>0.115</c:v>
                </c:pt>
                <c:pt idx="9885">
                  <c:v>0.114</c:v>
                </c:pt>
                <c:pt idx="9886">
                  <c:v>0.113</c:v>
                </c:pt>
                <c:pt idx="9887">
                  <c:v>0.111</c:v>
                </c:pt>
                <c:pt idx="9888">
                  <c:v>0.11</c:v>
                </c:pt>
                <c:pt idx="9889">
                  <c:v>0.109</c:v>
                </c:pt>
                <c:pt idx="9890">
                  <c:v>0.108</c:v>
                </c:pt>
                <c:pt idx="9891">
                  <c:v>0.107</c:v>
                </c:pt>
                <c:pt idx="9892">
                  <c:v>0.106</c:v>
                </c:pt>
                <c:pt idx="9893">
                  <c:v>0.105</c:v>
                </c:pt>
                <c:pt idx="9894">
                  <c:v>0.104</c:v>
                </c:pt>
                <c:pt idx="9895">
                  <c:v>0.10299999999999999</c:v>
                </c:pt>
                <c:pt idx="9896">
                  <c:v>0.10199999999999999</c:v>
                </c:pt>
                <c:pt idx="9897">
                  <c:v>0.10100000000000001</c:v>
                </c:pt>
                <c:pt idx="9898">
                  <c:v>0.1</c:v>
                </c:pt>
                <c:pt idx="9899">
                  <c:v>9.9000000000000005E-2</c:v>
                </c:pt>
                <c:pt idx="9900">
                  <c:v>1.0900000000000001</c:v>
                </c:pt>
                <c:pt idx="9901">
                  <c:v>0.99099999999999999</c:v>
                </c:pt>
                <c:pt idx="9902">
                  <c:v>0.90800000000000003</c:v>
                </c:pt>
                <c:pt idx="9903">
                  <c:v>0.83799999999999997</c:v>
                </c:pt>
                <c:pt idx="9904">
                  <c:v>0.77900000000000003</c:v>
                </c:pt>
                <c:pt idx="9905">
                  <c:v>0.72699999999999998</c:v>
                </c:pt>
                <c:pt idx="9906">
                  <c:v>0.68100000000000005</c:v>
                </c:pt>
                <c:pt idx="9907">
                  <c:v>0.64100000000000001</c:v>
                </c:pt>
                <c:pt idx="9908">
                  <c:v>0.60599999999999998</c:v>
                </c:pt>
                <c:pt idx="9909">
                  <c:v>0.57399999999999995</c:v>
                </c:pt>
                <c:pt idx="9910">
                  <c:v>0.54500000000000004</c:v>
                </c:pt>
                <c:pt idx="9911">
                  <c:v>0.51900000000000002</c:v>
                </c:pt>
                <c:pt idx="9912">
                  <c:v>0.495</c:v>
                </c:pt>
                <c:pt idx="9913">
                  <c:v>0.47399999999999998</c:v>
                </c:pt>
                <c:pt idx="9914">
                  <c:v>0.45400000000000001</c:v>
                </c:pt>
                <c:pt idx="9915">
                  <c:v>0.436</c:v>
                </c:pt>
                <c:pt idx="9916">
                  <c:v>0.41899999999999998</c:v>
                </c:pt>
                <c:pt idx="9917">
                  <c:v>0.40400000000000003</c:v>
                </c:pt>
                <c:pt idx="9918">
                  <c:v>0.38900000000000001</c:v>
                </c:pt>
                <c:pt idx="9919">
                  <c:v>0.376</c:v>
                </c:pt>
                <c:pt idx="9920">
                  <c:v>0.36299999999999999</c:v>
                </c:pt>
                <c:pt idx="9921">
                  <c:v>0.35199999999999998</c:v>
                </c:pt>
                <c:pt idx="9922">
                  <c:v>0.34100000000000003</c:v>
                </c:pt>
                <c:pt idx="9923">
                  <c:v>0.33</c:v>
                </c:pt>
                <c:pt idx="9924">
                  <c:v>0.32100000000000001</c:v>
                </c:pt>
                <c:pt idx="9925">
                  <c:v>0.311</c:v>
                </c:pt>
                <c:pt idx="9926">
                  <c:v>0.30299999999999999</c:v>
                </c:pt>
                <c:pt idx="9927">
                  <c:v>0.29499999999999998</c:v>
                </c:pt>
                <c:pt idx="9928">
                  <c:v>0.28699999999999998</c:v>
                </c:pt>
                <c:pt idx="9929">
                  <c:v>0.27900000000000003</c:v>
                </c:pt>
                <c:pt idx="9930">
                  <c:v>0.27300000000000002</c:v>
                </c:pt>
                <c:pt idx="9931">
                  <c:v>0.26600000000000001</c:v>
                </c:pt>
                <c:pt idx="9932">
                  <c:v>0.26</c:v>
                </c:pt>
                <c:pt idx="9933">
                  <c:v>0.253</c:v>
                </c:pt>
                <c:pt idx="9934">
                  <c:v>0.248</c:v>
                </c:pt>
                <c:pt idx="9935">
                  <c:v>0.24199999999999999</c:v>
                </c:pt>
                <c:pt idx="9936">
                  <c:v>0.23699999999999999</c:v>
                </c:pt>
                <c:pt idx="9937">
                  <c:v>0.23200000000000001</c:v>
                </c:pt>
                <c:pt idx="9938">
                  <c:v>0.22700000000000001</c:v>
                </c:pt>
                <c:pt idx="9939">
                  <c:v>0.222</c:v>
                </c:pt>
                <c:pt idx="9940">
                  <c:v>0.218</c:v>
                </c:pt>
                <c:pt idx="9941">
                  <c:v>0.214</c:v>
                </c:pt>
                <c:pt idx="9942">
                  <c:v>0.21</c:v>
                </c:pt>
                <c:pt idx="9943">
                  <c:v>0.20599999999999999</c:v>
                </c:pt>
                <c:pt idx="9944">
                  <c:v>0.20200000000000001</c:v>
                </c:pt>
                <c:pt idx="9945">
                  <c:v>0.19800000000000001</c:v>
                </c:pt>
                <c:pt idx="9946">
                  <c:v>0.19500000000000001</c:v>
                </c:pt>
                <c:pt idx="9947">
                  <c:v>0.191</c:v>
                </c:pt>
                <c:pt idx="9948">
                  <c:v>0.188</c:v>
                </c:pt>
                <c:pt idx="9949">
                  <c:v>0.185</c:v>
                </c:pt>
                <c:pt idx="9950">
                  <c:v>0.182</c:v>
                </c:pt>
                <c:pt idx="9951">
                  <c:v>0.17899999999999999</c:v>
                </c:pt>
                <c:pt idx="9952">
                  <c:v>0.17599999999999999</c:v>
                </c:pt>
                <c:pt idx="9953">
                  <c:v>0.17299999999999999</c:v>
                </c:pt>
                <c:pt idx="9954">
                  <c:v>0.17</c:v>
                </c:pt>
                <c:pt idx="9955">
                  <c:v>0.16800000000000001</c:v>
                </c:pt>
                <c:pt idx="9956">
                  <c:v>0.16500000000000001</c:v>
                </c:pt>
                <c:pt idx="9957">
                  <c:v>0.16300000000000001</c:v>
                </c:pt>
                <c:pt idx="9958">
                  <c:v>0.16</c:v>
                </c:pt>
                <c:pt idx="9959">
                  <c:v>0.158</c:v>
                </c:pt>
                <c:pt idx="9960">
                  <c:v>0.156</c:v>
                </c:pt>
                <c:pt idx="9961">
                  <c:v>0.154</c:v>
                </c:pt>
                <c:pt idx="9962">
                  <c:v>0.151</c:v>
                </c:pt>
                <c:pt idx="9963">
                  <c:v>0.14899999999999999</c:v>
                </c:pt>
                <c:pt idx="9964">
                  <c:v>0.14699999999999999</c:v>
                </c:pt>
                <c:pt idx="9965">
                  <c:v>0.14499999999999999</c:v>
                </c:pt>
                <c:pt idx="9966">
                  <c:v>0.14299999999999999</c:v>
                </c:pt>
                <c:pt idx="9967">
                  <c:v>0.14199999999999999</c:v>
                </c:pt>
                <c:pt idx="9968">
                  <c:v>0.14000000000000001</c:v>
                </c:pt>
                <c:pt idx="9969">
                  <c:v>0.13800000000000001</c:v>
                </c:pt>
                <c:pt idx="9970">
                  <c:v>0.13600000000000001</c:v>
                </c:pt>
                <c:pt idx="9971">
                  <c:v>0.13500000000000001</c:v>
                </c:pt>
                <c:pt idx="9972">
                  <c:v>0.13300000000000001</c:v>
                </c:pt>
                <c:pt idx="9973">
                  <c:v>0.13100000000000001</c:v>
                </c:pt>
                <c:pt idx="9974">
                  <c:v>0.13</c:v>
                </c:pt>
                <c:pt idx="9975">
                  <c:v>0.128</c:v>
                </c:pt>
                <c:pt idx="9976">
                  <c:v>0.127</c:v>
                </c:pt>
                <c:pt idx="9977">
                  <c:v>0.125</c:v>
                </c:pt>
                <c:pt idx="9978">
                  <c:v>0.124</c:v>
                </c:pt>
                <c:pt idx="9979">
                  <c:v>0.122</c:v>
                </c:pt>
                <c:pt idx="9980">
                  <c:v>0.121</c:v>
                </c:pt>
                <c:pt idx="9981">
                  <c:v>0.12</c:v>
                </c:pt>
                <c:pt idx="9982">
                  <c:v>0.11799999999999999</c:v>
                </c:pt>
                <c:pt idx="9983">
                  <c:v>0.11700000000000001</c:v>
                </c:pt>
                <c:pt idx="9984">
                  <c:v>0.11600000000000001</c:v>
                </c:pt>
                <c:pt idx="9985">
                  <c:v>0.115</c:v>
                </c:pt>
                <c:pt idx="9986">
                  <c:v>0.114</c:v>
                </c:pt>
                <c:pt idx="9987">
                  <c:v>0.112</c:v>
                </c:pt>
                <c:pt idx="9988">
                  <c:v>0.111</c:v>
                </c:pt>
                <c:pt idx="9989">
                  <c:v>0.11</c:v>
                </c:pt>
                <c:pt idx="9990">
                  <c:v>0.109</c:v>
                </c:pt>
                <c:pt idx="9991">
                  <c:v>0.108</c:v>
                </c:pt>
                <c:pt idx="9992">
                  <c:v>0.107</c:v>
                </c:pt>
                <c:pt idx="9993">
                  <c:v>0.106</c:v>
                </c:pt>
                <c:pt idx="9994">
                  <c:v>0.105</c:v>
                </c:pt>
                <c:pt idx="9995">
                  <c:v>0.104</c:v>
                </c:pt>
                <c:pt idx="9996">
                  <c:v>0.10299999999999999</c:v>
                </c:pt>
                <c:pt idx="9997">
                  <c:v>0.10199999999999999</c:v>
                </c:pt>
                <c:pt idx="9998">
                  <c:v>0.10100000000000001</c:v>
                </c:pt>
                <c:pt idx="9999">
                  <c:v>0.1</c:v>
                </c:pt>
              </c:numCache>
            </c:numRef>
          </c:xVal>
          <c:yVal>
            <c:numRef>
              <c:f>'b92Alice-Bob'!$G$2:$G$10001</c:f>
              <c:numCache>
                <c:formatCode>General</c:formatCode>
                <c:ptCount val="100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1</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1</c:v>
                </c:pt>
                <c:pt idx="501">
                  <c:v>1</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2</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0</c:v>
                </c:pt>
                <c:pt idx="689">
                  <c:v>0</c:v>
                </c:pt>
                <c:pt idx="690">
                  <c:v>0</c:v>
                </c:pt>
                <c:pt idx="691">
                  <c:v>0</c:v>
                </c:pt>
                <c:pt idx="692">
                  <c:v>0</c:v>
                </c:pt>
                <c:pt idx="693">
                  <c:v>0</c:v>
                </c:pt>
                <c:pt idx="694">
                  <c:v>0</c:v>
                </c:pt>
                <c:pt idx="695">
                  <c:v>0</c:v>
                </c:pt>
                <c:pt idx="696">
                  <c:v>0</c:v>
                </c:pt>
                <c:pt idx="697">
                  <c:v>0</c:v>
                </c:pt>
                <c:pt idx="698">
                  <c:v>0</c:v>
                </c:pt>
                <c:pt idx="699">
                  <c:v>0</c:v>
                </c:pt>
                <c:pt idx="700">
                  <c:v>4</c:v>
                </c:pt>
                <c:pt idx="701">
                  <c:v>0</c:v>
                </c:pt>
                <c:pt idx="702">
                  <c:v>0</c:v>
                </c:pt>
                <c:pt idx="703">
                  <c:v>1</c:v>
                </c:pt>
                <c:pt idx="704">
                  <c:v>0</c:v>
                </c:pt>
                <c:pt idx="705">
                  <c:v>0</c:v>
                </c:pt>
                <c:pt idx="706">
                  <c:v>0</c:v>
                </c:pt>
                <c:pt idx="707">
                  <c:v>0</c:v>
                </c:pt>
                <c:pt idx="708">
                  <c:v>0</c:v>
                </c:pt>
                <c:pt idx="709">
                  <c:v>0</c:v>
                </c:pt>
                <c:pt idx="710">
                  <c:v>0</c:v>
                </c:pt>
                <c:pt idx="711">
                  <c:v>0</c:v>
                </c:pt>
                <c:pt idx="712">
                  <c:v>0</c:v>
                </c:pt>
                <c:pt idx="713">
                  <c:v>0</c:v>
                </c:pt>
                <c:pt idx="714">
                  <c:v>0</c:v>
                </c:pt>
                <c:pt idx="715">
                  <c:v>0</c:v>
                </c:pt>
                <c:pt idx="716">
                  <c:v>0</c:v>
                </c:pt>
                <c:pt idx="717">
                  <c:v>0</c:v>
                </c:pt>
                <c:pt idx="718">
                  <c:v>0</c:v>
                </c:pt>
                <c:pt idx="719">
                  <c:v>0</c:v>
                </c:pt>
                <c:pt idx="720">
                  <c:v>0</c:v>
                </c:pt>
                <c:pt idx="721">
                  <c:v>0</c:v>
                </c:pt>
                <c:pt idx="722">
                  <c:v>0</c:v>
                </c:pt>
                <c:pt idx="723">
                  <c:v>0</c:v>
                </c:pt>
                <c:pt idx="724">
                  <c:v>0</c:v>
                </c:pt>
                <c:pt idx="725">
                  <c:v>0</c:v>
                </c:pt>
                <c:pt idx="726">
                  <c:v>0</c:v>
                </c:pt>
                <c:pt idx="727">
                  <c:v>0</c:v>
                </c:pt>
                <c:pt idx="728">
                  <c:v>0</c:v>
                </c:pt>
                <c:pt idx="729">
                  <c:v>0</c:v>
                </c:pt>
                <c:pt idx="730">
                  <c:v>0</c:v>
                </c:pt>
                <c:pt idx="731">
                  <c:v>0</c:v>
                </c:pt>
                <c:pt idx="732">
                  <c:v>0</c:v>
                </c:pt>
                <c:pt idx="733">
                  <c:v>0</c:v>
                </c:pt>
                <c:pt idx="734">
                  <c:v>0</c:v>
                </c:pt>
                <c:pt idx="735">
                  <c:v>0</c:v>
                </c:pt>
                <c:pt idx="736">
                  <c:v>0</c:v>
                </c:pt>
                <c:pt idx="737">
                  <c:v>0</c:v>
                </c:pt>
                <c:pt idx="738">
                  <c:v>0</c:v>
                </c:pt>
                <c:pt idx="739">
                  <c:v>0</c:v>
                </c:pt>
                <c:pt idx="740">
                  <c:v>0</c:v>
                </c:pt>
                <c:pt idx="741">
                  <c:v>0</c:v>
                </c:pt>
                <c:pt idx="742">
                  <c:v>0</c:v>
                </c:pt>
                <c:pt idx="743">
                  <c:v>0</c:v>
                </c:pt>
                <c:pt idx="744">
                  <c:v>0</c:v>
                </c:pt>
                <c:pt idx="745">
                  <c:v>0</c:v>
                </c:pt>
                <c:pt idx="746">
                  <c:v>0</c:v>
                </c:pt>
                <c:pt idx="747">
                  <c:v>0</c:v>
                </c:pt>
                <c:pt idx="748">
                  <c:v>0</c:v>
                </c:pt>
                <c:pt idx="749">
                  <c:v>0</c:v>
                </c:pt>
                <c:pt idx="750">
                  <c:v>0</c:v>
                </c:pt>
                <c:pt idx="751">
                  <c:v>0</c:v>
                </c:pt>
                <c:pt idx="752">
                  <c:v>0</c:v>
                </c:pt>
                <c:pt idx="753">
                  <c:v>0</c:v>
                </c:pt>
                <c:pt idx="754">
                  <c:v>0</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0</c:v>
                </c:pt>
                <c:pt idx="777">
                  <c:v>0</c:v>
                </c:pt>
                <c:pt idx="778">
                  <c:v>0</c:v>
                </c:pt>
                <c:pt idx="779">
                  <c:v>0</c:v>
                </c:pt>
                <c:pt idx="780">
                  <c:v>0</c:v>
                </c:pt>
                <c:pt idx="781">
                  <c:v>0</c:v>
                </c:pt>
                <c:pt idx="782">
                  <c:v>0</c:v>
                </c:pt>
                <c:pt idx="783">
                  <c:v>0</c:v>
                </c:pt>
                <c:pt idx="784">
                  <c:v>0</c:v>
                </c:pt>
                <c:pt idx="785">
                  <c:v>0</c:v>
                </c:pt>
                <c:pt idx="786">
                  <c:v>0</c:v>
                </c:pt>
                <c:pt idx="787">
                  <c:v>0</c:v>
                </c:pt>
                <c:pt idx="788">
                  <c:v>0</c:v>
                </c:pt>
                <c:pt idx="789">
                  <c:v>0</c:v>
                </c:pt>
                <c:pt idx="790">
                  <c:v>0</c:v>
                </c:pt>
                <c:pt idx="791">
                  <c:v>0</c:v>
                </c:pt>
                <c:pt idx="792">
                  <c:v>0</c:v>
                </c:pt>
                <c:pt idx="793">
                  <c:v>0</c:v>
                </c:pt>
                <c:pt idx="794">
                  <c:v>0</c:v>
                </c:pt>
                <c:pt idx="795">
                  <c:v>0</c:v>
                </c:pt>
                <c:pt idx="796">
                  <c:v>0</c:v>
                </c:pt>
                <c:pt idx="797">
                  <c:v>0</c:v>
                </c:pt>
                <c:pt idx="798">
                  <c:v>0</c:v>
                </c:pt>
                <c:pt idx="799">
                  <c:v>0</c:v>
                </c:pt>
                <c:pt idx="800">
                  <c:v>9</c:v>
                </c:pt>
                <c:pt idx="801">
                  <c:v>2</c:v>
                </c:pt>
                <c:pt idx="802">
                  <c:v>0</c:v>
                </c:pt>
                <c:pt idx="803">
                  <c:v>0</c:v>
                </c:pt>
                <c:pt idx="804">
                  <c:v>0</c:v>
                </c:pt>
                <c:pt idx="805">
                  <c:v>0</c:v>
                </c:pt>
                <c:pt idx="806">
                  <c:v>0</c:v>
                </c:pt>
                <c:pt idx="807">
                  <c:v>0</c:v>
                </c:pt>
                <c:pt idx="808">
                  <c:v>0</c:v>
                </c:pt>
                <c:pt idx="809">
                  <c:v>0</c:v>
                </c:pt>
                <c:pt idx="810">
                  <c:v>0</c:v>
                </c:pt>
                <c:pt idx="811">
                  <c:v>0</c:v>
                </c:pt>
                <c:pt idx="812">
                  <c:v>0</c:v>
                </c:pt>
                <c:pt idx="813">
                  <c:v>0</c:v>
                </c:pt>
                <c:pt idx="814">
                  <c:v>0</c:v>
                </c:pt>
                <c:pt idx="815">
                  <c:v>0</c:v>
                </c:pt>
                <c:pt idx="816">
                  <c:v>0</c:v>
                </c:pt>
                <c:pt idx="817">
                  <c:v>0</c:v>
                </c:pt>
                <c:pt idx="818">
                  <c:v>0</c:v>
                </c:pt>
                <c:pt idx="819">
                  <c:v>0</c:v>
                </c:pt>
                <c:pt idx="820">
                  <c:v>0</c:v>
                </c:pt>
                <c:pt idx="821">
                  <c:v>0</c:v>
                </c:pt>
                <c:pt idx="822">
                  <c:v>0</c:v>
                </c:pt>
                <c:pt idx="823">
                  <c:v>0</c:v>
                </c:pt>
                <c:pt idx="824">
                  <c:v>0</c:v>
                </c:pt>
                <c:pt idx="825">
                  <c:v>0</c:v>
                </c:pt>
                <c:pt idx="826">
                  <c:v>0</c:v>
                </c:pt>
                <c:pt idx="827">
                  <c:v>0</c:v>
                </c:pt>
                <c:pt idx="828">
                  <c:v>0</c:v>
                </c:pt>
                <c:pt idx="829">
                  <c:v>0</c:v>
                </c:pt>
                <c:pt idx="830">
                  <c:v>0</c:v>
                </c:pt>
                <c:pt idx="831">
                  <c:v>0</c:v>
                </c:pt>
                <c:pt idx="832">
                  <c:v>0</c:v>
                </c:pt>
                <c:pt idx="833">
                  <c:v>0</c:v>
                </c:pt>
                <c:pt idx="834">
                  <c:v>0</c:v>
                </c:pt>
                <c:pt idx="835">
                  <c:v>0</c:v>
                </c:pt>
                <c:pt idx="836">
                  <c:v>0</c:v>
                </c:pt>
                <c:pt idx="837">
                  <c:v>0</c:v>
                </c:pt>
                <c:pt idx="838">
                  <c:v>0</c:v>
                </c:pt>
                <c:pt idx="839">
                  <c:v>0</c:v>
                </c:pt>
                <c:pt idx="840">
                  <c:v>0</c:v>
                </c:pt>
                <c:pt idx="841">
                  <c:v>0</c:v>
                </c:pt>
                <c:pt idx="842">
                  <c:v>0</c:v>
                </c:pt>
                <c:pt idx="843">
                  <c:v>0</c:v>
                </c:pt>
                <c:pt idx="844">
                  <c:v>0</c:v>
                </c:pt>
                <c:pt idx="845">
                  <c:v>0</c:v>
                </c:pt>
                <c:pt idx="846">
                  <c:v>0</c:v>
                </c:pt>
                <c:pt idx="847">
                  <c:v>0</c:v>
                </c:pt>
                <c:pt idx="848">
                  <c:v>0</c:v>
                </c:pt>
                <c:pt idx="849">
                  <c:v>0</c:v>
                </c:pt>
                <c:pt idx="850">
                  <c:v>0</c:v>
                </c:pt>
                <c:pt idx="851">
                  <c:v>0</c:v>
                </c:pt>
                <c:pt idx="852">
                  <c:v>0</c:v>
                </c:pt>
                <c:pt idx="853">
                  <c:v>0</c:v>
                </c:pt>
                <c:pt idx="854">
                  <c:v>0</c:v>
                </c:pt>
                <c:pt idx="855">
                  <c:v>0</c:v>
                </c:pt>
                <c:pt idx="856">
                  <c:v>0</c:v>
                </c:pt>
                <c:pt idx="857">
                  <c:v>0</c:v>
                </c:pt>
                <c:pt idx="858">
                  <c:v>0</c:v>
                </c:pt>
                <c:pt idx="859">
                  <c:v>0</c:v>
                </c:pt>
                <c:pt idx="860">
                  <c:v>0</c:v>
                </c:pt>
                <c:pt idx="861">
                  <c:v>0</c:v>
                </c:pt>
                <c:pt idx="862">
                  <c:v>0</c:v>
                </c:pt>
                <c:pt idx="863">
                  <c:v>0</c:v>
                </c:pt>
                <c:pt idx="864">
                  <c:v>0</c:v>
                </c:pt>
                <c:pt idx="865">
                  <c:v>0</c:v>
                </c:pt>
                <c:pt idx="866">
                  <c:v>0</c:v>
                </c:pt>
                <c:pt idx="867">
                  <c:v>0</c:v>
                </c:pt>
                <c:pt idx="868">
                  <c:v>0</c:v>
                </c:pt>
                <c:pt idx="869">
                  <c:v>0</c:v>
                </c:pt>
                <c:pt idx="870">
                  <c:v>0</c:v>
                </c:pt>
                <c:pt idx="871">
                  <c:v>0</c:v>
                </c:pt>
                <c:pt idx="872">
                  <c:v>0</c:v>
                </c:pt>
                <c:pt idx="873">
                  <c:v>0</c:v>
                </c:pt>
                <c:pt idx="874">
                  <c:v>0</c:v>
                </c:pt>
                <c:pt idx="875">
                  <c:v>0</c:v>
                </c:pt>
                <c:pt idx="876">
                  <c:v>0</c:v>
                </c:pt>
                <c:pt idx="877">
                  <c:v>0</c:v>
                </c:pt>
                <c:pt idx="878">
                  <c:v>0</c:v>
                </c:pt>
                <c:pt idx="879">
                  <c:v>0</c:v>
                </c:pt>
                <c:pt idx="880">
                  <c:v>0</c:v>
                </c:pt>
                <c:pt idx="881">
                  <c:v>0</c:v>
                </c:pt>
                <c:pt idx="882">
                  <c:v>0</c:v>
                </c:pt>
                <c:pt idx="883">
                  <c:v>0</c:v>
                </c:pt>
                <c:pt idx="884">
                  <c:v>0</c:v>
                </c:pt>
                <c:pt idx="885">
                  <c:v>0</c:v>
                </c:pt>
                <c:pt idx="886">
                  <c:v>0</c:v>
                </c:pt>
                <c:pt idx="887">
                  <c:v>0</c:v>
                </c:pt>
                <c:pt idx="888">
                  <c:v>0</c:v>
                </c:pt>
                <c:pt idx="889">
                  <c:v>0</c:v>
                </c:pt>
                <c:pt idx="890">
                  <c:v>0</c:v>
                </c:pt>
                <c:pt idx="891">
                  <c:v>0</c:v>
                </c:pt>
                <c:pt idx="892">
                  <c:v>0</c:v>
                </c:pt>
                <c:pt idx="893">
                  <c:v>0</c:v>
                </c:pt>
                <c:pt idx="894">
                  <c:v>0</c:v>
                </c:pt>
                <c:pt idx="895">
                  <c:v>0</c:v>
                </c:pt>
                <c:pt idx="896">
                  <c:v>0</c:v>
                </c:pt>
                <c:pt idx="897">
                  <c:v>0</c:v>
                </c:pt>
                <c:pt idx="898">
                  <c:v>0</c:v>
                </c:pt>
                <c:pt idx="899">
                  <c:v>0</c:v>
                </c:pt>
                <c:pt idx="900">
                  <c:v>14</c:v>
                </c:pt>
                <c:pt idx="901">
                  <c:v>1</c:v>
                </c:pt>
                <c:pt idx="902">
                  <c:v>2</c:v>
                </c:pt>
                <c:pt idx="903">
                  <c:v>0</c:v>
                </c:pt>
                <c:pt idx="904">
                  <c:v>0</c:v>
                </c:pt>
                <c:pt idx="905">
                  <c:v>0</c:v>
                </c:pt>
                <c:pt idx="906">
                  <c:v>0</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0</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c:v>
                </c:pt>
                <c:pt idx="958">
                  <c:v>0</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0</c:v>
                </c:pt>
                <c:pt idx="1000">
                  <c:v>13</c:v>
                </c:pt>
                <c:pt idx="1001">
                  <c:v>7</c:v>
                </c:pt>
                <c:pt idx="1002">
                  <c:v>1</c:v>
                </c:pt>
                <c:pt idx="1003">
                  <c:v>0</c:v>
                </c:pt>
                <c:pt idx="1004">
                  <c:v>0</c:v>
                </c:pt>
                <c:pt idx="1005">
                  <c:v>0</c:v>
                </c:pt>
                <c:pt idx="1006">
                  <c:v>0</c:v>
                </c:pt>
                <c:pt idx="1007">
                  <c:v>0</c:v>
                </c:pt>
                <c:pt idx="1008">
                  <c:v>0</c:v>
                </c:pt>
                <c:pt idx="1009">
                  <c:v>0</c:v>
                </c:pt>
                <c:pt idx="1010">
                  <c:v>0</c:v>
                </c:pt>
                <c:pt idx="1011">
                  <c:v>0</c:v>
                </c:pt>
                <c:pt idx="1012">
                  <c:v>0</c:v>
                </c:pt>
                <c:pt idx="1013">
                  <c:v>0</c:v>
                </c:pt>
                <c:pt idx="1014">
                  <c:v>0</c:v>
                </c:pt>
                <c:pt idx="1015">
                  <c:v>0</c:v>
                </c:pt>
                <c:pt idx="1016">
                  <c:v>0</c:v>
                </c:pt>
                <c:pt idx="1017">
                  <c:v>0</c:v>
                </c:pt>
                <c:pt idx="1018">
                  <c:v>0</c:v>
                </c:pt>
                <c:pt idx="1019">
                  <c:v>0</c:v>
                </c:pt>
                <c:pt idx="1020">
                  <c:v>0</c:v>
                </c:pt>
                <c:pt idx="1021">
                  <c:v>0</c:v>
                </c:pt>
                <c:pt idx="1022">
                  <c:v>0</c:v>
                </c:pt>
                <c:pt idx="1023">
                  <c:v>0</c:v>
                </c:pt>
                <c:pt idx="1024">
                  <c:v>0</c:v>
                </c:pt>
                <c:pt idx="1025">
                  <c:v>0</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0</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16</c:v>
                </c:pt>
                <c:pt idx="1101">
                  <c:v>9</c:v>
                </c:pt>
                <c:pt idx="1102">
                  <c:v>4</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15</c:v>
                </c:pt>
                <c:pt idx="1201">
                  <c:v>12</c:v>
                </c:pt>
                <c:pt idx="1202">
                  <c:v>7</c:v>
                </c:pt>
                <c:pt idx="1203">
                  <c:v>2</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37</c:v>
                </c:pt>
                <c:pt idx="1301">
                  <c:v>17</c:v>
                </c:pt>
                <c:pt idx="1302">
                  <c:v>8</c:v>
                </c:pt>
                <c:pt idx="1303">
                  <c:v>5</c:v>
                </c:pt>
                <c:pt idx="1304">
                  <c:v>0</c:v>
                </c:pt>
                <c:pt idx="1305">
                  <c:v>1</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45</c:v>
                </c:pt>
                <c:pt idx="1401">
                  <c:v>20</c:v>
                </c:pt>
                <c:pt idx="1402">
                  <c:v>11</c:v>
                </c:pt>
                <c:pt idx="1403">
                  <c:v>3</c:v>
                </c:pt>
                <c:pt idx="1404">
                  <c:v>2</c:v>
                </c:pt>
                <c:pt idx="1405">
                  <c:v>1</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54</c:v>
                </c:pt>
                <c:pt idx="1501">
                  <c:v>44</c:v>
                </c:pt>
                <c:pt idx="1502">
                  <c:v>17</c:v>
                </c:pt>
                <c:pt idx="1503">
                  <c:v>11</c:v>
                </c:pt>
                <c:pt idx="1504">
                  <c:v>6</c:v>
                </c:pt>
                <c:pt idx="1505">
                  <c:v>2</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68</c:v>
                </c:pt>
                <c:pt idx="1601">
                  <c:v>45</c:v>
                </c:pt>
                <c:pt idx="1602">
                  <c:v>25</c:v>
                </c:pt>
                <c:pt idx="1603">
                  <c:v>10</c:v>
                </c:pt>
                <c:pt idx="1604">
                  <c:v>5</c:v>
                </c:pt>
                <c:pt idx="1605">
                  <c:v>2</c:v>
                </c:pt>
                <c:pt idx="1606">
                  <c:v>1</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75</c:v>
                </c:pt>
                <c:pt idx="1701">
                  <c:v>53</c:v>
                </c:pt>
                <c:pt idx="1702">
                  <c:v>37</c:v>
                </c:pt>
                <c:pt idx="1703">
                  <c:v>27</c:v>
                </c:pt>
                <c:pt idx="1704">
                  <c:v>3</c:v>
                </c:pt>
                <c:pt idx="1705">
                  <c:v>2</c:v>
                </c:pt>
                <c:pt idx="1706">
                  <c:v>1</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76</c:v>
                </c:pt>
                <c:pt idx="1801">
                  <c:v>60</c:v>
                </c:pt>
                <c:pt idx="1802">
                  <c:v>37</c:v>
                </c:pt>
                <c:pt idx="1803">
                  <c:v>20</c:v>
                </c:pt>
                <c:pt idx="1804">
                  <c:v>10</c:v>
                </c:pt>
                <c:pt idx="1805">
                  <c:v>2</c:v>
                </c:pt>
                <c:pt idx="1806">
                  <c:v>1</c:v>
                </c:pt>
                <c:pt idx="1807">
                  <c:v>0</c:v>
                </c:pt>
                <c:pt idx="1808">
                  <c:v>0</c:v>
                </c:pt>
                <c:pt idx="1809">
                  <c:v>0</c:v>
                </c:pt>
                <c:pt idx="1810">
                  <c:v>0</c:v>
                </c:pt>
                <c:pt idx="1811">
                  <c:v>0</c:v>
                </c:pt>
                <c:pt idx="1812">
                  <c:v>0</c:v>
                </c:pt>
                <c:pt idx="1813">
                  <c:v>0</c:v>
                </c:pt>
                <c:pt idx="1814">
                  <c:v>0</c:v>
                </c:pt>
                <c:pt idx="1815">
                  <c:v>0</c:v>
                </c:pt>
                <c:pt idx="1816">
                  <c:v>0</c:v>
                </c:pt>
                <c:pt idx="1817">
                  <c:v>0</c:v>
                </c:pt>
                <c:pt idx="1818">
                  <c:v>0</c:v>
                </c:pt>
                <c:pt idx="1819">
                  <c:v>0</c:v>
                </c:pt>
                <c:pt idx="1820">
                  <c:v>0</c:v>
                </c:pt>
                <c:pt idx="1821">
                  <c:v>0</c:v>
                </c:pt>
                <c:pt idx="1822">
                  <c:v>0</c:v>
                </c:pt>
                <c:pt idx="1823">
                  <c:v>0</c:v>
                </c:pt>
                <c:pt idx="1824">
                  <c:v>0</c:v>
                </c:pt>
                <c:pt idx="1825">
                  <c:v>0</c:v>
                </c:pt>
                <c:pt idx="1826">
                  <c:v>0</c:v>
                </c:pt>
                <c:pt idx="1827">
                  <c:v>0</c:v>
                </c:pt>
                <c:pt idx="1828">
                  <c:v>0</c:v>
                </c:pt>
                <c:pt idx="1829">
                  <c:v>0</c:v>
                </c:pt>
                <c:pt idx="1830">
                  <c:v>0</c:v>
                </c:pt>
                <c:pt idx="1831">
                  <c:v>0</c:v>
                </c:pt>
                <c:pt idx="1832">
                  <c:v>0</c:v>
                </c:pt>
                <c:pt idx="1833">
                  <c:v>0</c:v>
                </c:pt>
                <c:pt idx="1834">
                  <c:v>0</c:v>
                </c:pt>
                <c:pt idx="1835">
                  <c:v>0</c:v>
                </c:pt>
                <c:pt idx="1836">
                  <c:v>0</c:v>
                </c:pt>
                <c:pt idx="1837">
                  <c:v>0</c:v>
                </c:pt>
                <c:pt idx="1838">
                  <c:v>0</c:v>
                </c:pt>
                <c:pt idx="1839">
                  <c:v>0</c:v>
                </c:pt>
                <c:pt idx="1840">
                  <c:v>0</c:v>
                </c:pt>
                <c:pt idx="1841">
                  <c:v>0</c:v>
                </c:pt>
                <c:pt idx="1842">
                  <c:v>0</c:v>
                </c:pt>
                <c:pt idx="1843">
                  <c:v>0</c:v>
                </c:pt>
                <c:pt idx="1844">
                  <c:v>0</c:v>
                </c:pt>
                <c:pt idx="1845">
                  <c:v>0</c:v>
                </c:pt>
                <c:pt idx="1846">
                  <c:v>0</c:v>
                </c:pt>
                <c:pt idx="1847">
                  <c:v>0</c:v>
                </c:pt>
                <c:pt idx="1848">
                  <c:v>0</c:v>
                </c:pt>
                <c:pt idx="1849">
                  <c:v>0</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0</c:v>
                </c:pt>
                <c:pt idx="1877">
                  <c:v>0</c:v>
                </c:pt>
                <c:pt idx="1878">
                  <c:v>0</c:v>
                </c:pt>
                <c:pt idx="1879">
                  <c:v>0</c:v>
                </c:pt>
                <c:pt idx="1880">
                  <c:v>0</c:v>
                </c:pt>
                <c:pt idx="1881">
                  <c:v>0</c:v>
                </c:pt>
                <c:pt idx="1882">
                  <c:v>0</c:v>
                </c:pt>
                <c:pt idx="1883">
                  <c:v>0</c:v>
                </c:pt>
                <c:pt idx="1884">
                  <c:v>0</c:v>
                </c:pt>
                <c:pt idx="1885">
                  <c:v>0</c:v>
                </c:pt>
                <c:pt idx="1886">
                  <c:v>0</c:v>
                </c:pt>
                <c:pt idx="1887">
                  <c:v>0</c:v>
                </c:pt>
                <c:pt idx="1888">
                  <c:v>0</c:v>
                </c:pt>
                <c:pt idx="1889">
                  <c:v>0</c:v>
                </c:pt>
                <c:pt idx="1890">
                  <c:v>0</c:v>
                </c:pt>
                <c:pt idx="1891">
                  <c:v>0</c:v>
                </c:pt>
                <c:pt idx="1892">
                  <c:v>0</c:v>
                </c:pt>
                <c:pt idx="1893">
                  <c:v>0</c:v>
                </c:pt>
                <c:pt idx="1894">
                  <c:v>0</c:v>
                </c:pt>
                <c:pt idx="1895">
                  <c:v>0</c:v>
                </c:pt>
                <c:pt idx="1896">
                  <c:v>0</c:v>
                </c:pt>
                <c:pt idx="1897">
                  <c:v>0</c:v>
                </c:pt>
                <c:pt idx="1898">
                  <c:v>0</c:v>
                </c:pt>
                <c:pt idx="1899">
                  <c:v>0</c:v>
                </c:pt>
                <c:pt idx="1900">
                  <c:v>78</c:v>
                </c:pt>
                <c:pt idx="1901">
                  <c:v>70</c:v>
                </c:pt>
                <c:pt idx="1902">
                  <c:v>49</c:v>
                </c:pt>
                <c:pt idx="1903">
                  <c:v>23</c:v>
                </c:pt>
                <c:pt idx="1904">
                  <c:v>13</c:v>
                </c:pt>
                <c:pt idx="1905">
                  <c:v>7</c:v>
                </c:pt>
                <c:pt idx="1906">
                  <c:v>5</c:v>
                </c:pt>
                <c:pt idx="1907">
                  <c:v>1</c:v>
                </c:pt>
                <c:pt idx="1908">
                  <c:v>0</c:v>
                </c:pt>
                <c:pt idx="1909">
                  <c:v>0</c:v>
                </c:pt>
                <c:pt idx="1910">
                  <c:v>0</c:v>
                </c:pt>
                <c:pt idx="1911">
                  <c:v>0</c:v>
                </c:pt>
                <c:pt idx="1912">
                  <c:v>0</c:v>
                </c:pt>
                <c:pt idx="1913">
                  <c:v>0</c:v>
                </c:pt>
                <c:pt idx="1914">
                  <c:v>0</c:v>
                </c:pt>
                <c:pt idx="1915">
                  <c:v>0</c:v>
                </c:pt>
                <c:pt idx="1916">
                  <c:v>0</c:v>
                </c:pt>
                <c:pt idx="1917">
                  <c:v>0</c:v>
                </c:pt>
                <c:pt idx="1918">
                  <c:v>0</c:v>
                </c:pt>
                <c:pt idx="1919">
                  <c:v>0</c:v>
                </c:pt>
                <c:pt idx="1920">
                  <c:v>0</c:v>
                </c:pt>
                <c:pt idx="1921">
                  <c:v>0</c:v>
                </c:pt>
                <c:pt idx="1922">
                  <c:v>0</c:v>
                </c:pt>
                <c:pt idx="1923">
                  <c:v>0</c:v>
                </c:pt>
                <c:pt idx="1924">
                  <c:v>0</c:v>
                </c:pt>
                <c:pt idx="1925">
                  <c:v>0</c:v>
                </c:pt>
                <c:pt idx="1926">
                  <c:v>0</c:v>
                </c:pt>
                <c:pt idx="1927">
                  <c:v>0</c:v>
                </c:pt>
                <c:pt idx="1928">
                  <c:v>0</c:v>
                </c:pt>
                <c:pt idx="1929">
                  <c:v>0</c:v>
                </c:pt>
                <c:pt idx="1930">
                  <c:v>0</c:v>
                </c:pt>
                <c:pt idx="1931">
                  <c:v>0</c:v>
                </c:pt>
                <c:pt idx="1932">
                  <c:v>0</c:v>
                </c:pt>
                <c:pt idx="1933">
                  <c:v>0</c:v>
                </c:pt>
                <c:pt idx="1934">
                  <c:v>0</c:v>
                </c:pt>
                <c:pt idx="1935">
                  <c:v>0</c:v>
                </c:pt>
                <c:pt idx="1936">
                  <c:v>0</c:v>
                </c:pt>
                <c:pt idx="1937">
                  <c:v>0</c:v>
                </c:pt>
                <c:pt idx="1938">
                  <c:v>0</c:v>
                </c:pt>
                <c:pt idx="1939">
                  <c:v>0</c:v>
                </c:pt>
                <c:pt idx="1940">
                  <c:v>0</c:v>
                </c:pt>
                <c:pt idx="1941">
                  <c:v>0</c:v>
                </c:pt>
                <c:pt idx="1942">
                  <c:v>0</c:v>
                </c:pt>
                <c:pt idx="1943">
                  <c:v>0</c:v>
                </c:pt>
                <c:pt idx="1944">
                  <c:v>0</c:v>
                </c:pt>
                <c:pt idx="1945">
                  <c:v>0</c:v>
                </c:pt>
                <c:pt idx="1946">
                  <c:v>0</c:v>
                </c:pt>
                <c:pt idx="1947">
                  <c:v>0</c:v>
                </c:pt>
                <c:pt idx="1948">
                  <c:v>0</c:v>
                </c:pt>
                <c:pt idx="1949">
                  <c:v>0</c:v>
                </c:pt>
                <c:pt idx="1950">
                  <c:v>0</c:v>
                </c:pt>
                <c:pt idx="1951">
                  <c:v>0</c:v>
                </c:pt>
                <c:pt idx="1952">
                  <c:v>0</c:v>
                </c:pt>
                <c:pt idx="1953">
                  <c:v>0</c:v>
                </c:pt>
                <c:pt idx="1954">
                  <c:v>0</c:v>
                </c:pt>
                <c:pt idx="1955">
                  <c:v>0</c:v>
                </c:pt>
                <c:pt idx="1956">
                  <c:v>0</c:v>
                </c:pt>
                <c:pt idx="1957">
                  <c:v>0</c:v>
                </c:pt>
                <c:pt idx="1958">
                  <c:v>0</c:v>
                </c:pt>
                <c:pt idx="1959">
                  <c:v>0</c:v>
                </c:pt>
                <c:pt idx="1960">
                  <c:v>0</c:v>
                </c:pt>
                <c:pt idx="1961">
                  <c:v>0</c:v>
                </c:pt>
                <c:pt idx="1962">
                  <c:v>0</c:v>
                </c:pt>
                <c:pt idx="1963">
                  <c:v>0</c:v>
                </c:pt>
                <c:pt idx="1964">
                  <c:v>0</c:v>
                </c:pt>
                <c:pt idx="1965">
                  <c:v>0</c:v>
                </c:pt>
                <c:pt idx="1966">
                  <c:v>0</c:v>
                </c:pt>
                <c:pt idx="1967">
                  <c:v>0</c:v>
                </c:pt>
                <c:pt idx="1968">
                  <c:v>0</c:v>
                </c:pt>
                <c:pt idx="1969">
                  <c:v>0</c:v>
                </c:pt>
                <c:pt idx="1970">
                  <c:v>0</c:v>
                </c:pt>
                <c:pt idx="1971">
                  <c:v>0</c:v>
                </c:pt>
                <c:pt idx="1972">
                  <c:v>0</c:v>
                </c:pt>
                <c:pt idx="1973">
                  <c:v>0</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0</c:v>
                </c:pt>
                <c:pt idx="1995">
                  <c:v>0</c:v>
                </c:pt>
                <c:pt idx="1996">
                  <c:v>0</c:v>
                </c:pt>
                <c:pt idx="1997">
                  <c:v>0</c:v>
                </c:pt>
                <c:pt idx="1998">
                  <c:v>0</c:v>
                </c:pt>
                <c:pt idx="1999">
                  <c:v>0</c:v>
                </c:pt>
                <c:pt idx="2000">
                  <c:v>93</c:v>
                </c:pt>
                <c:pt idx="2001">
                  <c:v>77</c:v>
                </c:pt>
                <c:pt idx="2002">
                  <c:v>58</c:v>
                </c:pt>
                <c:pt idx="2003">
                  <c:v>41</c:v>
                </c:pt>
                <c:pt idx="2004">
                  <c:v>18</c:v>
                </c:pt>
                <c:pt idx="2005">
                  <c:v>6</c:v>
                </c:pt>
                <c:pt idx="2006">
                  <c:v>1</c:v>
                </c:pt>
                <c:pt idx="2007">
                  <c:v>2</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0</c:v>
                </c:pt>
                <c:pt idx="2030">
                  <c:v>0</c:v>
                </c:pt>
                <c:pt idx="2031">
                  <c:v>0</c:v>
                </c:pt>
                <c:pt idx="2032">
                  <c:v>0</c:v>
                </c:pt>
                <c:pt idx="2033">
                  <c:v>0</c:v>
                </c:pt>
                <c:pt idx="2034">
                  <c:v>0</c:v>
                </c:pt>
                <c:pt idx="2035">
                  <c:v>0</c:v>
                </c:pt>
                <c:pt idx="2036">
                  <c:v>0</c:v>
                </c:pt>
                <c:pt idx="2037">
                  <c:v>0</c:v>
                </c:pt>
                <c:pt idx="2038">
                  <c:v>0</c:v>
                </c:pt>
                <c:pt idx="2039">
                  <c:v>0</c:v>
                </c:pt>
                <c:pt idx="2040">
                  <c:v>0</c:v>
                </c:pt>
                <c:pt idx="2041">
                  <c:v>0</c:v>
                </c:pt>
                <c:pt idx="2042">
                  <c:v>0</c:v>
                </c:pt>
                <c:pt idx="2043">
                  <c:v>0</c:v>
                </c:pt>
                <c:pt idx="2044">
                  <c:v>0</c:v>
                </c:pt>
                <c:pt idx="2045">
                  <c:v>0</c:v>
                </c:pt>
                <c:pt idx="2046">
                  <c:v>0</c:v>
                </c:pt>
                <c:pt idx="2047">
                  <c:v>0</c:v>
                </c:pt>
                <c:pt idx="2048">
                  <c:v>0</c:v>
                </c:pt>
                <c:pt idx="2049">
                  <c:v>0</c:v>
                </c:pt>
                <c:pt idx="2050">
                  <c:v>0</c:v>
                </c:pt>
                <c:pt idx="2051">
                  <c:v>0</c:v>
                </c:pt>
                <c:pt idx="2052">
                  <c:v>0</c:v>
                </c:pt>
                <c:pt idx="2053">
                  <c:v>0</c:v>
                </c:pt>
                <c:pt idx="2054">
                  <c:v>0</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pt idx="2097">
                  <c:v>0</c:v>
                </c:pt>
                <c:pt idx="2098">
                  <c:v>0</c:v>
                </c:pt>
                <c:pt idx="2099">
                  <c:v>0</c:v>
                </c:pt>
                <c:pt idx="2100">
                  <c:v>96</c:v>
                </c:pt>
                <c:pt idx="2101">
                  <c:v>82</c:v>
                </c:pt>
                <c:pt idx="2102">
                  <c:v>51</c:v>
                </c:pt>
                <c:pt idx="2103">
                  <c:v>43</c:v>
                </c:pt>
                <c:pt idx="2104">
                  <c:v>22</c:v>
                </c:pt>
                <c:pt idx="2105">
                  <c:v>12</c:v>
                </c:pt>
                <c:pt idx="2106">
                  <c:v>4</c:v>
                </c:pt>
                <c:pt idx="2107">
                  <c:v>0</c:v>
                </c:pt>
                <c:pt idx="2108">
                  <c:v>0</c:v>
                </c:pt>
                <c:pt idx="2109">
                  <c:v>0</c:v>
                </c:pt>
                <c:pt idx="2110">
                  <c:v>0</c:v>
                </c:pt>
                <c:pt idx="2111">
                  <c:v>0</c:v>
                </c:pt>
                <c:pt idx="2112">
                  <c:v>0</c:v>
                </c:pt>
                <c:pt idx="2113">
                  <c:v>0</c:v>
                </c:pt>
                <c:pt idx="2114">
                  <c:v>0</c:v>
                </c:pt>
                <c:pt idx="2115">
                  <c:v>0</c:v>
                </c:pt>
                <c:pt idx="2116">
                  <c:v>0</c:v>
                </c:pt>
                <c:pt idx="2117">
                  <c:v>0</c:v>
                </c:pt>
                <c:pt idx="2118">
                  <c:v>0</c:v>
                </c:pt>
                <c:pt idx="2119">
                  <c:v>0</c:v>
                </c:pt>
                <c:pt idx="2120">
                  <c:v>0</c:v>
                </c:pt>
                <c:pt idx="2121">
                  <c:v>0</c:v>
                </c:pt>
                <c:pt idx="2122">
                  <c:v>0</c:v>
                </c:pt>
                <c:pt idx="2123">
                  <c:v>0</c:v>
                </c:pt>
                <c:pt idx="2124">
                  <c:v>0</c:v>
                </c:pt>
                <c:pt idx="2125">
                  <c:v>0</c:v>
                </c:pt>
                <c:pt idx="2126">
                  <c:v>0</c:v>
                </c:pt>
                <c:pt idx="2127">
                  <c:v>0</c:v>
                </c:pt>
                <c:pt idx="2128">
                  <c:v>0</c:v>
                </c:pt>
                <c:pt idx="2129">
                  <c:v>0</c:v>
                </c:pt>
                <c:pt idx="2130">
                  <c:v>0</c:v>
                </c:pt>
                <c:pt idx="2131">
                  <c:v>0</c:v>
                </c:pt>
                <c:pt idx="2132">
                  <c:v>0</c:v>
                </c:pt>
                <c:pt idx="2133">
                  <c:v>0</c:v>
                </c:pt>
                <c:pt idx="2134">
                  <c:v>0</c:v>
                </c:pt>
                <c:pt idx="2135">
                  <c:v>0</c:v>
                </c:pt>
                <c:pt idx="2136">
                  <c:v>0</c:v>
                </c:pt>
                <c:pt idx="2137">
                  <c:v>0</c:v>
                </c:pt>
                <c:pt idx="2138">
                  <c:v>0</c:v>
                </c:pt>
                <c:pt idx="2139">
                  <c:v>0</c:v>
                </c:pt>
                <c:pt idx="2140">
                  <c:v>0</c:v>
                </c:pt>
                <c:pt idx="2141">
                  <c:v>0</c:v>
                </c:pt>
                <c:pt idx="2142">
                  <c:v>0</c:v>
                </c:pt>
                <c:pt idx="2143">
                  <c:v>0</c:v>
                </c:pt>
                <c:pt idx="2144">
                  <c:v>0</c:v>
                </c:pt>
                <c:pt idx="2145">
                  <c:v>0</c:v>
                </c:pt>
                <c:pt idx="2146">
                  <c:v>0</c:v>
                </c:pt>
                <c:pt idx="2147">
                  <c:v>0</c:v>
                </c:pt>
                <c:pt idx="2148">
                  <c:v>0</c:v>
                </c:pt>
                <c:pt idx="2149">
                  <c:v>0</c:v>
                </c:pt>
                <c:pt idx="2150">
                  <c:v>0</c:v>
                </c:pt>
                <c:pt idx="2151">
                  <c:v>0</c:v>
                </c:pt>
                <c:pt idx="2152">
                  <c:v>0</c:v>
                </c:pt>
                <c:pt idx="2153">
                  <c:v>0</c:v>
                </c:pt>
                <c:pt idx="2154">
                  <c:v>0</c:v>
                </c:pt>
                <c:pt idx="2155">
                  <c:v>0</c:v>
                </c:pt>
                <c:pt idx="2156">
                  <c:v>0</c:v>
                </c:pt>
                <c:pt idx="2157">
                  <c:v>0</c:v>
                </c:pt>
                <c:pt idx="2158">
                  <c:v>0</c:v>
                </c:pt>
                <c:pt idx="2159">
                  <c:v>0</c:v>
                </c:pt>
                <c:pt idx="2160">
                  <c:v>0</c:v>
                </c:pt>
                <c:pt idx="2161">
                  <c:v>0</c:v>
                </c:pt>
                <c:pt idx="2162">
                  <c:v>0</c:v>
                </c:pt>
                <c:pt idx="2163">
                  <c:v>0</c:v>
                </c:pt>
                <c:pt idx="2164">
                  <c:v>0</c:v>
                </c:pt>
                <c:pt idx="2165">
                  <c:v>0</c:v>
                </c:pt>
                <c:pt idx="2166">
                  <c:v>0</c:v>
                </c:pt>
                <c:pt idx="2167">
                  <c:v>0</c:v>
                </c:pt>
                <c:pt idx="2168">
                  <c:v>0</c:v>
                </c:pt>
                <c:pt idx="2169">
                  <c:v>0</c:v>
                </c:pt>
                <c:pt idx="2170">
                  <c:v>0</c:v>
                </c:pt>
                <c:pt idx="2171">
                  <c:v>0</c:v>
                </c:pt>
                <c:pt idx="2172">
                  <c:v>0</c:v>
                </c:pt>
                <c:pt idx="2173">
                  <c:v>0</c:v>
                </c:pt>
                <c:pt idx="2174">
                  <c:v>0</c:v>
                </c:pt>
                <c:pt idx="2175">
                  <c:v>0</c:v>
                </c:pt>
                <c:pt idx="2176">
                  <c:v>0</c:v>
                </c:pt>
                <c:pt idx="2177">
                  <c:v>0</c:v>
                </c:pt>
                <c:pt idx="2178">
                  <c:v>0</c:v>
                </c:pt>
                <c:pt idx="2179">
                  <c:v>0</c:v>
                </c:pt>
                <c:pt idx="2180">
                  <c:v>0</c:v>
                </c:pt>
                <c:pt idx="2181">
                  <c:v>0</c:v>
                </c:pt>
                <c:pt idx="2182">
                  <c:v>0</c:v>
                </c:pt>
                <c:pt idx="2183">
                  <c:v>0</c:v>
                </c:pt>
                <c:pt idx="2184">
                  <c:v>0</c:v>
                </c:pt>
                <c:pt idx="2185">
                  <c:v>0</c:v>
                </c:pt>
                <c:pt idx="2186">
                  <c:v>0</c:v>
                </c:pt>
                <c:pt idx="2187">
                  <c:v>0</c:v>
                </c:pt>
                <c:pt idx="2188">
                  <c:v>0</c:v>
                </c:pt>
                <c:pt idx="2189">
                  <c:v>0</c:v>
                </c:pt>
                <c:pt idx="2190">
                  <c:v>0</c:v>
                </c:pt>
                <c:pt idx="2191">
                  <c:v>0</c:v>
                </c:pt>
                <c:pt idx="2192">
                  <c:v>0</c:v>
                </c:pt>
                <c:pt idx="2193">
                  <c:v>0</c:v>
                </c:pt>
                <c:pt idx="2194">
                  <c:v>0</c:v>
                </c:pt>
                <c:pt idx="2195">
                  <c:v>0</c:v>
                </c:pt>
                <c:pt idx="2196">
                  <c:v>0</c:v>
                </c:pt>
                <c:pt idx="2197">
                  <c:v>0</c:v>
                </c:pt>
                <c:pt idx="2198">
                  <c:v>0</c:v>
                </c:pt>
                <c:pt idx="2199">
                  <c:v>0</c:v>
                </c:pt>
                <c:pt idx="2200">
                  <c:v>98</c:v>
                </c:pt>
                <c:pt idx="2201">
                  <c:v>82</c:v>
                </c:pt>
                <c:pt idx="2202">
                  <c:v>72</c:v>
                </c:pt>
                <c:pt idx="2203">
                  <c:v>44</c:v>
                </c:pt>
                <c:pt idx="2204">
                  <c:v>37</c:v>
                </c:pt>
                <c:pt idx="2205">
                  <c:v>20</c:v>
                </c:pt>
                <c:pt idx="2206">
                  <c:v>9</c:v>
                </c:pt>
                <c:pt idx="2207">
                  <c:v>3</c:v>
                </c:pt>
                <c:pt idx="2208">
                  <c:v>1</c:v>
                </c:pt>
                <c:pt idx="2209">
                  <c:v>0</c:v>
                </c:pt>
                <c:pt idx="2210">
                  <c:v>0</c:v>
                </c:pt>
                <c:pt idx="2211">
                  <c:v>0</c:v>
                </c:pt>
                <c:pt idx="2212">
                  <c:v>0</c:v>
                </c:pt>
                <c:pt idx="2213">
                  <c:v>0</c:v>
                </c:pt>
                <c:pt idx="2214">
                  <c:v>0</c:v>
                </c:pt>
                <c:pt idx="2215">
                  <c:v>0</c:v>
                </c:pt>
                <c:pt idx="2216">
                  <c:v>0</c:v>
                </c:pt>
                <c:pt idx="2217">
                  <c:v>0</c:v>
                </c:pt>
                <c:pt idx="2218">
                  <c:v>0</c:v>
                </c:pt>
                <c:pt idx="2219">
                  <c:v>0</c:v>
                </c:pt>
                <c:pt idx="2220">
                  <c:v>0</c:v>
                </c:pt>
                <c:pt idx="2221">
                  <c:v>0</c:v>
                </c:pt>
                <c:pt idx="2222">
                  <c:v>0</c:v>
                </c:pt>
                <c:pt idx="2223">
                  <c:v>0</c:v>
                </c:pt>
                <c:pt idx="2224">
                  <c:v>0</c:v>
                </c:pt>
                <c:pt idx="2225">
                  <c:v>0</c:v>
                </c:pt>
                <c:pt idx="2226">
                  <c:v>0</c:v>
                </c:pt>
                <c:pt idx="2227">
                  <c:v>0</c:v>
                </c:pt>
                <c:pt idx="2228">
                  <c:v>0</c:v>
                </c:pt>
                <c:pt idx="2229">
                  <c:v>0</c:v>
                </c:pt>
                <c:pt idx="2230">
                  <c:v>0</c:v>
                </c:pt>
                <c:pt idx="2231">
                  <c:v>0</c:v>
                </c:pt>
                <c:pt idx="2232">
                  <c:v>0</c:v>
                </c:pt>
                <c:pt idx="2233">
                  <c:v>0</c:v>
                </c:pt>
                <c:pt idx="2234">
                  <c:v>0</c:v>
                </c:pt>
                <c:pt idx="2235">
                  <c:v>0</c:v>
                </c:pt>
                <c:pt idx="2236">
                  <c:v>0</c:v>
                </c:pt>
                <c:pt idx="2237">
                  <c:v>0</c:v>
                </c:pt>
                <c:pt idx="2238">
                  <c:v>0</c:v>
                </c:pt>
                <c:pt idx="2239">
                  <c:v>0</c:v>
                </c:pt>
                <c:pt idx="2240">
                  <c:v>0</c:v>
                </c:pt>
                <c:pt idx="2241">
                  <c:v>0</c:v>
                </c:pt>
                <c:pt idx="2242">
                  <c:v>0</c:v>
                </c:pt>
                <c:pt idx="2243">
                  <c:v>0</c:v>
                </c:pt>
                <c:pt idx="2244">
                  <c:v>0</c:v>
                </c:pt>
                <c:pt idx="2245">
                  <c:v>0</c:v>
                </c:pt>
                <c:pt idx="2246">
                  <c:v>0</c:v>
                </c:pt>
                <c:pt idx="2247">
                  <c:v>0</c:v>
                </c:pt>
                <c:pt idx="2248">
                  <c:v>0</c:v>
                </c:pt>
                <c:pt idx="2249">
                  <c:v>0</c:v>
                </c:pt>
                <c:pt idx="2250">
                  <c:v>0</c:v>
                </c:pt>
                <c:pt idx="2251">
                  <c:v>0</c:v>
                </c:pt>
                <c:pt idx="2252">
                  <c:v>0</c:v>
                </c:pt>
                <c:pt idx="2253">
                  <c:v>0</c:v>
                </c:pt>
                <c:pt idx="2254">
                  <c:v>0</c:v>
                </c:pt>
                <c:pt idx="2255">
                  <c:v>0</c:v>
                </c:pt>
                <c:pt idx="2256">
                  <c:v>0</c:v>
                </c:pt>
                <c:pt idx="2257">
                  <c:v>0</c:v>
                </c:pt>
                <c:pt idx="2258">
                  <c:v>0</c:v>
                </c:pt>
                <c:pt idx="2259">
                  <c:v>0</c:v>
                </c:pt>
                <c:pt idx="2260">
                  <c:v>0</c:v>
                </c:pt>
                <c:pt idx="2261">
                  <c:v>0</c:v>
                </c:pt>
                <c:pt idx="2262">
                  <c:v>0</c:v>
                </c:pt>
                <c:pt idx="2263">
                  <c:v>0</c:v>
                </c:pt>
                <c:pt idx="2264">
                  <c:v>0</c:v>
                </c:pt>
                <c:pt idx="2265">
                  <c:v>0</c:v>
                </c:pt>
                <c:pt idx="2266">
                  <c:v>0</c:v>
                </c:pt>
                <c:pt idx="2267">
                  <c:v>0</c:v>
                </c:pt>
                <c:pt idx="2268">
                  <c:v>0</c:v>
                </c:pt>
                <c:pt idx="2269">
                  <c:v>0</c:v>
                </c:pt>
                <c:pt idx="2270">
                  <c:v>0</c:v>
                </c:pt>
                <c:pt idx="2271">
                  <c:v>0</c:v>
                </c:pt>
                <c:pt idx="2272">
                  <c:v>0</c:v>
                </c:pt>
                <c:pt idx="2273">
                  <c:v>0</c:v>
                </c:pt>
                <c:pt idx="2274">
                  <c:v>0</c:v>
                </c:pt>
                <c:pt idx="2275">
                  <c:v>0</c:v>
                </c:pt>
                <c:pt idx="2276">
                  <c:v>0</c:v>
                </c:pt>
                <c:pt idx="2277">
                  <c:v>0</c:v>
                </c:pt>
                <c:pt idx="2278">
                  <c:v>0</c:v>
                </c:pt>
                <c:pt idx="2279">
                  <c:v>0</c:v>
                </c:pt>
                <c:pt idx="2280">
                  <c:v>0</c:v>
                </c:pt>
                <c:pt idx="2281">
                  <c:v>0</c:v>
                </c:pt>
                <c:pt idx="2282">
                  <c:v>0</c:v>
                </c:pt>
                <c:pt idx="2283">
                  <c:v>0</c:v>
                </c:pt>
                <c:pt idx="2284">
                  <c:v>0</c:v>
                </c:pt>
                <c:pt idx="2285">
                  <c:v>0</c:v>
                </c:pt>
                <c:pt idx="2286">
                  <c:v>0</c:v>
                </c:pt>
                <c:pt idx="2287">
                  <c:v>0</c:v>
                </c:pt>
                <c:pt idx="2288">
                  <c:v>0</c:v>
                </c:pt>
                <c:pt idx="2289">
                  <c:v>0</c:v>
                </c:pt>
                <c:pt idx="2290">
                  <c:v>0</c:v>
                </c:pt>
                <c:pt idx="2291">
                  <c:v>0</c:v>
                </c:pt>
                <c:pt idx="2292">
                  <c:v>0</c:v>
                </c:pt>
                <c:pt idx="2293">
                  <c:v>0</c:v>
                </c:pt>
                <c:pt idx="2294">
                  <c:v>0</c:v>
                </c:pt>
                <c:pt idx="2295">
                  <c:v>0</c:v>
                </c:pt>
                <c:pt idx="2296">
                  <c:v>0</c:v>
                </c:pt>
                <c:pt idx="2297">
                  <c:v>0</c:v>
                </c:pt>
                <c:pt idx="2298">
                  <c:v>0</c:v>
                </c:pt>
                <c:pt idx="2299">
                  <c:v>0</c:v>
                </c:pt>
                <c:pt idx="2300">
                  <c:v>97</c:v>
                </c:pt>
                <c:pt idx="2301">
                  <c:v>84</c:v>
                </c:pt>
                <c:pt idx="2302">
                  <c:v>82</c:v>
                </c:pt>
                <c:pt idx="2303">
                  <c:v>57</c:v>
                </c:pt>
                <c:pt idx="2304">
                  <c:v>40</c:v>
                </c:pt>
                <c:pt idx="2305">
                  <c:v>18</c:v>
                </c:pt>
                <c:pt idx="2306">
                  <c:v>9</c:v>
                </c:pt>
                <c:pt idx="2307">
                  <c:v>6</c:v>
                </c:pt>
                <c:pt idx="2308">
                  <c:v>3</c:v>
                </c:pt>
                <c:pt idx="2309">
                  <c:v>0</c:v>
                </c:pt>
                <c:pt idx="2310">
                  <c:v>0</c:v>
                </c:pt>
                <c:pt idx="2311">
                  <c:v>0</c:v>
                </c:pt>
                <c:pt idx="2312">
                  <c:v>0</c:v>
                </c:pt>
                <c:pt idx="2313">
                  <c:v>0</c:v>
                </c:pt>
                <c:pt idx="2314">
                  <c:v>0</c:v>
                </c:pt>
                <c:pt idx="2315">
                  <c:v>0</c:v>
                </c:pt>
                <c:pt idx="2316">
                  <c:v>0</c:v>
                </c:pt>
                <c:pt idx="2317">
                  <c:v>0</c:v>
                </c:pt>
                <c:pt idx="2318">
                  <c:v>0</c:v>
                </c:pt>
                <c:pt idx="2319">
                  <c:v>0</c:v>
                </c:pt>
                <c:pt idx="2320">
                  <c:v>0</c:v>
                </c:pt>
                <c:pt idx="2321">
                  <c:v>0</c:v>
                </c:pt>
                <c:pt idx="2322">
                  <c:v>0</c:v>
                </c:pt>
                <c:pt idx="2323">
                  <c:v>0</c:v>
                </c:pt>
                <c:pt idx="2324">
                  <c:v>0</c:v>
                </c:pt>
                <c:pt idx="2325">
                  <c:v>0</c:v>
                </c:pt>
                <c:pt idx="2326">
                  <c:v>0</c:v>
                </c:pt>
                <c:pt idx="2327">
                  <c:v>0</c:v>
                </c:pt>
                <c:pt idx="2328">
                  <c:v>0</c:v>
                </c:pt>
                <c:pt idx="2329">
                  <c:v>0</c:v>
                </c:pt>
                <c:pt idx="2330">
                  <c:v>0</c:v>
                </c:pt>
                <c:pt idx="2331">
                  <c:v>0</c:v>
                </c:pt>
                <c:pt idx="2332">
                  <c:v>0</c:v>
                </c:pt>
                <c:pt idx="2333">
                  <c:v>0</c:v>
                </c:pt>
                <c:pt idx="2334">
                  <c:v>0</c:v>
                </c:pt>
                <c:pt idx="2335">
                  <c:v>0</c:v>
                </c:pt>
                <c:pt idx="2336">
                  <c:v>0</c:v>
                </c:pt>
                <c:pt idx="2337">
                  <c:v>0</c:v>
                </c:pt>
                <c:pt idx="2338">
                  <c:v>0</c:v>
                </c:pt>
                <c:pt idx="2339">
                  <c:v>0</c:v>
                </c:pt>
                <c:pt idx="2340">
                  <c:v>0</c:v>
                </c:pt>
                <c:pt idx="2341">
                  <c:v>0</c:v>
                </c:pt>
                <c:pt idx="2342">
                  <c:v>0</c:v>
                </c:pt>
                <c:pt idx="2343">
                  <c:v>0</c:v>
                </c:pt>
                <c:pt idx="2344">
                  <c:v>0</c:v>
                </c:pt>
                <c:pt idx="2345">
                  <c:v>0</c:v>
                </c:pt>
                <c:pt idx="2346">
                  <c:v>0</c:v>
                </c:pt>
                <c:pt idx="2347">
                  <c:v>0</c:v>
                </c:pt>
                <c:pt idx="2348">
                  <c:v>0</c:v>
                </c:pt>
                <c:pt idx="2349">
                  <c:v>0</c:v>
                </c:pt>
                <c:pt idx="2350">
                  <c:v>0</c:v>
                </c:pt>
                <c:pt idx="2351">
                  <c:v>0</c:v>
                </c:pt>
                <c:pt idx="2352">
                  <c:v>0</c:v>
                </c:pt>
                <c:pt idx="2353">
                  <c:v>0</c:v>
                </c:pt>
                <c:pt idx="2354">
                  <c:v>0</c:v>
                </c:pt>
                <c:pt idx="2355">
                  <c:v>0</c:v>
                </c:pt>
                <c:pt idx="2356">
                  <c:v>0</c:v>
                </c:pt>
                <c:pt idx="2357">
                  <c:v>0</c:v>
                </c:pt>
                <c:pt idx="2358">
                  <c:v>0</c:v>
                </c:pt>
                <c:pt idx="2359">
                  <c:v>0</c:v>
                </c:pt>
                <c:pt idx="2360">
                  <c:v>0</c:v>
                </c:pt>
                <c:pt idx="2361">
                  <c:v>0</c:v>
                </c:pt>
                <c:pt idx="2362">
                  <c:v>0</c:v>
                </c:pt>
                <c:pt idx="2363">
                  <c:v>0</c:v>
                </c:pt>
                <c:pt idx="2364">
                  <c:v>0</c:v>
                </c:pt>
                <c:pt idx="2365">
                  <c:v>0</c:v>
                </c:pt>
                <c:pt idx="2366">
                  <c:v>0</c:v>
                </c:pt>
                <c:pt idx="2367">
                  <c:v>0</c:v>
                </c:pt>
                <c:pt idx="2368">
                  <c:v>0</c:v>
                </c:pt>
                <c:pt idx="2369">
                  <c:v>0</c:v>
                </c:pt>
                <c:pt idx="2370">
                  <c:v>0</c:v>
                </c:pt>
                <c:pt idx="2371">
                  <c:v>0</c:v>
                </c:pt>
                <c:pt idx="2372">
                  <c:v>0</c:v>
                </c:pt>
                <c:pt idx="2373">
                  <c:v>0</c:v>
                </c:pt>
                <c:pt idx="2374">
                  <c:v>0</c:v>
                </c:pt>
                <c:pt idx="2375">
                  <c:v>0</c:v>
                </c:pt>
                <c:pt idx="2376">
                  <c:v>0</c:v>
                </c:pt>
                <c:pt idx="2377">
                  <c:v>0</c:v>
                </c:pt>
                <c:pt idx="2378">
                  <c:v>0</c:v>
                </c:pt>
                <c:pt idx="2379">
                  <c:v>0</c:v>
                </c:pt>
                <c:pt idx="2380">
                  <c:v>0</c:v>
                </c:pt>
                <c:pt idx="2381">
                  <c:v>0</c:v>
                </c:pt>
                <c:pt idx="2382">
                  <c:v>0</c:v>
                </c:pt>
                <c:pt idx="2383">
                  <c:v>0</c:v>
                </c:pt>
                <c:pt idx="2384">
                  <c:v>0</c:v>
                </c:pt>
                <c:pt idx="2385">
                  <c:v>0</c:v>
                </c:pt>
                <c:pt idx="2386">
                  <c:v>0</c:v>
                </c:pt>
                <c:pt idx="2387">
                  <c:v>0</c:v>
                </c:pt>
                <c:pt idx="2388">
                  <c:v>0</c:v>
                </c:pt>
                <c:pt idx="2389">
                  <c:v>0</c:v>
                </c:pt>
                <c:pt idx="2390">
                  <c:v>0</c:v>
                </c:pt>
                <c:pt idx="2391">
                  <c:v>0</c:v>
                </c:pt>
                <c:pt idx="2392">
                  <c:v>0</c:v>
                </c:pt>
                <c:pt idx="2393">
                  <c:v>0</c:v>
                </c:pt>
                <c:pt idx="2394">
                  <c:v>0</c:v>
                </c:pt>
                <c:pt idx="2395">
                  <c:v>0</c:v>
                </c:pt>
                <c:pt idx="2396">
                  <c:v>0</c:v>
                </c:pt>
                <c:pt idx="2397">
                  <c:v>0</c:v>
                </c:pt>
                <c:pt idx="2398">
                  <c:v>0</c:v>
                </c:pt>
                <c:pt idx="2399">
                  <c:v>0</c:v>
                </c:pt>
                <c:pt idx="2400">
                  <c:v>95</c:v>
                </c:pt>
                <c:pt idx="2401">
                  <c:v>90</c:v>
                </c:pt>
                <c:pt idx="2402">
                  <c:v>85</c:v>
                </c:pt>
                <c:pt idx="2403">
                  <c:v>66</c:v>
                </c:pt>
                <c:pt idx="2404">
                  <c:v>51</c:v>
                </c:pt>
                <c:pt idx="2405">
                  <c:v>32</c:v>
                </c:pt>
                <c:pt idx="2406">
                  <c:v>17</c:v>
                </c:pt>
                <c:pt idx="2407">
                  <c:v>8</c:v>
                </c:pt>
                <c:pt idx="2408">
                  <c:v>6</c:v>
                </c:pt>
                <c:pt idx="2409">
                  <c:v>1</c:v>
                </c:pt>
                <c:pt idx="2410">
                  <c:v>0</c:v>
                </c:pt>
                <c:pt idx="2411">
                  <c:v>0</c:v>
                </c:pt>
                <c:pt idx="2412">
                  <c:v>0</c:v>
                </c:pt>
                <c:pt idx="2413">
                  <c:v>0</c:v>
                </c:pt>
                <c:pt idx="2414">
                  <c:v>0</c:v>
                </c:pt>
                <c:pt idx="2415">
                  <c:v>0</c:v>
                </c:pt>
                <c:pt idx="2416">
                  <c:v>0</c:v>
                </c:pt>
                <c:pt idx="2417">
                  <c:v>0</c:v>
                </c:pt>
                <c:pt idx="2418">
                  <c:v>0</c:v>
                </c:pt>
                <c:pt idx="2419">
                  <c:v>0</c:v>
                </c:pt>
                <c:pt idx="2420">
                  <c:v>0</c:v>
                </c:pt>
                <c:pt idx="2421">
                  <c:v>0</c:v>
                </c:pt>
                <c:pt idx="2422">
                  <c:v>0</c:v>
                </c:pt>
                <c:pt idx="2423">
                  <c:v>0</c:v>
                </c:pt>
                <c:pt idx="2424">
                  <c:v>0</c:v>
                </c:pt>
                <c:pt idx="2425">
                  <c:v>0</c:v>
                </c:pt>
                <c:pt idx="2426">
                  <c:v>0</c:v>
                </c:pt>
                <c:pt idx="2427">
                  <c:v>0</c:v>
                </c:pt>
                <c:pt idx="2428">
                  <c:v>0</c:v>
                </c:pt>
                <c:pt idx="2429">
                  <c:v>0</c:v>
                </c:pt>
                <c:pt idx="2430">
                  <c:v>0</c:v>
                </c:pt>
                <c:pt idx="2431">
                  <c:v>0</c:v>
                </c:pt>
                <c:pt idx="2432">
                  <c:v>0</c:v>
                </c:pt>
                <c:pt idx="2433">
                  <c:v>0</c:v>
                </c:pt>
                <c:pt idx="2434">
                  <c:v>0</c:v>
                </c:pt>
                <c:pt idx="2435">
                  <c:v>0</c:v>
                </c:pt>
                <c:pt idx="2436">
                  <c:v>0</c:v>
                </c:pt>
                <c:pt idx="2437">
                  <c:v>0</c:v>
                </c:pt>
                <c:pt idx="2438">
                  <c:v>0</c:v>
                </c:pt>
                <c:pt idx="2439">
                  <c:v>0</c:v>
                </c:pt>
                <c:pt idx="2440">
                  <c:v>0</c:v>
                </c:pt>
                <c:pt idx="2441">
                  <c:v>0</c:v>
                </c:pt>
                <c:pt idx="2442">
                  <c:v>0</c:v>
                </c:pt>
                <c:pt idx="2443">
                  <c:v>0</c:v>
                </c:pt>
                <c:pt idx="2444">
                  <c:v>0</c:v>
                </c:pt>
                <c:pt idx="2445">
                  <c:v>0</c:v>
                </c:pt>
                <c:pt idx="2446">
                  <c:v>0</c:v>
                </c:pt>
                <c:pt idx="2447">
                  <c:v>0</c:v>
                </c:pt>
                <c:pt idx="2448">
                  <c:v>0</c:v>
                </c:pt>
                <c:pt idx="2449">
                  <c:v>0</c:v>
                </c:pt>
                <c:pt idx="2450">
                  <c:v>0</c:v>
                </c:pt>
                <c:pt idx="2451">
                  <c:v>0</c:v>
                </c:pt>
                <c:pt idx="2452">
                  <c:v>0</c:v>
                </c:pt>
                <c:pt idx="2453">
                  <c:v>0</c:v>
                </c:pt>
                <c:pt idx="2454">
                  <c:v>0</c:v>
                </c:pt>
                <c:pt idx="2455">
                  <c:v>0</c:v>
                </c:pt>
                <c:pt idx="2456">
                  <c:v>0</c:v>
                </c:pt>
                <c:pt idx="2457">
                  <c:v>0</c:v>
                </c:pt>
                <c:pt idx="2458">
                  <c:v>0</c:v>
                </c:pt>
                <c:pt idx="2459">
                  <c:v>0</c:v>
                </c:pt>
                <c:pt idx="2460">
                  <c:v>0</c:v>
                </c:pt>
                <c:pt idx="2461">
                  <c:v>0</c:v>
                </c:pt>
                <c:pt idx="2462">
                  <c:v>0</c:v>
                </c:pt>
                <c:pt idx="2463">
                  <c:v>0</c:v>
                </c:pt>
                <c:pt idx="2464">
                  <c:v>0</c:v>
                </c:pt>
                <c:pt idx="2465">
                  <c:v>0</c:v>
                </c:pt>
                <c:pt idx="2466">
                  <c:v>0</c:v>
                </c:pt>
                <c:pt idx="2467">
                  <c:v>0</c:v>
                </c:pt>
                <c:pt idx="2468">
                  <c:v>0</c:v>
                </c:pt>
                <c:pt idx="2469">
                  <c:v>0</c:v>
                </c:pt>
                <c:pt idx="2470">
                  <c:v>0</c:v>
                </c:pt>
                <c:pt idx="2471">
                  <c:v>0</c:v>
                </c:pt>
                <c:pt idx="2472">
                  <c:v>0</c:v>
                </c:pt>
                <c:pt idx="2473">
                  <c:v>0</c:v>
                </c:pt>
                <c:pt idx="2474">
                  <c:v>0</c:v>
                </c:pt>
                <c:pt idx="2475">
                  <c:v>0</c:v>
                </c:pt>
                <c:pt idx="2476">
                  <c:v>0</c:v>
                </c:pt>
                <c:pt idx="2477">
                  <c:v>0</c:v>
                </c:pt>
                <c:pt idx="2478">
                  <c:v>0</c:v>
                </c:pt>
                <c:pt idx="2479">
                  <c:v>0</c:v>
                </c:pt>
                <c:pt idx="2480">
                  <c:v>0</c:v>
                </c:pt>
                <c:pt idx="2481">
                  <c:v>0</c:v>
                </c:pt>
                <c:pt idx="2482">
                  <c:v>0</c:v>
                </c:pt>
                <c:pt idx="2483">
                  <c:v>0</c:v>
                </c:pt>
                <c:pt idx="2484">
                  <c:v>0</c:v>
                </c:pt>
                <c:pt idx="2485">
                  <c:v>0</c:v>
                </c:pt>
                <c:pt idx="2486">
                  <c:v>0</c:v>
                </c:pt>
                <c:pt idx="2487">
                  <c:v>0</c:v>
                </c:pt>
                <c:pt idx="2488">
                  <c:v>0</c:v>
                </c:pt>
                <c:pt idx="2489">
                  <c:v>0</c:v>
                </c:pt>
                <c:pt idx="2490">
                  <c:v>0</c:v>
                </c:pt>
                <c:pt idx="2491">
                  <c:v>0</c:v>
                </c:pt>
                <c:pt idx="2492">
                  <c:v>0</c:v>
                </c:pt>
                <c:pt idx="2493">
                  <c:v>0</c:v>
                </c:pt>
                <c:pt idx="2494">
                  <c:v>0</c:v>
                </c:pt>
                <c:pt idx="2495">
                  <c:v>0</c:v>
                </c:pt>
                <c:pt idx="2496">
                  <c:v>0</c:v>
                </c:pt>
                <c:pt idx="2497">
                  <c:v>0</c:v>
                </c:pt>
                <c:pt idx="2498">
                  <c:v>0</c:v>
                </c:pt>
                <c:pt idx="2499">
                  <c:v>0</c:v>
                </c:pt>
                <c:pt idx="2500">
                  <c:v>98</c:v>
                </c:pt>
                <c:pt idx="2501">
                  <c:v>96</c:v>
                </c:pt>
                <c:pt idx="2502">
                  <c:v>89</c:v>
                </c:pt>
                <c:pt idx="2503">
                  <c:v>78</c:v>
                </c:pt>
                <c:pt idx="2504">
                  <c:v>48</c:v>
                </c:pt>
                <c:pt idx="2505">
                  <c:v>34</c:v>
                </c:pt>
                <c:pt idx="2506">
                  <c:v>28</c:v>
                </c:pt>
                <c:pt idx="2507">
                  <c:v>9</c:v>
                </c:pt>
                <c:pt idx="2508">
                  <c:v>4</c:v>
                </c:pt>
                <c:pt idx="2509">
                  <c:v>1</c:v>
                </c:pt>
                <c:pt idx="2510">
                  <c:v>0</c:v>
                </c:pt>
                <c:pt idx="2511">
                  <c:v>0</c:v>
                </c:pt>
                <c:pt idx="2512">
                  <c:v>0</c:v>
                </c:pt>
                <c:pt idx="2513">
                  <c:v>0</c:v>
                </c:pt>
                <c:pt idx="2514">
                  <c:v>0</c:v>
                </c:pt>
                <c:pt idx="2515">
                  <c:v>0</c:v>
                </c:pt>
                <c:pt idx="2516">
                  <c:v>0</c:v>
                </c:pt>
                <c:pt idx="2517">
                  <c:v>0</c:v>
                </c:pt>
                <c:pt idx="2518">
                  <c:v>0</c:v>
                </c:pt>
                <c:pt idx="2519">
                  <c:v>0</c:v>
                </c:pt>
                <c:pt idx="2520">
                  <c:v>0</c:v>
                </c:pt>
                <c:pt idx="2521">
                  <c:v>0</c:v>
                </c:pt>
                <c:pt idx="2522">
                  <c:v>0</c:v>
                </c:pt>
                <c:pt idx="2523">
                  <c:v>0</c:v>
                </c:pt>
                <c:pt idx="2524">
                  <c:v>0</c:v>
                </c:pt>
                <c:pt idx="2525">
                  <c:v>0</c:v>
                </c:pt>
                <c:pt idx="2526">
                  <c:v>0</c:v>
                </c:pt>
                <c:pt idx="2527">
                  <c:v>0</c:v>
                </c:pt>
                <c:pt idx="2528">
                  <c:v>0</c:v>
                </c:pt>
                <c:pt idx="2529">
                  <c:v>0</c:v>
                </c:pt>
                <c:pt idx="2530">
                  <c:v>0</c:v>
                </c:pt>
                <c:pt idx="2531">
                  <c:v>0</c:v>
                </c:pt>
                <c:pt idx="2532">
                  <c:v>0</c:v>
                </c:pt>
                <c:pt idx="2533">
                  <c:v>0</c:v>
                </c:pt>
                <c:pt idx="2534">
                  <c:v>0</c:v>
                </c:pt>
                <c:pt idx="2535">
                  <c:v>0</c:v>
                </c:pt>
                <c:pt idx="2536">
                  <c:v>0</c:v>
                </c:pt>
                <c:pt idx="2537">
                  <c:v>0</c:v>
                </c:pt>
                <c:pt idx="2538">
                  <c:v>0</c:v>
                </c:pt>
                <c:pt idx="2539">
                  <c:v>0</c:v>
                </c:pt>
                <c:pt idx="2540">
                  <c:v>0</c:v>
                </c:pt>
                <c:pt idx="2541">
                  <c:v>0</c:v>
                </c:pt>
                <c:pt idx="2542">
                  <c:v>0</c:v>
                </c:pt>
                <c:pt idx="2543">
                  <c:v>0</c:v>
                </c:pt>
                <c:pt idx="2544">
                  <c:v>0</c:v>
                </c:pt>
                <c:pt idx="2545">
                  <c:v>0</c:v>
                </c:pt>
                <c:pt idx="2546">
                  <c:v>0</c:v>
                </c:pt>
                <c:pt idx="2547">
                  <c:v>0</c:v>
                </c:pt>
                <c:pt idx="2548">
                  <c:v>0</c:v>
                </c:pt>
                <c:pt idx="2549">
                  <c:v>0</c:v>
                </c:pt>
                <c:pt idx="2550">
                  <c:v>0</c:v>
                </c:pt>
                <c:pt idx="2551">
                  <c:v>0</c:v>
                </c:pt>
                <c:pt idx="2552">
                  <c:v>0</c:v>
                </c:pt>
                <c:pt idx="2553">
                  <c:v>0</c:v>
                </c:pt>
                <c:pt idx="2554">
                  <c:v>0</c:v>
                </c:pt>
                <c:pt idx="2555">
                  <c:v>0</c:v>
                </c:pt>
                <c:pt idx="2556">
                  <c:v>0</c:v>
                </c:pt>
                <c:pt idx="2557">
                  <c:v>0</c:v>
                </c:pt>
                <c:pt idx="2558">
                  <c:v>0</c:v>
                </c:pt>
                <c:pt idx="2559">
                  <c:v>0</c:v>
                </c:pt>
                <c:pt idx="2560">
                  <c:v>0</c:v>
                </c:pt>
                <c:pt idx="2561">
                  <c:v>0</c:v>
                </c:pt>
                <c:pt idx="2562">
                  <c:v>0</c:v>
                </c:pt>
                <c:pt idx="2563">
                  <c:v>0</c:v>
                </c:pt>
                <c:pt idx="2564">
                  <c:v>0</c:v>
                </c:pt>
                <c:pt idx="2565">
                  <c:v>0</c:v>
                </c:pt>
                <c:pt idx="2566">
                  <c:v>0</c:v>
                </c:pt>
                <c:pt idx="2567">
                  <c:v>0</c:v>
                </c:pt>
                <c:pt idx="2568">
                  <c:v>0</c:v>
                </c:pt>
                <c:pt idx="2569">
                  <c:v>0</c:v>
                </c:pt>
                <c:pt idx="2570">
                  <c:v>0</c:v>
                </c:pt>
                <c:pt idx="2571">
                  <c:v>0</c:v>
                </c:pt>
                <c:pt idx="2572">
                  <c:v>0</c:v>
                </c:pt>
                <c:pt idx="2573">
                  <c:v>0</c:v>
                </c:pt>
                <c:pt idx="2574">
                  <c:v>0</c:v>
                </c:pt>
                <c:pt idx="2575">
                  <c:v>0</c:v>
                </c:pt>
                <c:pt idx="2576">
                  <c:v>0</c:v>
                </c:pt>
                <c:pt idx="2577">
                  <c:v>0</c:v>
                </c:pt>
                <c:pt idx="2578">
                  <c:v>0</c:v>
                </c:pt>
                <c:pt idx="2579">
                  <c:v>0</c:v>
                </c:pt>
                <c:pt idx="2580">
                  <c:v>0</c:v>
                </c:pt>
                <c:pt idx="2581">
                  <c:v>0</c:v>
                </c:pt>
                <c:pt idx="2582">
                  <c:v>0</c:v>
                </c:pt>
                <c:pt idx="2583">
                  <c:v>0</c:v>
                </c:pt>
                <c:pt idx="2584">
                  <c:v>0</c:v>
                </c:pt>
                <c:pt idx="2585">
                  <c:v>0</c:v>
                </c:pt>
                <c:pt idx="2586">
                  <c:v>0</c:v>
                </c:pt>
                <c:pt idx="2587">
                  <c:v>0</c:v>
                </c:pt>
                <c:pt idx="2588">
                  <c:v>0</c:v>
                </c:pt>
                <c:pt idx="2589">
                  <c:v>0</c:v>
                </c:pt>
                <c:pt idx="2590">
                  <c:v>0</c:v>
                </c:pt>
                <c:pt idx="2591">
                  <c:v>0</c:v>
                </c:pt>
                <c:pt idx="2592">
                  <c:v>0</c:v>
                </c:pt>
                <c:pt idx="2593">
                  <c:v>0</c:v>
                </c:pt>
                <c:pt idx="2594">
                  <c:v>0</c:v>
                </c:pt>
                <c:pt idx="2595">
                  <c:v>0</c:v>
                </c:pt>
                <c:pt idx="2596">
                  <c:v>0</c:v>
                </c:pt>
                <c:pt idx="2597">
                  <c:v>0</c:v>
                </c:pt>
                <c:pt idx="2598">
                  <c:v>0</c:v>
                </c:pt>
                <c:pt idx="2599">
                  <c:v>0</c:v>
                </c:pt>
                <c:pt idx="2600">
                  <c:v>99</c:v>
                </c:pt>
                <c:pt idx="2601">
                  <c:v>97</c:v>
                </c:pt>
                <c:pt idx="2602">
                  <c:v>89</c:v>
                </c:pt>
                <c:pt idx="2603">
                  <c:v>76</c:v>
                </c:pt>
                <c:pt idx="2604">
                  <c:v>67</c:v>
                </c:pt>
                <c:pt idx="2605">
                  <c:v>42</c:v>
                </c:pt>
                <c:pt idx="2606">
                  <c:v>26</c:v>
                </c:pt>
                <c:pt idx="2607">
                  <c:v>13</c:v>
                </c:pt>
                <c:pt idx="2608">
                  <c:v>11</c:v>
                </c:pt>
                <c:pt idx="2609">
                  <c:v>1</c:v>
                </c:pt>
                <c:pt idx="2610">
                  <c:v>0</c:v>
                </c:pt>
                <c:pt idx="2611">
                  <c:v>0</c:v>
                </c:pt>
                <c:pt idx="2612">
                  <c:v>0</c:v>
                </c:pt>
                <c:pt idx="2613">
                  <c:v>0</c:v>
                </c:pt>
                <c:pt idx="2614">
                  <c:v>0</c:v>
                </c:pt>
                <c:pt idx="2615">
                  <c:v>0</c:v>
                </c:pt>
                <c:pt idx="2616">
                  <c:v>0</c:v>
                </c:pt>
                <c:pt idx="2617">
                  <c:v>0</c:v>
                </c:pt>
                <c:pt idx="2618">
                  <c:v>0</c:v>
                </c:pt>
                <c:pt idx="2619">
                  <c:v>0</c:v>
                </c:pt>
                <c:pt idx="2620">
                  <c:v>0</c:v>
                </c:pt>
                <c:pt idx="2621">
                  <c:v>0</c:v>
                </c:pt>
                <c:pt idx="2622">
                  <c:v>0</c:v>
                </c:pt>
                <c:pt idx="2623">
                  <c:v>0</c:v>
                </c:pt>
                <c:pt idx="2624">
                  <c:v>0</c:v>
                </c:pt>
                <c:pt idx="2625">
                  <c:v>0</c:v>
                </c:pt>
                <c:pt idx="2626">
                  <c:v>0</c:v>
                </c:pt>
                <c:pt idx="2627">
                  <c:v>0</c:v>
                </c:pt>
                <c:pt idx="2628">
                  <c:v>0</c:v>
                </c:pt>
                <c:pt idx="2629">
                  <c:v>0</c:v>
                </c:pt>
                <c:pt idx="2630">
                  <c:v>0</c:v>
                </c:pt>
                <c:pt idx="2631">
                  <c:v>0</c:v>
                </c:pt>
                <c:pt idx="2632">
                  <c:v>0</c:v>
                </c:pt>
                <c:pt idx="2633">
                  <c:v>0</c:v>
                </c:pt>
                <c:pt idx="2634">
                  <c:v>0</c:v>
                </c:pt>
                <c:pt idx="2635">
                  <c:v>0</c:v>
                </c:pt>
                <c:pt idx="2636">
                  <c:v>0</c:v>
                </c:pt>
                <c:pt idx="2637">
                  <c:v>0</c:v>
                </c:pt>
                <c:pt idx="2638">
                  <c:v>0</c:v>
                </c:pt>
                <c:pt idx="2639">
                  <c:v>0</c:v>
                </c:pt>
                <c:pt idx="2640">
                  <c:v>0</c:v>
                </c:pt>
                <c:pt idx="2641">
                  <c:v>0</c:v>
                </c:pt>
                <c:pt idx="2642">
                  <c:v>0</c:v>
                </c:pt>
                <c:pt idx="2643">
                  <c:v>0</c:v>
                </c:pt>
                <c:pt idx="2644">
                  <c:v>0</c:v>
                </c:pt>
                <c:pt idx="2645">
                  <c:v>0</c:v>
                </c:pt>
                <c:pt idx="2646">
                  <c:v>0</c:v>
                </c:pt>
                <c:pt idx="2647">
                  <c:v>0</c:v>
                </c:pt>
                <c:pt idx="2648">
                  <c:v>0</c:v>
                </c:pt>
                <c:pt idx="2649">
                  <c:v>0</c:v>
                </c:pt>
                <c:pt idx="2650">
                  <c:v>0</c:v>
                </c:pt>
                <c:pt idx="2651">
                  <c:v>0</c:v>
                </c:pt>
                <c:pt idx="2652">
                  <c:v>0</c:v>
                </c:pt>
                <c:pt idx="2653">
                  <c:v>0</c:v>
                </c:pt>
                <c:pt idx="2654">
                  <c:v>0</c:v>
                </c:pt>
                <c:pt idx="2655">
                  <c:v>0</c:v>
                </c:pt>
                <c:pt idx="2656">
                  <c:v>0</c:v>
                </c:pt>
                <c:pt idx="2657">
                  <c:v>0</c:v>
                </c:pt>
                <c:pt idx="2658">
                  <c:v>0</c:v>
                </c:pt>
                <c:pt idx="2659">
                  <c:v>0</c:v>
                </c:pt>
                <c:pt idx="2660">
                  <c:v>0</c:v>
                </c:pt>
                <c:pt idx="2661">
                  <c:v>0</c:v>
                </c:pt>
                <c:pt idx="2662">
                  <c:v>0</c:v>
                </c:pt>
                <c:pt idx="2663">
                  <c:v>0</c:v>
                </c:pt>
                <c:pt idx="2664">
                  <c:v>0</c:v>
                </c:pt>
                <c:pt idx="2665">
                  <c:v>0</c:v>
                </c:pt>
                <c:pt idx="2666">
                  <c:v>0</c:v>
                </c:pt>
                <c:pt idx="2667">
                  <c:v>0</c:v>
                </c:pt>
                <c:pt idx="2668">
                  <c:v>0</c:v>
                </c:pt>
                <c:pt idx="2669">
                  <c:v>0</c:v>
                </c:pt>
                <c:pt idx="2670">
                  <c:v>0</c:v>
                </c:pt>
                <c:pt idx="2671">
                  <c:v>0</c:v>
                </c:pt>
                <c:pt idx="2672">
                  <c:v>0</c:v>
                </c:pt>
                <c:pt idx="2673">
                  <c:v>0</c:v>
                </c:pt>
                <c:pt idx="2674">
                  <c:v>0</c:v>
                </c:pt>
                <c:pt idx="2675">
                  <c:v>0</c:v>
                </c:pt>
                <c:pt idx="2676">
                  <c:v>0</c:v>
                </c:pt>
                <c:pt idx="2677">
                  <c:v>0</c:v>
                </c:pt>
                <c:pt idx="2678">
                  <c:v>0</c:v>
                </c:pt>
                <c:pt idx="2679">
                  <c:v>0</c:v>
                </c:pt>
                <c:pt idx="2680">
                  <c:v>0</c:v>
                </c:pt>
                <c:pt idx="2681">
                  <c:v>0</c:v>
                </c:pt>
                <c:pt idx="2682">
                  <c:v>0</c:v>
                </c:pt>
                <c:pt idx="2683">
                  <c:v>0</c:v>
                </c:pt>
                <c:pt idx="2684">
                  <c:v>0</c:v>
                </c:pt>
                <c:pt idx="2685">
                  <c:v>0</c:v>
                </c:pt>
                <c:pt idx="2686">
                  <c:v>0</c:v>
                </c:pt>
                <c:pt idx="2687">
                  <c:v>0</c:v>
                </c:pt>
                <c:pt idx="2688">
                  <c:v>0</c:v>
                </c:pt>
                <c:pt idx="2689">
                  <c:v>0</c:v>
                </c:pt>
                <c:pt idx="2690">
                  <c:v>0</c:v>
                </c:pt>
                <c:pt idx="2691">
                  <c:v>0</c:v>
                </c:pt>
                <c:pt idx="2692">
                  <c:v>0</c:v>
                </c:pt>
                <c:pt idx="2693">
                  <c:v>0</c:v>
                </c:pt>
                <c:pt idx="2694">
                  <c:v>0</c:v>
                </c:pt>
                <c:pt idx="2695">
                  <c:v>0</c:v>
                </c:pt>
                <c:pt idx="2696">
                  <c:v>0</c:v>
                </c:pt>
                <c:pt idx="2697">
                  <c:v>0</c:v>
                </c:pt>
                <c:pt idx="2698">
                  <c:v>0</c:v>
                </c:pt>
                <c:pt idx="2699">
                  <c:v>0</c:v>
                </c:pt>
                <c:pt idx="2700">
                  <c:v>100</c:v>
                </c:pt>
                <c:pt idx="2701">
                  <c:v>99</c:v>
                </c:pt>
                <c:pt idx="2702">
                  <c:v>93</c:v>
                </c:pt>
                <c:pt idx="2703">
                  <c:v>85</c:v>
                </c:pt>
                <c:pt idx="2704">
                  <c:v>68</c:v>
                </c:pt>
                <c:pt idx="2705">
                  <c:v>52</c:v>
                </c:pt>
                <c:pt idx="2706">
                  <c:v>31</c:v>
                </c:pt>
                <c:pt idx="2707">
                  <c:v>26</c:v>
                </c:pt>
                <c:pt idx="2708">
                  <c:v>12</c:v>
                </c:pt>
                <c:pt idx="2709">
                  <c:v>5</c:v>
                </c:pt>
                <c:pt idx="2710">
                  <c:v>4</c:v>
                </c:pt>
                <c:pt idx="2711">
                  <c:v>1</c:v>
                </c:pt>
                <c:pt idx="2712">
                  <c:v>0</c:v>
                </c:pt>
                <c:pt idx="2713">
                  <c:v>0</c:v>
                </c:pt>
                <c:pt idx="2714">
                  <c:v>0</c:v>
                </c:pt>
                <c:pt idx="2715">
                  <c:v>0</c:v>
                </c:pt>
                <c:pt idx="2716">
                  <c:v>0</c:v>
                </c:pt>
                <c:pt idx="2717">
                  <c:v>0</c:v>
                </c:pt>
                <c:pt idx="2718">
                  <c:v>0</c:v>
                </c:pt>
                <c:pt idx="2719">
                  <c:v>0</c:v>
                </c:pt>
                <c:pt idx="2720">
                  <c:v>0</c:v>
                </c:pt>
                <c:pt idx="2721">
                  <c:v>0</c:v>
                </c:pt>
                <c:pt idx="2722">
                  <c:v>0</c:v>
                </c:pt>
                <c:pt idx="2723">
                  <c:v>0</c:v>
                </c:pt>
                <c:pt idx="2724">
                  <c:v>0</c:v>
                </c:pt>
                <c:pt idx="2725">
                  <c:v>0</c:v>
                </c:pt>
                <c:pt idx="2726">
                  <c:v>0</c:v>
                </c:pt>
                <c:pt idx="2727">
                  <c:v>0</c:v>
                </c:pt>
                <c:pt idx="2728">
                  <c:v>0</c:v>
                </c:pt>
                <c:pt idx="2729">
                  <c:v>0</c:v>
                </c:pt>
                <c:pt idx="2730">
                  <c:v>0</c:v>
                </c:pt>
                <c:pt idx="2731">
                  <c:v>0</c:v>
                </c:pt>
                <c:pt idx="2732">
                  <c:v>0</c:v>
                </c:pt>
                <c:pt idx="2733">
                  <c:v>0</c:v>
                </c:pt>
                <c:pt idx="2734">
                  <c:v>0</c:v>
                </c:pt>
                <c:pt idx="2735">
                  <c:v>0</c:v>
                </c:pt>
                <c:pt idx="2736">
                  <c:v>0</c:v>
                </c:pt>
                <c:pt idx="2737">
                  <c:v>0</c:v>
                </c:pt>
                <c:pt idx="2738">
                  <c:v>0</c:v>
                </c:pt>
                <c:pt idx="2739">
                  <c:v>0</c:v>
                </c:pt>
                <c:pt idx="2740">
                  <c:v>0</c:v>
                </c:pt>
                <c:pt idx="2741">
                  <c:v>0</c:v>
                </c:pt>
                <c:pt idx="2742">
                  <c:v>0</c:v>
                </c:pt>
                <c:pt idx="2743">
                  <c:v>0</c:v>
                </c:pt>
                <c:pt idx="2744">
                  <c:v>0</c:v>
                </c:pt>
                <c:pt idx="2745">
                  <c:v>0</c:v>
                </c:pt>
                <c:pt idx="2746">
                  <c:v>0</c:v>
                </c:pt>
                <c:pt idx="2747">
                  <c:v>0</c:v>
                </c:pt>
                <c:pt idx="2748">
                  <c:v>0</c:v>
                </c:pt>
                <c:pt idx="2749">
                  <c:v>0</c:v>
                </c:pt>
                <c:pt idx="2750">
                  <c:v>0</c:v>
                </c:pt>
                <c:pt idx="2751">
                  <c:v>0</c:v>
                </c:pt>
                <c:pt idx="2752">
                  <c:v>0</c:v>
                </c:pt>
                <c:pt idx="2753">
                  <c:v>0</c:v>
                </c:pt>
                <c:pt idx="2754">
                  <c:v>0</c:v>
                </c:pt>
                <c:pt idx="2755">
                  <c:v>0</c:v>
                </c:pt>
                <c:pt idx="2756">
                  <c:v>0</c:v>
                </c:pt>
                <c:pt idx="2757">
                  <c:v>0</c:v>
                </c:pt>
                <c:pt idx="2758">
                  <c:v>0</c:v>
                </c:pt>
                <c:pt idx="2759">
                  <c:v>0</c:v>
                </c:pt>
                <c:pt idx="2760">
                  <c:v>0</c:v>
                </c:pt>
                <c:pt idx="2761">
                  <c:v>0</c:v>
                </c:pt>
                <c:pt idx="2762">
                  <c:v>0</c:v>
                </c:pt>
                <c:pt idx="2763">
                  <c:v>0</c:v>
                </c:pt>
                <c:pt idx="2764">
                  <c:v>0</c:v>
                </c:pt>
                <c:pt idx="2765">
                  <c:v>0</c:v>
                </c:pt>
                <c:pt idx="2766">
                  <c:v>0</c:v>
                </c:pt>
                <c:pt idx="2767">
                  <c:v>0</c:v>
                </c:pt>
                <c:pt idx="2768">
                  <c:v>0</c:v>
                </c:pt>
                <c:pt idx="2769">
                  <c:v>0</c:v>
                </c:pt>
                <c:pt idx="2770">
                  <c:v>0</c:v>
                </c:pt>
                <c:pt idx="2771">
                  <c:v>0</c:v>
                </c:pt>
                <c:pt idx="2772">
                  <c:v>0</c:v>
                </c:pt>
                <c:pt idx="2773">
                  <c:v>0</c:v>
                </c:pt>
                <c:pt idx="2774">
                  <c:v>0</c:v>
                </c:pt>
                <c:pt idx="2775">
                  <c:v>0</c:v>
                </c:pt>
                <c:pt idx="2776">
                  <c:v>0</c:v>
                </c:pt>
                <c:pt idx="2777">
                  <c:v>0</c:v>
                </c:pt>
                <c:pt idx="2778">
                  <c:v>0</c:v>
                </c:pt>
                <c:pt idx="2779">
                  <c:v>0</c:v>
                </c:pt>
                <c:pt idx="2780">
                  <c:v>0</c:v>
                </c:pt>
                <c:pt idx="2781">
                  <c:v>0</c:v>
                </c:pt>
                <c:pt idx="2782">
                  <c:v>0</c:v>
                </c:pt>
                <c:pt idx="2783">
                  <c:v>0</c:v>
                </c:pt>
                <c:pt idx="2784">
                  <c:v>0</c:v>
                </c:pt>
                <c:pt idx="2785">
                  <c:v>0</c:v>
                </c:pt>
                <c:pt idx="2786">
                  <c:v>0</c:v>
                </c:pt>
                <c:pt idx="2787">
                  <c:v>0</c:v>
                </c:pt>
                <c:pt idx="2788">
                  <c:v>0</c:v>
                </c:pt>
                <c:pt idx="2789">
                  <c:v>0</c:v>
                </c:pt>
                <c:pt idx="2790">
                  <c:v>0</c:v>
                </c:pt>
                <c:pt idx="2791">
                  <c:v>0</c:v>
                </c:pt>
                <c:pt idx="2792">
                  <c:v>0</c:v>
                </c:pt>
                <c:pt idx="2793">
                  <c:v>0</c:v>
                </c:pt>
                <c:pt idx="2794">
                  <c:v>0</c:v>
                </c:pt>
                <c:pt idx="2795">
                  <c:v>0</c:v>
                </c:pt>
                <c:pt idx="2796">
                  <c:v>0</c:v>
                </c:pt>
                <c:pt idx="2797">
                  <c:v>0</c:v>
                </c:pt>
                <c:pt idx="2798">
                  <c:v>0</c:v>
                </c:pt>
                <c:pt idx="2799">
                  <c:v>0</c:v>
                </c:pt>
                <c:pt idx="2800">
                  <c:v>100</c:v>
                </c:pt>
                <c:pt idx="2801">
                  <c:v>100</c:v>
                </c:pt>
                <c:pt idx="2802">
                  <c:v>96</c:v>
                </c:pt>
                <c:pt idx="2803">
                  <c:v>88</c:v>
                </c:pt>
                <c:pt idx="2804">
                  <c:v>75</c:v>
                </c:pt>
                <c:pt idx="2805">
                  <c:v>64</c:v>
                </c:pt>
                <c:pt idx="2806">
                  <c:v>41</c:v>
                </c:pt>
                <c:pt idx="2807">
                  <c:v>31</c:v>
                </c:pt>
                <c:pt idx="2808">
                  <c:v>14</c:v>
                </c:pt>
                <c:pt idx="2809">
                  <c:v>11</c:v>
                </c:pt>
                <c:pt idx="2810">
                  <c:v>2</c:v>
                </c:pt>
                <c:pt idx="2811">
                  <c:v>2</c:v>
                </c:pt>
                <c:pt idx="2812">
                  <c:v>0</c:v>
                </c:pt>
                <c:pt idx="2813">
                  <c:v>1</c:v>
                </c:pt>
                <c:pt idx="2814">
                  <c:v>0</c:v>
                </c:pt>
                <c:pt idx="2815">
                  <c:v>0</c:v>
                </c:pt>
                <c:pt idx="2816">
                  <c:v>0</c:v>
                </c:pt>
                <c:pt idx="2817">
                  <c:v>0</c:v>
                </c:pt>
                <c:pt idx="2818">
                  <c:v>0</c:v>
                </c:pt>
                <c:pt idx="2819">
                  <c:v>0</c:v>
                </c:pt>
                <c:pt idx="2820">
                  <c:v>0</c:v>
                </c:pt>
                <c:pt idx="2821">
                  <c:v>0</c:v>
                </c:pt>
                <c:pt idx="2822">
                  <c:v>0</c:v>
                </c:pt>
                <c:pt idx="2823">
                  <c:v>0</c:v>
                </c:pt>
                <c:pt idx="2824">
                  <c:v>0</c:v>
                </c:pt>
                <c:pt idx="2825">
                  <c:v>0</c:v>
                </c:pt>
                <c:pt idx="2826">
                  <c:v>0</c:v>
                </c:pt>
                <c:pt idx="2827">
                  <c:v>0</c:v>
                </c:pt>
                <c:pt idx="2828">
                  <c:v>0</c:v>
                </c:pt>
                <c:pt idx="2829">
                  <c:v>0</c:v>
                </c:pt>
                <c:pt idx="2830">
                  <c:v>0</c:v>
                </c:pt>
                <c:pt idx="2831">
                  <c:v>0</c:v>
                </c:pt>
                <c:pt idx="2832">
                  <c:v>0</c:v>
                </c:pt>
                <c:pt idx="2833">
                  <c:v>0</c:v>
                </c:pt>
                <c:pt idx="2834">
                  <c:v>0</c:v>
                </c:pt>
                <c:pt idx="2835">
                  <c:v>0</c:v>
                </c:pt>
                <c:pt idx="2836">
                  <c:v>0</c:v>
                </c:pt>
                <c:pt idx="2837">
                  <c:v>0</c:v>
                </c:pt>
                <c:pt idx="2838">
                  <c:v>0</c:v>
                </c:pt>
                <c:pt idx="2839">
                  <c:v>0</c:v>
                </c:pt>
                <c:pt idx="2840">
                  <c:v>0</c:v>
                </c:pt>
                <c:pt idx="2841">
                  <c:v>0</c:v>
                </c:pt>
                <c:pt idx="2842">
                  <c:v>0</c:v>
                </c:pt>
                <c:pt idx="2843">
                  <c:v>0</c:v>
                </c:pt>
                <c:pt idx="2844">
                  <c:v>0</c:v>
                </c:pt>
                <c:pt idx="2845">
                  <c:v>0</c:v>
                </c:pt>
                <c:pt idx="2846">
                  <c:v>0</c:v>
                </c:pt>
                <c:pt idx="2847">
                  <c:v>0</c:v>
                </c:pt>
                <c:pt idx="2848">
                  <c:v>0</c:v>
                </c:pt>
                <c:pt idx="2849">
                  <c:v>0</c:v>
                </c:pt>
                <c:pt idx="2850">
                  <c:v>0</c:v>
                </c:pt>
                <c:pt idx="2851">
                  <c:v>0</c:v>
                </c:pt>
                <c:pt idx="2852">
                  <c:v>0</c:v>
                </c:pt>
                <c:pt idx="2853">
                  <c:v>0</c:v>
                </c:pt>
                <c:pt idx="2854">
                  <c:v>0</c:v>
                </c:pt>
                <c:pt idx="2855">
                  <c:v>0</c:v>
                </c:pt>
                <c:pt idx="2856">
                  <c:v>0</c:v>
                </c:pt>
                <c:pt idx="2857">
                  <c:v>0</c:v>
                </c:pt>
                <c:pt idx="2858">
                  <c:v>0</c:v>
                </c:pt>
                <c:pt idx="2859">
                  <c:v>0</c:v>
                </c:pt>
                <c:pt idx="2860">
                  <c:v>0</c:v>
                </c:pt>
                <c:pt idx="2861">
                  <c:v>0</c:v>
                </c:pt>
                <c:pt idx="2862">
                  <c:v>0</c:v>
                </c:pt>
                <c:pt idx="2863">
                  <c:v>0</c:v>
                </c:pt>
                <c:pt idx="2864">
                  <c:v>0</c:v>
                </c:pt>
                <c:pt idx="2865">
                  <c:v>0</c:v>
                </c:pt>
                <c:pt idx="2866">
                  <c:v>0</c:v>
                </c:pt>
                <c:pt idx="2867">
                  <c:v>0</c:v>
                </c:pt>
                <c:pt idx="2868">
                  <c:v>0</c:v>
                </c:pt>
                <c:pt idx="2869">
                  <c:v>0</c:v>
                </c:pt>
                <c:pt idx="2870">
                  <c:v>0</c:v>
                </c:pt>
                <c:pt idx="2871">
                  <c:v>0</c:v>
                </c:pt>
                <c:pt idx="2872">
                  <c:v>0</c:v>
                </c:pt>
                <c:pt idx="2873">
                  <c:v>0</c:v>
                </c:pt>
                <c:pt idx="2874">
                  <c:v>0</c:v>
                </c:pt>
                <c:pt idx="2875">
                  <c:v>0</c:v>
                </c:pt>
                <c:pt idx="2876">
                  <c:v>0</c:v>
                </c:pt>
                <c:pt idx="2877">
                  <c:v>0</c:v>
                </c:pt>
                <c:pt idx="2878">
                  <c:v>0</c:v>
                </c:pt>
                <c:pt idx="2879">
                  <c:v>0</c:v>
                </c:pt>
                <c:pt idx="2880">
                  <c:v>0</c:v>
                </c:pt>
                <c:pt idx="2881">
                  <c:v>0</c:v>
                </c:pt>
                <c:pt idx="2882">
                  <c:v>0</c:v>
                </c:pt>
                <c:pt idx="2883">
                  <c:v>0</c:v>
                </c:pt>
                <c:pt idx="2884">
                  <c:v>0</c:v>
                </c:pt>
                <c:pt idx="2885">
                  <c:v>0</c:v>
                </c:pt>
                <c:pt idx="2886">
                  <c:v>0</c:v>
                </c:pt>
                <c:pt idx="2887">
                  <c:v>0</c:v>
                </c:pt>
                <c:pt idx="2888">
                  <c:v>0</c:v>
                </c:pt>
                <c:pt idx="2889">
                  <c:v>0</c:v>
                </c:pt>
                <c:pt idx="2890">
                  <c:v>0</c:v>
                </c:pt>
                <c:pt idx="2891">
                  <c:v>0</c:v>
                </c:pt>
                <c:pt idx="2892">
                  <c:v>0</c:v>
                </c:pt>
                <c:pt idx="2893">
                  <c:v>0</c:v>
                </c:pt>
                <c:pt idx="2894">
                  <c:v>0</c:v>
                </c:pt>
                <c:pt idx="2895">
                  <c:v>0</c:v>
                </c:pt>
                <c:pt idx="2896">
                  <c:v>0</c:v>
                </c:pt>
                <c:pt idx="2897">
                  <c:v>0</c:v>
                </c:pt>
                <c:pt idx="2898">
                  <c:v>0</c:v>
                </c:pt>
                <c:pt idx="2899">
                  <c:v>0</c:v>
                </c:pt>
                <c:pt idx="2900">
                  <c:v>100</c:v>
                </c:pt>
                <c:pt idx="2901">
                  <c:v>100</c:v>
                </c:pt>
                <c:pt idx="2902">
                  <c:v>100</c:v>
                </c:pt>
                <c:pt idx="2903">
                  <c:v>91</c:v>
                </c:pt>
                <c:pt idx="2904">
                  <c:v>80</c:v>
                </c:pt>
                <c:pt idx="2905">
                  <c:v>66</c:v>
                </c:pt>
                <c:pt idx="2906">
                  <c:v>44</c:v>
                </c:pt>
                <c:pt idx="2907">
                  <c:v>34</c:v>
                </c:pt>
                <c:pt idx="2908">
                  <c:v>17</c:v>
                </c:pt>
                <c:pt idx="2909">
                  <c:v>16</c:v>
                </c:pt>
                <c:pt idx="2910">
                  <c:v>2</c:v>
                </c:pt>
                <c:pt idx="2911">
                  <c:v>0</c:v>
                </c:pt>
                <c:pt idx="2912">
                  <c:v>0</c:v>
                </c:pt>
                <c:pt idx="2913">
                  <c:v>0</c:v>
                </c:pt>
                <c:pt idx="2914">
                  <c:v>0</c:v>
                </c:pt>
                <c:pt idx="2915">
                  <c:v>0</c:v>
                </c:pt>
                <c:pt idx="2916">
                  <c:v>0</c:v>
                </c:pt>
                <c:pt idx="2917">
                  <c:v>0</c:v>
                </c:pt>
                <c:pt idx="2918">
                  <c:v>0</c:v>
                </c:pt>
                <c:pt idx="2919">
                  <c:v>0</c:v>
                </c:pt>
                <c:pt idx="2920">
                  <c:v>0</c:v>
                </c:pt>
                <c:pt idx="2921">
                  <c:v>0</c:v>
                </c:pt>
                <c:pt idx="2922">
                  <c:v>0</c:v>
                </c:pt>
                <c:pt idx="2923">
                  <c:v>0</c:v>
                </c:pt>
                <c:pt idx="2924">
                  <c:v>0</c:v>
                </c:pt>
                <c:pt idx="2925">
                  <c:v>0</c:v>
                </c:pt>
                <c:pt idx="2926">
                  <c:v>0</c:v>
                </c:pt>
                <c:pt idx="2927">
                  <c:v>0</c:v>
                </c:pt>
                <c:pt idx="2928">
                  <c:v>0</c:v>
                </c:pt>
                <c:pt idx="2929">
                  <c:v>0</c:v>
                </c:pt>
                <c:pt idx="2930">
                  <c:v>0</c:v>
                </c:pt>
                <c:pt idx="2931">
                  <c:v>0</c:v>
                </c:pt>
                <c:pt idx="2932">
                  <c:v>0</c:v>
                </c:pt>
                <c:pt idx="2933">
                  <c:v>0</c:v>
                </c:pt>
                <c:pt idx="2934">
                  <c:v>0</c:v>
                </c:pt>
                <c:pt idx="2935">
                  <c:v>0</c:v>
                </c:pt>
                <c:pt idx="2936">
                  <c:v>0</c:v>
                </c:pt>
                <c:pt idx="2937">
                  <c:v>0</c:v>
                </c:pt>
                <c:pt idx="2938">
                  <c:v>0</c:v>
                </c:pt>
                <c:pt idx="2939">
                  <c:v>0</c:v>
                </c:pt>
                <c:pt idx="2940">
                  <c:v>0</c:v>
                </c:pt>
                <c:pt idx="2941">
                  <c:v>0</c:v>
                </c:pt>
                <c:pt idx="2942">
                  <c:v>0</c:v>
                </c:pt>
                <c:pt idx="2943">
                  <c:v>0</c:v>
                </c:pt>
                <c:pt idx="2944">
                  <c:v>0</c:v>
                </c:pt>
                <c:pt idx="2945">
                  <c:v>0</c:v>
                </c:pt>
                <c:pt idx="2946">
                  <c:v>0</c:v>
                </c:pt>
                <c:pt idx="2947">
                  <c:v>0</c:v>
                </c:pt>
                <c:pt idx="2948">
                  <c:v>0</c:v>
                </c:pt>
                <c:pt idx="2949">
                  <c:v>0</c:v>
                </c:pt>
                <c:pt idx="2950">
                  <c:v>0</c:v>
                </c:pt>
                <c:pt idx="2951">
                  <c:v>0</c:v>
                </c:pt>
                <c:pt idx="2952">
                  <c:v>0</c:v>
                </c:pt>
                <c:pt idx="2953">
                  <c:v>0</c:v>
                </c:pt>
                <c:pt idx="2954">
                  <c:v>0</c:v>
                </c:pt>
                <c:pt idx="2955">
                  <c:v>0</c:v>
                </c:pt>
                <c:pt idx="2956">
                  <c:v>0</c:v>
                </c:pt>
                <c:pt idx="2957">
                  <c:v>0</c:v>
                </c:pt>
                <c:pt idx="2958">
                  <c:v>0</c:v>
                </c:pt>
                <c:pt idx="2959">
                  <c:v>0</c:v>
                </c:pt>
                <c:pt idx="2960">
                  <c:v>0</c:v>
                </c:pt>
                <c:pt idx="2961">
                  <c:v>0</c:v>
                </c:pt>
                <c:pt idx="2962">
                  <c:v>0</c:v>
                </c:pt>
                <c:pt idx="2963">
                  <c:v>0</c:v>
                </c:pt>
                <c:pt idx="2964">
                  <c:v>0</c:v>
                </c:pt>
                <c:pt idx="2965">
                  <c:v>0</c:v>
                </c:pt>
                <c:pt idx="2966">
                  <c:v>0</c:v>
                </c:pt>
                <c:pt idx="2967">
                  <c:v>0</c:v>
                </c:pt>
                <c:pt idx="2968">
                  <c:v>0</c:v>
                </c:pt>
                <c:pt idx="2969">
                  <c:v>0</c:v>
                </c:pt>
                <c:pt idx="2970">
                  <c:v>0</c:v>
                </c:pt>
                <c:pt idx="2971">
                  <c:v>0</c:v>
                </c:pt>
                <c:pt idx="2972">
                  <c:v>0</c:v>
                </c:pt>
                <c:pt idx="2973">
                  <c:v>0</c:v>
                </c:pt>
                <c:pt idx="2974">
                  <c:v>0</c:v>
                </c:pt>
                <c:pt idx="2975">
                  <c:v>0</c:v>
                </c:pt>
                <c:pt idx="2976">
                  <c:v>0</c:v>
                </c:pt>
                <c:pt idx="2977">
                  <c:v>0</c:v>
                </c:pt>
                <c:pt idx="2978">
                  <c:v>0</c:v>
                </c:pt>
                <c:pt idx="2979">
                  <c:v>0</c:v>
                </c:pt>
                <c:pt idx="2980">
                  <c:v>0</c:v>
                </c:pt>
                <c:pt idx="2981">
                  <c:v>0</c:v>
                </c:pt>
                <c:pt idx="2982">
                  <c:v>0</c:v>
                </c:pt>
                <c:pt idx="2983">
                  <c:v>0</c:v>
                </c:pt>
                <c:pt idx="2984">
                  <c:v>0</c:v>
                </c:pt>
                <c:pt idx="2985">
                  <c:v>0</c:v>
                </c:pt>
                <c:pt idx="2986">
                  <c:v>0</c:v>
                </c:pt>
                <c:pt idx="2987">
                  <c:v>0</c:v>
                </c:pt>
                <c:pt idx="2988">
                  <c:v>0</c:v>
                </c:pt>
                <c:pt idx="2989">
                  <c:v>0</c:v>
                </c:pt>
                <c:pt idx="2990">
                  <c:v>0</c:v>
                </c:pt>
                <c:pt idx="2991">
                  <c:v>0</c:v>
                </c:pt>
                <c:pt idx="2992">
                  <c:v>0</c:v>
                </c:pt>
                <c:pt idx="2993">
                  <c:v>0</c:v>
                </c:pt>
                <c:pt idx="2994">
                  <c:v>0</c:v>
                </c:pt>
                <c:pt idx="2995">
                  <c:v>0</c:v>
                </c:pt>
                <c:pt idx="2996">
                  <c:v>0</c:v>
                </c:pt>
                <c:pt idx="2997">
                  <c:v>0</c:v>
                </c:pt>
                <c:pt idx="2998">
                  <c:v>0</c:v>
                </c:pt>
                <c:pt idx="2999">
                  <c:v>0</c:v>
                </c:pt>
                <c:pt idx="3000">
                  <c:v>99</c:v>
                </c:pt>
                <c:pt idx="3001">
                  <c:v>99</c:v>
                </c:pt>
                <c:pt idx="3002">
                  <c:v>99</c:v>
                </c:pt>
                <c:pt idx="3003">
                  <c:v>97</c:v>
                </c:pt>
                <c:pt idx="3004">
                  <c:v>87</c:v>
                </c:pt>
                <c:pt idx="3005">
                  <c:v>75</c:v>
                </c:pt>
                <c:pt idx="3006">
                  <c:v>52</c:v>
                </c:pt>
                <c:pt idx="3007">
                  <c:v>41</c:v>
                </c:pt>
                <c:pt idx="3008">
                  <c:v>16</c:v>
                </c:pt>
                <c:pt idx="3009">
                  <c:v>10</c:v>
                </c:pt>
                <c:pt idx="3010">
                  <c:v>5</c:v>
                </c:pt>
                <c:pt idx="3011">
                  <c:v>3</c:v>
                </c:pt>
                <c:pt idx="3012">
                  <c:v>1</c:v>
                </c:pt>
                <c:pt idx="3013">
                  <c:v>0</c:v>
                </c:pt>
                <c:pt idx="3014">
                  <c:v>1</c:v>
                </c:pt>
                <c:pt idx="3015">
                  <c:v>0</c:v>
                </c:pt>
                <c:pt idx="3016">
                  <c:v>0</c:v>
                </c:pt>
                <c:pt idx="3017">
                  <c:v>0</c:v>
                </c:pt>
                <c:pt idx="3018">
                  <c:v>0</c:v>
                </c:pt>
                <c:pt idx="3019">
                  <c:v>0</c:v>
                </c:pt>
                <c:pt idx="3020">
                  <c:v>0</c:v>
                </c:pt>
                <c:pt idx="3021">
                  <c:v>0</c:v>
                </c:pt>
                <c:pt idx="3022">
                  <c:v>0</c:v>
                </c:pt>
                <c:pt idx="3023">
                  <c:v>0</c:v>
                </c:pt>
                <c:pt idx="3024">
                  <c:v>0</c:v>
                </c:pt>
                <c:pt idx="3025">
                  <c:v>0</c:v>
                </c:pt>
                <c:pt idx="3026">
                  <c:v>0</c:v>
                </c:pt>
                <c:pt idx="3027">
                  <c:v>0</c:v>
                </c:pt>
                <c:pt idx="3028">
                  <c:v>0</c:v>
                </c:pt>
                <c:pt idx="3029">
                  <c:v>0</c:v>
                </c:pt>
                <c:pt idx="3030">
                  <c:v>0</c:v>
                </c:pt>
                <c:pt idx="3031">
                  <c:v>0</c:v>
                </c:pt>
                <c:pt idx="3032">
                  <c:v>0</c:v>
                </c:pt>
                <c:pt idx="3033">
                  <c:v>0</c:v>
                </c:pt>
                <c:pt idx="3034">
                  <c:v>0</c:v>
                </c:pt>
                <c:pt idx="3035">
                  <c:v>0</c:v>
                </c:pt>
                <c:pt idx="3036">
                  <c:v>0</c:v>
                </c:pt>
                <c:pt idx="3037">
                  <c:v>0</c:v>
                </c:pt>
                <c:pt idx="3038">
                  <c:v>0</c:v>
                </c:pt>
                <c:pt idx="3039">
                  <c:v>0</c:v>
                </c:pt>
                <c:pt idx="3040">
                  <c:v>0</c:v>
                </c:pt>
                <c:pt idx="3041">
                  <c:v>0</c:v>
                </c:pt>
                <c:pt idx="3042">
                  <c:v>0</c:v>
                </c:pt>
                <c:pt idx="3043">
                  <c:v>0</c:v>
                </c:pt>
                <c:pt idx="3044">
                  <c:v>0</c:v>
                </c:pt>
                <c:pt idx="3045">
                  <c:v>0</c:v>
                </c:pt>
                <c:pt idx="3046">
                  <c:v>0</c:v>
                </c:pt>
                <c:pt idx="3047">
                  <c:v>0</c:v>
                </c:pt>
                <c:pt idx="3048">
                  <c:v>0</c:v>
                </c:pt>
                <c:pt idx="3049">
                  <c:v>0</c:v>
                </c:pt>
                <c:pt idx="3050">
                  <c:v>0</c:v>
                </c:pt>
                <c:pt idx="3051">
                  <c:v>0</c:v>
                </c:pt>
                <c:pt idx="3052">
                  <c:v>0</c:v>
                </c:pt>
                <c:pt idx="3053">
                  <c:v>0</c:v>
                </c:pt>
                <c:pt idx="3054">
                  <c:v>0</c:v>
                </c:pt>
                <c:pt idx="3055">
                  <c:v>0</c:v>
                </c:pt>
                <c:pt idx="3056">
                  <c:v>0</c:v>
                </c:pt>
                <c:pt idx="3057">
                  <c:v>0</c:v>
                </c:pt>
                <c:pt idx="3058">
                  <c:v>0</c:v>
                </c:pt>
                <c:pt idx="3059">
                  <c:v>0</c:v>
                </c:pt>
                <c:pt idx="3060">
                  <c:v>0</c:v>
                </c:pt>
                <c:pt idx="3061">
                  <c:v>0</c:v>
                </c:pt>
                <c:pt idx="3062">
                  <c:v>0</c:v>
                </c:pt>
                <c:pt idx="3063">
                  <c:v>0</c:v>
                </c:pt>
                <c:pt idx="3064">
                  <c:v>0</c:v>
                </c:pt>
                <c:pt idx="3065">
                  <c:v>0</c:v>
                </c:pt>
                <c:pt idx="3066">
                  <c:v>0</c:v>
                </c:pt>
                <c:pt idx="3067">
                  <c:v>0</c:v>
                </c:pt>
                <c:pt idx="3068">
                  <c:v>0</c:v>
                </c:pt>
                <c:pt idx="3069">
                  <c:v>0</c:v>
                </c:pt>
                <c:pt idx="3070">
                  <c:v>0</c:v>
                </c:pt>
                <c:pt idx="3071">
                  <c:v>0</c:v>
                </c:pt>
                <c:pt idx="3072">
                  <c:v>0</c:v>
                </c:pt>
                <c:pt idx="3073">
                  <c:v>0</c:v>
                </c:pt>
                <c:pt idx="3074">
                  <c:v>0</c:v>
                </c:pt>
                <c:pt idx="3075">
                  <c:v>0</c:v>
                </c:pt>
                <c:pt idx="3076">
                  <c:v>0</c:v>
                </c:pt>
                <c:pt idx="3077">
                  <c:v>0</c:v>
                </c:pt>
                <c:pt idx="3078">
                  <c:v>0</c:v>
                </c:pt>
                <c:pt idx="3079">
                  <c:v>0</c:v>
                </c:pt>
                <c:pt idx="3080">
                  <c:v>0</c:v>
                </c:pt>
                <c:pt idx="3081">
                  <c:v>0</c:v>
                </c:pt>
                <c:pt idx="3082">
                  <c:v>0</c:v>
                </c:pt>
                <c:pt idx="3083">
                  <c:v>0</c:v>
                </c:pt>
                <c:pt idx="3084">
                  <c:v>0</c:v>
                </c:pt>
                <c:pt idx="3085">
                  <c:v>0</c:v>
                </c:pt>
                <c:pt idx="3086">
                  <c:v>0</c:v>
                </c:pt>
                <c:pt idx="3087">
                  <c:v>0</c:v>
                </c:pt>
                <c:pt idx="3088">
                  <c:v>0</c:v>
                </c:pt>
                <c:pt idx="3089">
                  <c:v>0</c:v>
                </c:pt>
                <c:pt idx="3090">
                  <c:v>0</c:v>
                </c:pt>
                <c:pt idx="3091">
                  <c:v>0</c:v>
                </c:pt>
                <c:pt idx="3092">
                  <c:v>0</c:v>
                </c:pt>
                <c:pt idx="3093">
                  <c:v>0</c:v>
                </c:pt>
                <c:pt idx="3094">
                  <c:v>0</c:v>
                </c:pt>
                <c:pt idx="3095">
                  <c:v>0</c:v>
                </c:pt>
                <c:pt idx="3096">
                  <c:v>0</c:v>
                </c:pt>
                <c:pt idx="3097">
                  <c:v>0</c:v>
                </c:pt>
                <c:pt idx="3098">
                  <c:v>0</c:v>
                </c:pt>
                <c:pt idx="3099">
                  <c:v>0</c:v>
                </c:pt>
                <c:pt idx="3100">
                  <c:v>100</c:v>
                </c:pt>
                <c:pt idx="3101">
                  <c:v>100</c:v>
                </c:pt>
                <c:pt idx="3102">
                  <c:v>100</c:v>
                </c:pt>
                <c:pt idx="3103">
                  <c:v>93</c:v>
                </c:pt>
                <c:pt idx="3104">
                  <c:v>89</c:v>
                </c:pt>
                <c:pt idx="3105">
                  <c:v>77</c:v>
                </c:pt>
                <c:pt idx="3106">
                  <c:v>62</c:v>
                </c:pt>
                <c:pt idx="3107">
                  <c:v>52</c:v>
                </c:pt>
                <c:pt idx="3108">
                  <c:v>19</c:v>
                </c:pt>
                <c:pt idx="3109">
                  <c:v>14</c:v>
                </c:pt>
                <c:pt idx="3110">
                  <c:v>15</c:v>
                </c:pt>
                <c:pt idx="3111">
                  <c:v>1</c:v>
                </c:pt>
                <c:pt idx="3112">
                  <c:v>1</c:v>
                </c:pt>
                <c:pt idx="3113">
                  <c:v>1</c:v>
                </c:pt>
                <c:pt idx="3114">
                  <c:v>0</c:v>
                </c:pt>
                <c:pt idx="3115">
                  <c:v>0</c:v>
                </c:pt>
                <c:pt idx="3116">
                  <c:v>0</c:v>
                </c:pt>
                <c:pt idx="3117">
                  <c:v>0</c:v>
                </c:pt>
                <c:pt idx="3118">
                  <c:v>0</c:v>
                </c:pt>
                <c:pt idx="3119">
                  <c:v>0</c:v>
                </c:pt>
                <c:pt idx="3120">
                  <c:v>0</c:v>
                </c:pt>
                <c:pt idx="3121">
                  <c:v>0</c:v>
                </c:pt>
                <c:pt idx="3122">
                  <c:v>0</c:v>
                </c:pt>
                <c:pt idx="3123">
                  <c:v>0</c:v>
                </c:pt>
                <c:pt idx="3124">
                  <c:v>0</c:v>
                </c:pt>
                <c:pt idx="3125">
                  <c:v>0</c:v>
                </c:pt>
                <c:pt idx="3126">
                  <c:v>0</c:v>
                </c:pt>
                <c:pt idx="3127">
                  <c:v>0</c:v>
                </c:pt>
                <c:pt idx="3128">
                  <c:v>0</c:v>
                </c:pt>
                <c:pt idx="3129">
                  <c:v>0</c:v>
                </c:pt>
                <c:pt idx="3130">
                  <c:v>0</c:v>
                </c:pt>
                <c:pt idx="3131">
                  <c:v>0</c:v>
                </c:pt>
                <c:pt idx="3132">
                  <c:v>0</c:v>
                </c:pt>
                <c:pt idx="3133">
                  <c:v>0</c:v>
                </c:pt>
                <c:pt idx="3134">
                  <c:v>0</c:v>
                </c:pt>
                <c:pt idx="3135">
                  <c:v>0</c:v>
                </c:pt>
                <c:pt idx="3136">
                  <c:v>0</c:v>
                </c:pt>
                <c:pt idx="3137">
                  <c:v>0</c:v>
                </c:pt>
                <c:pt idx="3138">
                  <c:v>0</c:v>
                </c:pt>
                <c:pt idx="3139">
                  <c:v>0</c:v>
                </c:pt>
                <c:pt idx="3140">
                  <c:v>0</c:v>
                </c:pt>
                <c:pt idx="3141">
                  <c:v>0</c:v>
                </c:pt>
                <c:pt idx="3142">
                  <c:v>0</c:v>
                </c:pt>
                <c:pt idx="3143">
                  <c:v>0</c:v>
                </c:pt>
                <c:pt idx="3144">
                  <c:v>0</c:v>
                </c:pt>
                <c:pt idx="3145">
                  <c:v>0</c:v>
                </c:pt>
                <c:pt idx="3146">
                  <c:v>0</c:v>
                </c:pt>
                <c:pt idx="3147">
                  <c:v>0</c:v>
                </c:pt>
                <c:pt idx="3148">
                  <c:v>0</c:v>
                </c:pt>
                <c:pt idx="3149">
                  <c:v>0</c:v>
                </c:pt>
                <c:pt idx="3150">
                  <c:v>0</c:v>
                </c:pt>
                <c:pt idx="3151">
                  <c:v>0</c:v>
                </c:pt>
                <c:pt idx="3152">
                  <c:v>0</c:v>
                </c:pt>
                <c:pt idx="3153">
                  <c:v>0</c:v>
                </c:pt>
                <c:pt idx="3154">
                  <c:v>0</c:v>
                </c:pt>
                <c:pt idx="3155">
                  <c:v>0</c:v>
                </c:pt>
                <c:pt idx="3156">
                  <c:v>0</c:v>
                </c:pt>
                <c:pt idx="3157">
                  <c:v>0</c:v>
                </c:pt>
                <c:pt idx="3158">
                  <c:v>0</c:v>
                </c:pt>
                <c:pt idx="3159">
                  <c:v>0</c:v>
                </c:pt>
                <c:pt idx="3160">
                  <c:v>0</c:v>
                </c:pt>
                <c:pt idx="3161">
                  <c:v>0</c:v>
                </c:pt>
                <c:pt idx="3162">
                  <c:v>0</c:v>
                </c:pt>
                <c:pt idx="3163">
                  <c:v>0</c:v>
                </c:pt>
                <c:pt idx="3164">
                  <c:v>0</c:v>
                </c:pt>
                <c:pt idx="3165">
                  <c:v>0</c:v>
                </c:pt>
                <c:pt idx="3166">
                  <c:v>0</c:v>
                </c:pt>
                <c:pt idx="3167">
                  <c:v>0</c:v>
                </c:pt>
                <c:pt idx="3168">
                  <c:v>0</c:v>
                </c:pt>
                <c:pt idx="3169">
                  <c:v>0</c:v>
                </c:pt>
                <c:pt idx="3170">
                  <c:v>0</c:v>
                </c:pt>
                <c:pt idx="3171">
                  <c:v>0</c:v>
                </c:pt>
                <c:pt idx="3172">
                  <c:v>0</c:v>
                </c:pt>
                <c:pt idx="3173">
                  <c:v>0</c:v>
                </c:pt>
                <c:pt idx="3174">
                  <c:v>0</c:v>
                </c:pt>
                <c:pt idx="3175">
                  <c:v>0</c:v>
                </c:pt>
                <c:pt idx="3176">
                  <c:v>0</c:v>
                </c:pt>
                <c:pt idx="3177">
                  <c:v>0</c:v>
                </c:pt>
                <c:pt idx="3178">
                  <c:v>0</c:v>
                </c:pt>
                <c:pt idx="3179">
                  <c:v>0</c:v>
                </c:pt>
                <c:pt idx="3180">
                  <c:v>0</c:v>
                </c:pt>
                <c:pt idx="3181">
                  <c:v>0</c:v>
                </c:pt>
                <c:pt idx="3182">
                  <c:v>0</c:v>
                </c:pt>
                <c:pt idx="3183">
                  <c:v>0</c:v>
                </c:pt>
                <c:pt idx="3184">
                  <c:v>0</c:v>
                </c:pt>
                <c:pt idx="3185">
                  <c:v>0</c:v>
                </c:pt>
                <c:pt idx="3186">
                  <c:v>0</c:v>
                </c:pt>
                <c:pt idx="3187">
                  <c:v>0</c:v>
                </c:pt>
                <c:pt idx="3188">
                  <c:v>0</c:v>
                </c:pt>
                <c:pt idx="3189">
                  <c:v>0</c:v>
                </c:pt>
                <c:pt idx="3190">
                  <c:v>0</c:v>
                </c:pt>
                <c:pt idx="3191">
                  <c:v>0</c:v>
                </c:pt>
                <c:pt idx="3192">
                  <c:v>0</c:v>
                </c:pt>
                <c:pt idx="3193">
                  <c:v>0</c:v>
                </c:pt>
                <c:pt idx="3194">
                  <c:v>0</c:v>
                </c:pt>
                <c:pt idx="3195">
                  <c:v>0</c:v>
                </c:pt>
                <c:pt idx="3196">
                  <c:v>0</c:v>
                </c:pt>
                <c:pt idx="3197">
                  <c:v>0</c:v>
                </c:pt>
                <c:pt idx="3198">
                  <c:v>0</c:v>
                </c:pt>
                <c:pt idx="3199">
                  <c:v>0</c:v>
                </c:pt>
                <c:pt idx="3200">
                  <c:v>100</c:v>
                </c:pt>
                <c:pt idx="3201">
                  <c:v>100</c:v>
                </c:pt>
                <c:pt idx="3202">
                  <c:v>100</c:v>
                </c:pt>
                <c:pt idx="3203">
                  <c:v>99</c:v>
                </c:pt>
                <c:pt idx="3204">
                  <c:v>92</c:v>
                </c:pt>
                <c:pt idx="3205">
                  <c:v>77</c:v>
                </c:pt>
                <c:pt idx="3206">
                  <c:v>67</c:v>
                </c:pt>
                <c:pt idx="3207">
                  <c:v>49</c:v>
                </c:pt>
                <c:pt idx="3208">
                  <c:v>24</c:v>
                </c:pt>
                <c:pt idx="3209">
                  <c:v>28</c:v>
                </c:pt>
                <c:pt idx="3210">
                  <c:v>7</c:v>
                </c:pt>
                <c:pt idx="3211">
                  <c:v>4</c:v>
                </c:pt>
                <c:pt idx="3212">
                  <c:v>1</c:v>
                </c:pt>
                <c:pt idx="3213">
                  <c:v>2</c:v>
                </c:pt>
                <c:pt idx="3214">
                  <c:v>1</c:v>
                </c:pt>
                <c:pt idx="3215">
                  <c:v>0</c:v>
                </c:pt>
                <c:pt idx="3216">
                  <c:v>0</c:v>
                </c:pt>
                <c:pt idx="3217">
                  <c:v>1</c:v>
                </c:pt>
                <c:pt idx="3218">
                  <c:v>0</c:v>
                </c:pt>
                <c:pt idx="3219">
                  <c:v>0</c:v>
                </c:pt>
                <c:pt idx="3220">
                  <c:v>0</c:v>
                </c:pt>
                <c:pt idx="3221">
                  <c:v>0</c:v>
                </c:pt>
                <c:pt idx="3222">
                  <c:v>0</c:v>
                </c:pt>
                <c:pt idx="3223">
                  <c:v>0</c:v>
                </c:pt>
                <c:pt idx="3224">
                  <c:v>0</c:v>
                </c:pt>
                <c:pt idx="3225">
                  <c:v>0</c:v>
                </c:pt>
                <c:pt idx="3226">
                  <c:v>0</c:v>
                </c:pt>
                <c:pt idx="3227">
                  <c:v>0</c:v>
                </c:pt>
                <c:pt idx="3228">
                  <c:v>0</c:v>
                </c:pt>
                <c:pt idx="3229">
                  <c:v>0</c:v>
                </c:pt>
                <c:pt idx="3230">
                  <c:v>0</c:v>
                </c:pt>
                <c:pt idx="3231">
                  <c:v>0</c:v>
                </c:pt>
                <c:pt idx="3232">
                  <c:v>0</c:v>
                </c:pt>
                <c:pt idx="3233">
                  <c:v>0</c:v>
                </c:pt>
                <c:pt idx="3234">
                  <c:v>0</c:v>
                </c:pt>
                <c:pt idx="3235">
                  <c:v>0</c:v>
                </c:pt>
                <c:pt idx="3236">
                  <c:v>0</c:v>
                </c:pt>
                <c:pt idx="3237">
                  <c:v>0</c:v>
                </c:pt>
                <c:pt idx="3238">
                  <c:v>0</c:v>
                </c:pt>
                <c:pt idx="3239">
                  <c:v>0</c:v>
                </c:pt>
                <c:pt idx="3240">
                  <c:v>0</c:v>
                </c:pt>
                <c:pt idx="3241">
                  <c:v>0</c:v>
                </c:pt>
                <c:pt idx="3242">
                  <c:v>0</c:v>
                </c:pt>
                <c:pt idx="3243">
                  <c:v>0</c:v>
                </c:pt>
                <c:pt idx="3244">
                  <c:v>0</c:v>
                </c:pt>
                <c:pt idx="3245">
                  <c:v>0</c:v>
                </c:pt>
                <c:pt idx="3246">
                  <c:v>0</c:v>
                </c:pt>
                <c:pt idx="3247">
                  <c:v>0</c:v>
                </c:pt>
                <c:pt idx="3248">
                  <c:v>0</c:v>
                </c:pt>
                <c:pt idx="3249">
                  <c:v>0</c:v>
                </c:pt>
                <c:pt idx="3250">
                  <c:v>0</c:v>
                </c:pt>
                <c:pt idx="3251">
                  <c:v>0</c:v>
                </c:pt>
                <c:pt idx="3252">
                  <c:v>0</c:v>
                </c:pt>
                <c:pt idx="3253">
                  <c:v>0</c:v>
                </c:pt>
                <c:pt idx="3254">
                  <c:v>0</c:v>
                </c:pt>
                <c:pt idx="3255">
                  <c:v>0</c:v>
                </c:pt>
                <c:pt idx="3256">
                  <c:v>0</c:v>
                </c:pt>
                <c:pt idx="3257">
                  <c:v>0</c:v>
                </c:pt>
                <c:pt idx="3258">
                  <c:v>0</c:v>
                </c:pt>
                <c:pt idx="3259">
                  <c:v>0</c:v>
                </c:pt>
                <c:pt idx="3260">
                  <c:v>0</c:v>
                </c:pt>
                <c:pt idx="3261">
                  <c:v>0</c:v>
                </c:pt>
                <c:pt idx="3262">
                  <c:v>0</c:v>
                </c:pt>
                <c:pt idx="3263">
                  <c:v>0</c:v>
                </c:pt>
                <c:pt idx="3264">
                  <c:v>0</c:v>
                </c:pt>
                <c:pt idx="3265">
                  <c:v>0</c:v>
                </c:pt>
                <c:pt idx="3266">
                  <c:v>0</c:v>
                </c:pt>
                <c:pt idx="3267">
                  <c:v>0</c:v>
                </c:pt>
                <c:pt idx="3268">
                  <c:v>0</c:v>
                </c:pt>
                <c:pt idx="3269">
                  <c:v>0</c:v>
                </c:pt>
                <c:pt idx="3270">
                  <c:v>0</c:v>
                </c:pt>
                <c:pt idx="3271">
                  <c:v>0</c:v>
                </c:pt>
                <c:pt idx="3272">
                  <c:v>0</c:v>
                </c:pt>
                <c:pt idx="3273">
                  <c:v>0</c:v>
                </c:pt>
                <c:pt idx="3274">
                  <c:v>0</c:v>
                </c:pt>
                <c:pt idx="3275">
                  <c:v>0</c:v>
                </c:pt>
                <c:pt idx="3276">
                  <c:v>0</c:v>
                </c:pt>
                <c:pt idx="3277">
                  <c:v>0</c:v>
                </c:pt>
                <c:pt idx="3278">
                  <c:v>0</c:v>
                </c:pt>
                <c:pt idx="3279">
                  <c:v>0</c:v>
                </c:pt>
                <c:pt idx="3280">
                  <c:v>0</c:v>
                </c:pt>
                <c:pt idx="3281">
                  <c:v>0</c:v>
                </c:pt>
                <c:pt idx="3282">
                  <c:v>0</c:v>
                </c:pt>
                <c:pt idx="3283">
                  <c:v>0</c:v>
                </c:pt>
                <c:pt idx="3284">
                  <c:v>0</c:v>
                </c:pt>
                <c:pt idx="3285">
                  <c:v>0</c:v>
                </c:pt>
                <c:pt idx="3286">
                  <c:v>0</c:v>
                </c:pt>
                <c:pt idx="3287">
                  <c:v>0</c:v>
                </c:pt>
                <c:pt idx="3288">
                  <c:v>0</c:v>
                </c:pt>
                <c:pt idx="3289">
                  <c:v>0</c:v>
                </c:pt>
                <c:pt idx="3290">
                  <c:v>0</c:v>
                </c:pt>
                <c:pt idx="3291">
                  <c:v>0</c:v>
                </c:pt>
                <c:pt idx="3292">
                  <c:v>0</c:v>
                </c:pt>
                <c:pt idx="3293">
                  <c:v>0</c:v>
                </c:pt>
                <c:pt idx="3294">
                  <c:v>0</c:v>
                </c:pt>
                <c:pt idx="3295">
                  <c:v>0</c:v>
                </c:pt>
                <c:pt idx="3296">
                  <c:v>0</c:v>
                </c:pt>
                <c:pt idx="3297">
                  <c:v>0</c:v>
                </c:pt>
                <c:pt idx="3298">
                  <c:v>0</c:v>
                </c:pt>
                <c:pt idx="3299">
                  <c:v>0</c:v>
                </c:pt>
                <c:pt idx="3300">
                  <c:v>100</c:v>
                </c:pt>
                <c:pt idx="3301">
                  <c:v>100</c:v>
                </c:pt>
                <c:pt idx="3302">
                  <c:v>99</c:v>
                </c:pt>
                <c:pt idx="3303">
                  <c:v>96</c:v>
                </c:pt>
                <c:pt idx="3304">
                  <c:v>95</c:v>
                </c:pt>
                <c:pt idx="3305">
                  <c:v>86</c:v>
                </c:pt>
                <c:pt idx="3306">
                  <c:v>72</c:v>
                </c:pt>
                <c:pt idx="3307">
                  <c:v>52</c:v>
                </c:pt>
                <c:pt idx="3308">
                  <c:v>36</c:v>
                </c:pt>
                <c:pt idx="3309">
                  <c:v>24</c:v>
                </c:pt>
                <c:pt idx="3310">
                  <c:v>18</c:v>
                </c:pt>
                <c:pt idx="3311">
                  <c:v>3</c:v>
                </c:pt>
                <c:pt idx="3312">
                  <c:v>6</c:v>
                </c:pt>
                <c:pt idx="3313">
                  <c:v>1</c:v>
                </c:pt>
                <c:pt idx="3314">
                  <c:v>2</c:v>
                </c:pt>
                <c:pt idx="3315">
                  <c:v>0</c:v>
                </c:pt>
                <c:pt idx="3316">
                  <c:v>0</c:v>
                </c:pt>
                <c:pt idx="3317">
                  <c:v>0</c:v>
                </c:pt>
                <c:pt idx="3318">
                  <c:v>0</c:v>
                </c:pt>
                <c:pt idx="3319">
                  <c:v>0</c:v>
                </c:pt>
                <c:pt idx="3320">
                  <c:v>0</c:v>
                </c:pt>
                <c:pt idx="3321">
                  <c:v>0</c:v>
                </c:pt>
                <c:pt idx="3322">
                  <c:v>0</c:v>
                </c:pt>
                <c:pt idx="3323">
                  <c:v>0</c:v>
                </c:pt>
                <c:pt idx="3324">
                  <c:v>0</c:v>
                </c:pt>
                <c:pt idx="3325">
                  <c:v>0</c:v>
                </c:pt>
                <c:pt idx="3326">
                  <c:v>0</c:v>
                </c:pt>
                <c:pt idx="3327">
                  <c:v>0</c:v>
                </c:pt>
                <c:pt idx="3328">
                  <c:v>0</c:v>
                </c:pt>
                <c:pt idx="3329">
                  <c:v>0</c:v>
                </c:pt>
                <c:pt idx="3330">
                  <c:v>0</c:v>
                </c:pt>
                <c:pt idx="3331">
                  <c:v>0</c:v>
                </c:pt>
                <c:pt idx="3332">
                  <c:v>0</c:v>
                </c:pt>
                <c:pt idx="3333">
                  <c:v>0</c:v>
                </c:pt>
                <c:pt idx="3334">
                  <c:v>0</c:v>
                </c:pt>
                <c:pt idx="3335">
                  <c:v>0</c:v>
                </c:pt>
                <c:pt idx="3336">
                  <c:v>0</c:v>
                </c:pt>
                <c:pt idx="3337">
                  <c:v>0</c:v>
                </c:pt>
                <c:pt idx="3338">
                  <c:v>0</c:v>
                </c:pt>
                <c:pt idx="3339">
                  <c:v>0</c:v>
                </c:pt>
                <c:pt idx="3340">
                  <c:v>0</c:v>
                </c:pt>
                <c:pt idx="3341">
                  <c:v>0</c:v>
                </c:pt>
                <c:pt idx="3342">
                  <c:v>0</c:v>
                </c:pt>
                <c:pt idx="3343">
                  <c:v>0</c:v>
                </c:pt>
                <c:pt idx="3344">
                  <c:v>0</c:v>
                </c:pt>
                <c:pt idx="3345">
                  <c:v>0</c:v>
                </c:pt>
                <c:pt idx="3346">
                  <c:v>0</c:v>
                </c:pt>
                <c:pt idx="3347">
                  <c:v>0</c:v>
                </c:pt>
                <c:pt idx="3348">
                  <c:v>0</c:v>
                </c:pt>
                <c:pt idx="3349">
                  <c:v>0</c:v>
                </c:pt>
                <c:pt idx="3350">
                  <c:v>0</c:v>
                </c:pt>
                <c:pt idx="3351">
                  <c:v>0</c:v>
                </c:pt>
                <c:pt idx="3352">
                  <c:v>0</c:v>
                </c:pt>
                <c:pt idx="3353">
                  <c:v>0</c:v>
                </c:pt>
                <c:pt idx="3354">
                  <c:v>0</c:v>
                </c:pt>
                <c:pt idx="3355">
                  <c:v>0</c:v>
                </c:pt>
                <c:pt idx="3356">
                  <c:v>0</c:v>
                </c:pt>
                <c:pt idx="3357">
                  <c:v>0</c:v>
                </c:pt>
                <c:pt idx="3358">
                  <c:v>0</c:v>
                </c:pt>
                <c:pt idx="3359">
                  <c:v>0</c:v>
                </c:pt>
                <c:pt idx="3360">
                  <c:v>0</c:v>
                </c:pt>
                <c:pt idx="3361">
                  <c:v>0</c:v>
                </c:pt>
                <c:pt idx="3362">
                  <c:v>0</c:v>
                </c:pt>
                <c:pt idx="3363">
                  <c:v>0</c:v>
                </c:pt>
                <c:pt idx="3364">
                  <c:v>0</c:v>
                </c:pt>
                <c:pt idx="3365">
                  <c:v>0</c:v>
                </c:pt>
                <c:pt idx="3366">
                  <c:v>0</c:v>
                </c:pt>
                <c:pt idx="3367">
                  <c:v>0</c:v>
                </c:pt>
                <c:pt idx="3368">
                  <c:v>0</c:v>
                </c:pt>
                <c:pt idx="3369">
                  <c:v>0</c:v>
                </c:pt>
                <c:pt idx="3370">
                  <c:v>0</c:v>
                </c:pt>
                <c:pt idx="3371">
                  <c:v>0</c:v>
                </c:pt>
                <c:pt idx="3372">
                  <c:v>0</c:v>
                </c:pt>
                <c:pt idx="3373">
                  <c:v>0</c:v>
                </c:pt>
                <c:pt idx="3374">
                  <c:v>0</c:v>
                </c:pt>
                <c:pt idx="3375">
                  <c:v>0</c:v>
                </c:pt>
                <c:pt idx="3376">
                  <c:v>0</c:v>
                </c:pt>
                <c:pt idx="3377">
                  <c:v>0</c:v>
                </c:pt>
                <c:pt idx="3378">
                  <c:v>0</c:v>
                </c:pt>
                <c:pt idx="3379">
                  <c:v>0</c:v>
                </c:pt>
                <c:pt idx="3380">
                  <c:v>0</c:v>
                </c:pt>
                <c:pt idx="3381">
                  <c:v>0</c:v>
                </c:pt>
                <c:pt idx="3382">
                  <c:v>0</c:v>
                </c:pt>
                <c:pt idx="3383">
                  <c:v>0</c:v>
                </c:pt>
                <c:pt idx="3384">
                  <c:v>0</c:v>
                </c:pt>
                <c:pt idx="3385">
                  <c:v>0</c:v>
                </c:pt>
                <c:pt idx="3386">
                  <c:v>0</c:v>
                </c:pt>
                <c:pt idx="3387">
                  <c:v>0</c:v>
                </c:pt>
                <c:pt idx="3388">
                  <c:v>0</c:v>
                </c:pt>
                <c:pt idx="3389">
                  <c:v>0</c:v>
                </c:pt>
                <c:pt idx="3390">
                  <c:v>0</c:v>
                </c:pt>
                <c:pt idx="3391">
                  <c:v>0</c:v>
                </c:pt>
                <c:pt idx="3392">
                  <c:v>0</c:v>
                </c:pt>
                <c:pt idx="3393">
                  <c:v>0</c:v>
                </c:pt>
                <c:pt idx="3394">
                  <c:v>0</c:v>
                </c:pt>
                <c:pt idx="3395">
                  <c:v>0</c:v>
                </c:pt>
                <c:pt idx="3396">
                  <c:v>0</c:v>
                </c:pt>
                <c:pt idx="3397">
                  <c:v>0</c:v>
                </c:pt>
                <c:pt idx="3398">
                  <c:v>0</c:v>
                </c:pt>
                <c:pt idx="3399">
                  <c:v>0</c:v>
                </c:pt>
                <c:pt idx="3400">
                  <c:v>100</c:v>
                </c:pt>
                <c:pt idx="3401">
                  <c:v>99</c:v>
                </c:pt>
                <c:pt idx="3402">
                  <c:v>100</c:v>
                </c:pt>
                <c:pt idx="3403">
                  <c:v>99</c:v>
                </c:pt>
                <c:pt idx="3404">
                  <c:v>97</c:v>
                </c:pt>
                <c:pt idx="3405">
                  <c:v>92</c:v>
                </c:pt>
                <c:pt idx="3406">
                  <c:v>80</c:v>
                </c:pt>
                <c:pt idx="3407">
                  <c:v>64</c:v>
                </c:pt>
                <c:pt idx="3408">
                  <c:v>40</c:v>
                </c:pt>
                <c:pt idx="3409">
                  <c:v>29</c:v>
                </c:pt>
                <c:pt idx="3410">
                  <c:v>19</c:v>
                </c:pt>
                <c:pt idx="3411">
                  <c:v>7</c:v>
                </c:pt>
                <c:pt idx="3412">
                  <c:v>3</c:v>
                </c:pt>
                <c:pt idx="3413">
                  <c:v>3</c:v>
                </c:pt>
                <c:pt idx="3414">
                  <c:v>0</c:v>
                </c:pt>
                <c:pt idx="3415">
                  <c:v>0</c:v>
                </c:pt>
                <c:pt idx="3416">
                  <c:v>0</c:v>
                </c:pt>
                <c:pt idx="3417">
                  <c:v>0</c:v>
                </c:pt>
                <c:pt idx="3418">
                  <c:v>0</c:v>
                </c:pt>
                <c:pt idx="3419">
                  <c:v>0</c:v>
                </c:pt>
                <c:pt idx="3420">
                  <c:v>0</c:v>
                </c:pt>
                <c:pt idx="3421">
                  <c:v>0</c:v>
                </c:pt>
                <c:pt idx="3422">
                  <c:v>0</c:v>
                </c:pt>
                <c:pt idx="3423">
                  <c:v>0</c:v>
                </c:pt>
                <c:pt idx="3424">
                  <c:v>0</c:v>
                </c:pt>
                <c:pt idx="3425">
                  <c:v>0</c:v>
                </c:pt>
                <c:pt idx="3426">
                  <c:v>0</c:v>
                </c:pt>
                <c:pt idx="3427">
                  <c:v>0</c:v>
                </c:pt>
                <c:pt idx="3428">
                  <c:v>0</c:v>
                </c:pt>
                <c:pt idx="3429">
                  <c:v>0</c:v>
                </c:pt>
                <c:pt idx="3430">
                  <c:v>0</c:v>
                </c:pt>
                <c:pt idx="3431">
                  <c:v>0</c:v>
                </c:pt>
                <c:pt idx="3432">
                  <c:v>0</c:v>
                </c:pt>
                <c:pt idx="3433">
                  <c:v>0</c:v>
                </c:pt>
                <c:pt idx="3434">
                  <c:v>0</c:v>
                </c:pt>
                <c:pt idx="3435">
                  <c:v>0</c:v>
                </c:pt>
                <c:pt idx="3436">
                  <c:v>0</c:v>
                </c:pt>
                <c:pt idx="3437">
                  <c:v>0</c:v>
                </c:pt>
                <c:pt idx="3438">
                  <c:v>0</c:v>
                </c:pt>
                <c:pt idx="3439">
                  <c:v>0</c:v>
                </c:pt>
                <c:pt idx="3440">
                  <c:v>0</c:v>
                </c:pt>
                <c:pt idx="3441">
                  <c:v>0</c:v>
                </c:pt>
                <c:pt idx="3442">
                  <c:v>0</c:v>
                </c:pt>
                <c:pt idx="3443">
                  <c:v>0</c:v>
                </c:pt>
                <c:pt idx="3444">
                  <c:v>0</c:v>
                </c:pt>
                <c:pt idx="3445">
                  <c:v>0</c:v>
                </c:pt>
                <c:pt idx="3446">
                  <c:v>0</c:v>
                </c:pt>
                <c:pt idx="3447">
                  <c:v>0</c:v>
                </c:pt>
                <c:pt idx="3448">
                  <c:v>0</c:v>
                </c:pt>
                <c:pt idx="3449">
                  <c:v>0</c:v>
                </c:pt>
                <c:pt idx="3450">
                  <c:v>0</c:v>
                </c:pt>
                <c:pt idx="3451">
                  <c:v>0</c:v>
                </c:pt>
                <c:pt idx="3452">
                  <c:v>0</c:v>
                </c:pt>
                <c:pt idx="3453">
                  <c:v>0</c:v>
                </c:pt>
                <c:pt idx="3454">
                  <c:v>0</c:v>
                </c:pt>
                <c:pt idx="3455">
                  <c:v>0</c:v>
                </c:pt>
                <c:pt idx="3456">
                  <c:v>0</c:v>
                </c:pt>
                <c:pt idx="3457">
                  <c:v>0</c:v>
                </c:pt>
                <c:pt idx="3458">
                  <c:v>0</c:v>
                </c:pt>
                <c:pt idx="3459">
                  <c:v>0</c:v>
                </c:pt>
                <c:pt idx="3460">
                  <c:v>0</c:v>
                </c:pt>
                <c:pt idx="3461">
                  <c:v>0</c:v>
                </c:pt>
                <c:pt idx="3462">
                  <c:v>0</c:v>
                </c:pt>
                <c:pt idx="3463">
                  <c:v>0</c:v>
                </c:pt>
                <c:pt idx="3464">
                  <c:v>0</c:v>
                </c:pt>
                <c:pt idx="3465">
                  <c:v>0</c:v>
                </c:pt>
                <c:pt idx="3466">
                  <c:v>0</c:v>
                </c:pt>
                <c:pt idx="3467">
                  <c:v>0</c:v>
                </c:pt>
                <c:pt idx="3468">
                  <c:v>0</c:v>
                </c:pt>
                <c:pt idx="3469">
                  <c:v>0</c:v>
                </c:pt>
                <c:pt idx="3470">
                  <c:v>0</c:v>
                </c:pt>
                <c:pt idx="3471">
                  <c:v>0</c:v>
                </c:pt>
                <c:pt idx="3472">
                  <c:v>0</c:v>
                </c:pt>
                <c:pt idx="3473">
                  <c:v>0</c:v>
                </c:pt>
                <c:pt idx="3474">
                  <c:v>0</c:v>
                </c:pt>
                <c:pt idx="3475">
                  <c:v>0</c:v>
                </c:pt>
                <c:pt idx="3476">
                  <c:v>0</c:v>
                </c:pt>
                <c:pt idx="3477">
                  <c:v>0</c:v>
                </c:pt>
                <c:pt idx="3478">
                  <c:v>0</c:v>
                </c:pt>
                <c:pt idx="3479">
                  <c:v>0</c:v>
                </c:pt>
                <c:pt idx="3480">
                  <c:v>0</c:v>
                </c:pt>
                <c:pt idx="3481">
                  <c:v>0</c:v>
                </c:pt>
                <c:pt idx="3482">
                  <c:v>0</c:v>
                </c:pt>
                <c:pt idx="3483">
                  <c:v>0</c:v>
                </c:pt>
                <c:pt idx="3484">
                  <c:v>0</c:v>
                </c:pt>
                <c:pt idx="3485">
                  <c:v>0</c:v>
                </c:pt>
                <c:pt idx="3486">
                  <c:v>0</c:v>
                </c:pt>
                <c:pt idx="3487">
                  <c:v>0</c:v>
                </c:pt>
                <c:pt idx="3488">
                  <c:v>0</c:v>
                </c:pt>
                <c:pt idx="3489">
                  <c:v>0</c:v>
                </c:pt>
                <c:pt idx="3490">
                  <c:v>0</c:v>
                </c:pt>
                <c:pt idx="3491">
                  <c:v>0</c:v>
                </c:pt>
                <c:pt idx="3492">
                  <c:v>0</c:v>
                </c:pt>
                <c:pt idx="3493">
                  <c:v>0</c:v>
                </c:pt>
                <c:pt idx="3494">
                  <c:v>0</c:v>
                </c:pt>
                <c:pt idx="3495">
                  <c:v>0</c:v>
                </c:pt>
                <c:pt idx="3496">
                  <c:v>0</c:v>
                </c:pt>
                <c:pt idx="3497">
                  <c:v>0</c:v>
                </c:pt>
                <c:pt idx="3498">
                  <c:v>0</c:v>
                </c:pt>
                <c:pt idx="3499">
                  <c:v>0</c:v>
                </c:pt>
                <c:pt idx="3500">
                  <c:v>100</c:v>
                </c:pt>
                <c:pt idx="3501">
                  <c:v>100</c:v>
                </c:pt>
                <c:pt idx="3502">
                  <c:v>100</c:v>
                </c:pt>
                <c:pt idx="3503">
                  <c:v>99</c:v>
                </c:pt>
                <c:pt idx="3504">
                  <c:v>99</c:v>
                </c:pt>
                <c:pt idx="3505">
                  <c:v>100</c:v>
                </c:pt>
                <c:pt idx="3506">
                  <c:v>88</c:v>
                </c:pt>
                <c:pt idx="3507">
                  <c:v>70</c:v>
                </c:pt>
                <c:pt idx="3508">
                  <c:v>60</c:v>
                </c:pt>
                <c:pt idx="3509">
                  <c:v>37</c:v>
                </c:pt>
                <c:pt idx="3510">
                  <c:v>30</c:v>
                </c:pt>
                <c:pt idx="3511">
                  <c:v>13</c:v>
                </c:pt>
                <c:pt idx="3512">
                  <c:v>7</c:v>
                </c:pt>
                <c:pt idx="3513">
                  <c:v>1</c:v>
                </c:pt>
                <c:pt idx="3514">
                  <c:v>1</c:v>
                </c:pt>
                <c:pt idx="3515">
                  <c:v>0</c:v>
                </c:pt>
                <c:pt idx="3516">
                  <c:v>0</c:v>
                </c:pt>
                <c:pt idx="3517">
                  <c:v>0</c:v>
                </c:pt>
                <c:pt idx="3518">
                  <c:v>0</c:v>
                </c:pt>
                <c:pt idx="3519">
                  <c:v>0</c:v>
                </c:pt>
                <c:pt idx="3520">
                  <c:v>0</c:v>
                </c:pt>
                <c:pt idx="3521">
                  <c:v>0</c:v>
                </c:pt>
                <c:pt idx="3522">
                  <c:v>0</c:v>
                </c:pt>
                <c:pt idx="3523">
                  <c:v>0</c:v>
                </c:pt>
                <c:pt idx="3524">
                  <c:v>0</c:v>
                </c:pt>
                <c:pt idx="3525">
                  <c:v>0</c:v>
                </c:pt>
                <c:pt idx="3526">
                  <c:v>0</c:v>
                </c:pt>
                <c:pt idx="3527">
                  <c:v>0</c:v>
                </c:pt>
                <c:pt idx="3528">
                  <c:v>0</c:v>
                </c:pt>
                <c:pt idx="3529">
                  <c:v>0</c:v>
                </c:pt>
                <c:pt idx="3530">
                  <c:v>0</c:v>
                </c:pt>
                <c:pt idx="3531">
                  <c:v>0</c:v>
                </c:pt>
                <c:pt idx="3532">
                  <c:v>0</c:v>
                </c:pt>
                <c:pt idx="3533">
                  <c:v>0</c:v>
                </c:pt>
                <c:pt idx="3534">
                  <c:v>0</c:v>
                </c:pt>
                <c:pt idx="3535">
                  <c:v>0</c:v>
                </c:pt>
                <c:pt idx="3536">
                  <c:v>0</c:v>
                </c:pt>
                <c:pt idx="3537">
                  <c:v>0</c:v>
                </c:pt>
                <c:pt idx="3538">
                  <c:v>0</c:v>
                </c:pt>
                <c:pt idx="3539">
                  <c:v>0</c:v>
                </c:pt>
                <c:pt idx="3540">
                  <c:v>0</c:v>
                </c:pt>
                <c:pt idx="3541">
                  <c:v>0</c:v>
                </c:pt>
                <c:pt idx="3542">
                  <c:v>0</c:v>
                </c:pt>
                <c:pt idx="3543">
                  <c:v>0</c:v>
                </c:pt>
                <c:pt idx="3544">
                  <c:v>0</c:v>
                </c:pt>
                <c:pt idx="3545">
                  <c:v>0</c:v>
                </c:pt>
                <c:pt idx="3546">
                  <c:v>0</c:v>
                </c:pt>
                <c:pt idx="3547">
                  <c:v>0</c:v>
                </c:pt>
                <c:pt idx="3548">
                  <c:v>0</c:v>
                </c:pt>
                <c:pt idx="3549">
                  <c:v>0</c:v>
                </c:pt>
                <c:pt idx="3550">
                  <c:v>0</c:v>
                </c:pt>
                <c:pt idx="3551">
                  <c:v>0</c:v>
                </c:pt>
                <c:pt idx="3552">
                  <c:v>0</c:v>
                </c:pt>
                <c:pt idx="3553">
                  <c:v>0</c:v>
                </c:pt>
                <c:pt idx="3554">
                  <c:v>0</c:v>
                </c:pt>
                <c:pt idx="3555">
                  <c:v>0</c:v>
                </c:pt>
                <c:pt idx="3556">
                  <c:v>0</c:v>
                </c:pt>
                <c:pt idx="3557">
                  <c:v>0</c:v>
                </c:pt>
                <c:pt idx="3558">
                  <c:v>0</c:v>
                </c:pt>
                <c:pt idx="3559">
                  <c:v>0</c:v>
                </c:pt>
                <c:pt idx="3560">
                  <c:v>0</c:v>
                </c:pt>
                <c:pt idx="3561">
                  <c:v>0</c:v>
                </c:pt>
                <c:pt idx="3562">
                  <c:v>0</c:v>
                </c:pt>
                <c:pt idx="3563">
                  <c:v>0</c:v>
                </c:pt>
                <c:pt idx="3564">
                  <c:v>0</c:v>
                </c:pt>
                <c:pt idx="3565">
                  <c:v>0</c:v>
                </c:pt>
                <c:pt idx="3566">
                  <c:v>0</c:v>
                </c:pt>
                <c:pt idx="3567">
                  <c:v>0</c:v>
                </c:pt>
                <c:pt idx="3568">
                  <c:v>0</c:v>
                </c:pt>
                <c:pt idx="3569">
                  <c:v>0</c:v>
                </c:pt>
                <c:pt idx="3570">
                  <c:v>0</c:v>
                </c:pt>
                <c:pt idx="3571">
                  <c:v>0</c:v>
                </c:pt>
                <c:pt idx="3572">
                  <c:v>0</c:v>
                </c:pt>
                <c:pt idx="3573">
                  <c:v>0</c:v>
                </c:pt>
                <c:pt idx="3574">
                  <c:v>0</c:v>
                </c:pt>
                <c:pt idx="3575">
                  <c:v>0</c:v>
                </c:pt>
                <c:pt idx="3576">
                  <c:v>0</c:v>
                </c:pt>
                <c:pt idx="3577">
                  <c:v>0</c:v>
                </c:pt>
                <c:pt idx="3578">
                  <c:v>0</c:v>
                </c:pt>
                <c:pt idx="3579">
                  <c:v>0</c:v>
                </c:pt>
                <c:pt idx="3580">
                  <c:v>0</c:v>
                </c:pt>
                <c:pt idx="3581">
                  <c:v>0</c:v>
                </c:pt>
                <c:pt idx="3582">
                  <c:v>0</c:v>
                </c:pt>
                <c:pt idx="3583">
                  <c:v>0</c:v>
                </c:pt>
                <c:pt idx="3584">
                  <c:v>0</c:v>
                </c:pt>
                <c:pt idx="3585">
                  <c:v>0</c:v>
                </c:pt>
                <c:pt idx="3586">
                  <c:v>0</c:v>
                </c:pt>
                <c:pt idx="3587">
                  <c:v>0</c:v>
                </c:pt>
                <c:pt idx="3588">
                  <c:v>0</c:v>
                </c:pt>
                <c:pt idx="3589">
                  <c:v>0</c:v>
                </c:pt>
                <c:pt idx="3590">
                  <c:v>0</c:v>
                </c:pt>
                <c:pt idx="3591">
                  <c:v>0</c:v>
                </c:pt>
                <c:pt idx="3592">
                  <c:v>0</c:v>
                </c:pt>
                <c:pt idx="3593">
                  <c:v>0</c:v>
                </c:pt>
                <c:pt idx="3594">
                  <c:v>0</c:v>
                </c:pt>
                <c:pt idx="3595">
                  <c:v>0</c:v>
                </c:pt>
                <c:pt idx="3596">
                  <c:v>0</c:v>
                </c:pt>
                <c:pt idx="3597">
                  <c:v>0</c:v>
                </c:pt>
                <c:pt idx="3598">
                  <c:v>0</c:v>
                </c:pt>
                <c:pt idx="3599">
                  <c:v>0</c:v>
                </c:pt>
                <c:pt idx="3600">
                  <c:v>100</c:v>
                </c:pt>
                <c:pt idx="3601">
                  <c:v>100</c:v>
                </c:pt>
                <c:pt idx="3602">
                  <c:v>100</c:v>
                </c:pt>
                <c:pt idx="3603">
                  <c:v>99</c:v>
                </c:pt>
                <c:pt idx="3604">
                  <c:v>97</c:v>
                </c:pt>
                <c:pt idx="3605">
                  <c:v>99</c:v>
                </c:pt>
                <c:pt idx="3606">
                  <c:v>85</c:v>
                </c:pt>
                <c:pt idx="3607">
                  <c:v>74</c:v>
                </c:pt>
                <c:pt idx="3608">
                  <c:v>69</c:v>
                </c:pt>
                <c:pt idx="3609">
                  <c:v>44</c:v>
                </c:pt>
                <c:pt idx="3610">
                  <c:v>20</c:v>
                </c:pt>
                <c:pt idx="3611">
                  <c:v>19</c:v>
                </c:pt>
                <c:pt idx="3612">
                  <c:v>9</c:v>
                </c:pt>
                <c:pt idx="3613">
                  <c:v>3</c:v>
                </c:pt>
                <c:pt idx="3614">
                  <c:v>2</c:v>
                </c:pt>
                <c:pt idx="3615">
                  <c:v>2</c:v>
                </c:pt>
                <c:pt idx="3616">
                  <c:v>0</c:v>
                </c:pt>
                <c:pt idx="3617">
                  <c:v>0</c:v>
                </c:pt>
                <c:pt idx="3618">
                  <c:v>0</c:v>
                </c:pt>
                <c:pt idx="3619">
                  <c:v>0</c:v>
                </c:pt>
                <c:pt idx="3620">
                  <c:v>0</c:v>
                </c:pt>
                <c:pt idx="3621">
                  <c:v>0</c:v>
                </c:pt>
                <c:pt idx="3622">
                  <c:v>0</c:v>
                </c:pt>
                <c:pt idx="3623">
                  <c:v>0</c:v>
                </c:pt>
                <c:pt idx="3624">
                  <c:v>0</c:v>
                </c:pt>
                <c:pt idx="3625">
                  <c:v>0</c:v>
                </c:pt>
                <c:pt idx="3626">
                  <c:v>0</c:v>
                </c:pt>
                <c:pt idx="3627">
                  <c:v>0</c:v>
                </c:pt>
                <c:pt idx="3628">
                  <c:v>0</c:v>
                </c:pt>
                <c:pt idx="3629">
                  <c:v>0</c:v>
                </c:pt>
                <c:pt idx="3630">
                  <c:v>0</c:v>
                </c:pt>
                <c:pt idx="3631">
                  <c:v>0</c:v>
                </c:pt>
                <c:pt idx="3632">
                  <c:v>0</c:v>
                </c:pt>
                <c:pt idx="3633">
                  <c:v>0</c:v>
                </c:pt>
                <c:pt idx="3634">
                  <c:v>0</c:v>
                </c:pt>
                <c:pt idx="3635">
                  <c:v>0</c:v>
                </c:pt>
                <c:pt idx="3636">
                  <c:v>0</c:v>
                </c:pt>
                <c:pt idx="3637">
                  <c:v>0</c:v>
                </c:pt>
                <c:pt idx="3638">
                  <c:v>0</c:v>
                </c:pt>
                <c:pt idx="3639">
                  <c:v>0</c:v>
                </c:pt>
                <c:pt idx="3640">
                  <c:v>0</c:v>
                </c:pt>
                <c:pt idx="3641">
                  <c:v>0</c:v>
                </c:pt>
                <c:pt idx="3642">
                  <c:v>0</c:v>
                </c:pt>
                <c:pt idx="3643">
                  <c:v>0</c:v>
                </c:pt>
                <c:pt idx="3644">
                  <c:v>0</c:v>
                </c:pt>
                <c:pt idx="3645">
                  <c:v>0</c:v>
                </c:pt>
                <c:pt idx="3646">
                  <c:v>0</c:v>
                </c:pt>
                <c:pt idx="3647">
                  <c:v>0</c:v>
                </c:pt>
                <c:pt idx="3648">
                  <c:v>0</c:v>
                </c:pt>
                <c:pt idx="3649">
                  <c:v>0</c:v>
                </c:pt>
                <c:pt idx="3650">
                  <c:v>0</c:v>
                </c:pt>
                <c:pt idx="3651">
                  <c:v>0</c:v>
                </c:pt>
                <c:pt idx="3652">
                  <c:v>0</c:v>
                </c:pt>
                <c:pt idx="3653">
                  <c:v>0</c:v>
                </c:pt>
                <c:pt idx="3654">
                  <c:v>0</c:v>
                </c:pt>
                <c:pt idx="3655">
                  <c:v>0</c:v>
                </c:pt>
                <c:pt idx="3656">
                  <c:v>0</c:v>
                </c:pt>
                <c:pt idx="3657">
                  <c:v>0</c:v>
                </c:pt>
                <c:pt idx="3658">
                  <c:v>0</c:v>
                </c:pt>
                <c:pt idx="3659">
                  <c:v>0</c:v>
                </c:pt>
                <c:pt idx="3660">
                  <c:v>0</c:v>
                </c:pt>
                <c:pt idx="3661">
                  <c:v>0</c:v>
                </c:pt>
                <c:pt idx="3662">
                  <c:v>0</c:v>
                </c:pt>
                <c:pt idx="3663">
                  <c:v>0</c:v>
                </c:pt>
                <c:pt idx="3664">
                  <c:v>0</c:v>
                </c:pt>
                <c:pt idx="3665">
                  <c:v>0</c:v>
                </c:pt>
                <c:pt idx="3666">
                  <c:v>0</c:v>
                </c:pt>
                <c:pt idx="3667">
                  <c:v>0</c:v>
                </c:pt>
                <c:pt idx="3668">
                  <c:v>0</c:v>
                </c:pt>
                <c:pt idx="3669">
                  <c:v>0</c:v>
                </c:pt>
                <c:pt idx="3670">
                  <c:v>0</c:v>
                </c:pt>
                <c:pt idx="3671">
                  <c:v>0</c:v>
                </c:pt>
                <c:pt idx="3672">
                  <c:v>0</c:v>
                </c:pt>
                <c:pt idx="3673">
                  <c:v>0</c:v>
                </c:pt>
                <c:pt idx="3674">
                  <c:v>0</c:v>
                </c:pt>
                <c:pt idx="3675">
                  <c:v>0</c:v>
                </c:pt>
                <c:pt idx="3676">
                  <c:v>0</c:v>
                </c:pt>
                <c:pt idx="3677">
                  <c:v>0</c:v>
                </c:pt>
                <c:pt idx="3678">
                  <c:v>0</c:v>
                </c:pt>
                <c:pt idx="3679">
                  <c:v>0</c:v>
                </c:pt>
                <c:pt idx="3680">
                  <c:v>0</c:v>
                </c:pt>
                <c:pt idx="3681">
                  <c:v>0</c:v>
                </c:pt>
                <c:pt idx="3682">
                  <c:v>0</c:v>
                </c:pt>
                <c:pt idx="3683">
                  <c:v>0</c:v>
                </c:pt>
                <c:pt idx="3684">
                  <c:v>0</c:v>
                </c:pt>
                <c:pt idx="3685">
                  <c:v>0</c:v>
                </c:pt>
                <c:pt idx="3686">
                  <c:v>0</c:v>
                </c:pt>
                <c:pt idx="3687">
                  <c:v>0</c:v>
                </c:pt>
                <c:pt idx="3688">
                  <c:v>0</c:v>
                </c:pt>
                <c:pt idx="3689">
                  <c:v>0</c:v>
                </c:pt>
                <c:pt idx="3690">
                  <c:v>0</c:v>
                </c:pt>
                <c:pt idx="3691">
                  <c:v>0</c:v>
                </c:pt>
                <c:pt idx="3692">
                  <c:v>0</c:v>
                </c:pt>
                <c:pt idx="3693">
                  <c:v>0</c:v>
                </c:pt>
                <c:pt idx="3694">
                  <c:v>0</c:v>
                </c:pt>
                <c:pt idx="3695">
                  <c:v>0</c:v>
                </c:pt>
                <c:pt idx="3696">
                  <c:v>0</c:v>
                </c:pt>
                <c:pt idx="3697">
                  <c:v>0</c:v>
                </c:pt>
                <c:pt idx="3698">
                  <c:v>0</c:v>
                </c:pt>
                <c:pt idx="3699">
                  <c:v>0</c:v>
                </c:pt>
                <c:pt idx="3700">
                  <c:v>100</c:v>
                </c:pt>
                <c:pt idx="3701">
                  <c:v>100</c:v>
                </c:pt>
                <c:pt idx="3702">
                  <c:v>100</c:v>
                </c:pt>
                <c:pt idx="3703">
                  <c:v>100</c:v>
                </c:pt>
                <c:pt idx="3704">
                  <c:v>98</c:v>
                </c:pt>
                <c:pt idx="3705">
                  <c:v>95</c:v>
                </c:pt>
                <c:pt idx="3706">
                  <c:v>93</c:v>
                </c:pt>
                <c:pt idx="3707">
                  <c:v>81</c:v>
                </c:pt>
                <c:pt idx="3708">
                  <c:v>68</c:v>
                </c:pt>
                <c:pt idx="3709">
                  <c:v>51</c:v>
                </c:pt>
                <c:pt idx="3710">
                  <c:v>23</c:v>
                </c:pt>
                <c:pt idx="3711">
                  <c:v>27</c:v>
                </c:pt>
                <c:pt idx="3712">
                  <c:v>14</c:v>
                </c:pt>
                <c:pt idx="3713">
                  <c:v>9</c:v>
                </c:pt>
                <c:pt idx="3714">
                  <c:v>4</c:v>
                </c:pt>
                <c:pt idx="3715">
                  <c:v>1</c:v>
                </c:pt>
                <c:pt idx="3716">
                  <c:v>0</c:v>
                </c:pt>
                <c:pt idx="3717">
                  <c:v>0</c:v>
                </c:pt>
                <c:pt idx="3718">
                  <c:v>0</c:v>
                </c:pt>
                <c:pt idx="3719">
                  <c:v>0</c:v>
                </c:pt>
                <c:pt idx="3720">
                  <c:v>0</c:v>
                </c:pt>
                <c:pt idx="3721">
                  <c:v>0</c:v>
                </c:pt>
                <c:pt idx="3722">
                  <c:v>0</c:v>
                </c:pt>
                <c:pt idx="3723">
                  <c:v>0</c:v>
                </c:pt>
                <c:pt idx="3724">
                  <c:v>0</c:v>
                </c:pt>
                <c:pt idx="3725">
                  <c:v>0</c:v>
                </c:pt>
                <c:pt idx="3726">
                  <c:v>0</c:v>
                </c:pt>
                <c:pt idx="3727">
                  <c:v>0</c:v>
                </c:pt>
                <c:pt idx="3728">
                  <c:v>0</c:v>
                </c:pt>
                <c:pt idx="3729">
                  <c:v>0</c:v>
                </c:pt>
                <c:pt idx="3730">
                  <c:v>0</c:v>
                </c:pt>
                <c:pt idx="3731">
                  <c:v>0</c:v>
                </c:pt>
                <c:pt idx="3732">
                  <c:v>0</c:v>
                </c:pt>
                <c:pt idx="3733">
                  <c:v>0</c:v>
                </c:pt>
                <c:pt idx="3734">
                  <c:v>0</c:v>
                </c:pt>
                <c:pt idx="3735">
                  <c:v>0</c:v>
                </c:pt>
                <c:pt idx="3736">
                  <c:v>0</c:v>
                </c:pt>
                <c:pt idx="3737">
                  <c:v>0</c:v>
                </c:pt>
                <c:pt idx="3738">
                  <c:v>0</c:v>
                </c:pt>
                <c:pt idx="3739">
                  <c:v>0</c:v>
                </c:pt>
                <c:pt idx="3740">
                  <c:v>0</c:v>
                </c:pt>
                <c:pt idx="3741">
                  <c:v>0</c:v>
                </c:pt>
                <c:pt idx="3742">
                  <c:v>0</c:v>
                </c:pt>
                <c:pt idx="3743">
                  <c:v>0</c:v>
                </c:pt>
                <c:pt idx="3744">
                  <c:v>0</c:v>
                </c:pt>
                <c:pt idx="3745">
                  <c:v>0</c:v>
                </c:pt>
                <c:pt idx="3746">
                  <c:v>0</c:v>
                </c:pt>
                <c:pt idx="3747">
                  <c:v>0</c:v>
                </c:pt>
                <c:pt idx="3748">
                  <c:v>0</c:v>
                </c:pt>
                <c:pt idx="3749">
                  <c:v>0</c:v>
                </c:pt>
                <c:pt idx="3750">
                  <c:v>0</c:v>
                </c:pt>
                <c:pt idx="3751">
                  <c:v>0</c:v>
                </c:pt>
                <c:pt idx="3752">
                  <c:v>0</c:v>
                </c:pt>
                <c:pt idx="3753">
                  <c:v>0</c:v>
                </c:pt>
                <c:pt idx="3754">
                  <c:v>0</c:v>
                </c:pt>
                <c:pt idx="3755">
                  <c:v>0</c:v>
                </c:pt>
                <c:pt idx="3756">
                  <c:v>0</c:v>
                </c:pt>
                <c:pt idx="3757">
                  <c:v>0</c:v>
                </c:pt>
                <c:pt idx="3758">
                  <c:v>0</c:v>
                </c:pt>
                <c:pt idx="3759">
                  <c:v>0</c:v>
                </c:pt>
                <c:pt idx="3760">
                  <c:v>0</c:v>
                </c:pt>
                <c:pt idx="3761">
                  <c:v>0</c:v>
                </c:pt>
                <c:pt idx="3762">
                  <c:v>0</c:v>
                </c:pt>
                <c:pt idx="3763">
                  <c:v>0</c:v>
                </c:pt>
                <c:pt idx="3764">
                  <c:v>0</c:v>
                </c:pt>
                <c:pt idx="3765">
                  <c:v>0</c:v>
                </c:pt>
                <c:pt idx="3766">
                  <c:v>0</c:v>
                </c:pt>
                <c:pt idx="3767">
                  <c:v>0</c:v>
                </c:pt>
                <c:pt idx="3768">
                  <c:v>0</c:v>
                </c:pt>
                <c:pt idx="3769">
                  <c:v>0</c:v>
                </c:pt>
                <c:pt idx="3770">
                  <c:v>0</c:v>
                </c:pt>
                <c:pt idx="3771">
                  <c:v>0</c:v>
                </c:pt>
                <c:pt idx="3772">
                  <c:v>0</c:v>
                </c:pt>
                <c:pt idx="3773">
                  <c:v>0</c:v>
                </c:pt>
                <c:pt idx="3774">
                  <c:v>0</c:v>
                </c:pt>
                <c:pt idx="3775">
                  <c:v>0</c:v>
                </c:pt>
                <c:pt idx="3776">
                  <c:v>0</c:v>
                </c:pt>
                <c:pt idx="3777">
                  <c:v>0</c:v>
                </c:pt>
                <c:pt idx="3778">
                  <c:v>0</c:v>
                </c:pt>
                <c:pt idx="3779">
                  <c:v>0</c:v>
                </c:pt>
                <c:pt idx="3780">
                  <c:v>0</c:v>
                </c:pt>
                <c:pt idx="3781">
                  <c:v>0</c:v>
                </c:pt>
                <c:pt idx="3782">
                  <c:v>0</c:v>
                </c:pt>
                <c:pt idx="3783">
                  <c:v>0</c:v>
                </c:pt>
                <c:pt idx="3784">
                  <c:v>0</c:v>
                </c:pt>
                <c:pt idx="3785">
                  <c:v>0</c:v>
                </c:pt>
                <c:pt idx="3786">
                  <c:v>0</c:v>
                </c:pt>
                <c:pt idx="3787">
                  <c:v>0</c:v>
                </c:pt>
                <c:pt idx="3788">
                  <c:v>0</c:v>
                </c:pt>
                <c:pt idx="3789">
                  <c:v>0</c:v>
                </c:pt>
                <c:pt idx="3790">
                  <c:v>0</c:v>
                </c:pt>
                <c:pt idx="3791">
                  <c:v>0</c:v>
                </c:pt>
                <c:pt idx="3792">
                  <c:v>0</c:v>
                </c:pt>
                <c:pt idx="3793">
                  <c:v>0</c:v>
                </c:pt>
                <c:pt idx="3794">
                  <c:v>0</c:v>
                </c:pt>
                <c:pt idx="3795">
                  <c:v>0</c:v>
                </c:pt>
                <c:pt idx="3796">
                  <c:v>0</c:v>
                </c:pt>
                <c:pt idx="3797">
                  <c:v>0</c:v>
                </c:pt>
                <c:pt idx="3798">
                  <c:v>0</c:v>
                </c:pt>
                <c:pt idx="3799">
                  <c:v>0</c:v>
                </c:pt>
                <c:pt idx="3800">
                  <c:v>100</c:v>
                </c:pt>
                <c:pt idx="3801">
                  <c:v>100</c:v>
                </c:pt>
                <c:pt idx="3802">
                  <c:v>100</c:v>
                </c:pt>
                <c:pt idx="3803">
                  <c:v>100</c:v>
                </c:pt>
                <c:pt idx="3804">
                  <c:v>99</c:v>
                </c:pt>
                <c:pt idx="3805">
                  <c:v>98</c:v>
                </c:pt>
                <c:pt idx="3806">
                  <c:v>94</c:v>
                </c:pt>
                <c:pt idx="3807">
                  <c:v>83</c:v>
                </c:pt>
                <c:pt idx="3808">
                  <c:v>77</c:v>
                </c:pt>
                <c:pt idx="3809">
                  <c:v>56</c:v>
                </c:pt>
                <c:pt idx="3810">
                  <c:v>36</c:v>
                </c:pt>
                <c:pt idx="3811">
                  <c:v>23</c:v>
                </c:pt>
                <c:pt idx="3812">
                  <c:v>19</c:v>
                </c:pt>
                <c:pt idx="3813">
                  <c:v>6</c:v>
                </c:pt>
                <c:pt idx="3814">
                  <c:v>3</c:v>
                </c:pt>
                <c:pt idx="3815">
                  <c:v>2</c:v>
                </c:pt>
                <c:pt idx="3816">
                  <c:v>0</c:v>
                </c:pt>
                <c:pt idx="3817">
                  <c:v>0</c:v>
                </c:pt>
                <c:pt idx="3818">
                  <c:v>0</c:v>
                </c:pt>
                <c:pt idx="3819">
                  <c:v>0</c:v>
                </c:pt>
                <c:pt idx="3820">
                  <c:v>0</c:v>
                </c:pt>
                <c:pt idx="3821">
                  <c:v>0</c:v>
                </c:pt>
                <c:pt idx="3822">
                  <c:v>0</c:v>
                </c:pt>
                <c:pt idx="3823">
                  <c:v>0</c:v>
                </c:pt>
                <c:pt idx="3824">
                  <c:v>0</c:v>
                </c:pt>
                <c:pt idx="3825">
                  <c:v>0</c:v>
                </c:pt>
                <c:pt idx="3826">
                  <c:v>0</c:v>
                </c:pt>
                <c:pt idx="3827">
                  <c:v>0</c:v>
                </c:pt>
                <c:pt idx="3828">
                  <c:v>0</c:v>
                </c:pt>
                <c:pt idx="3829">
                  <c:v>0</c:v>
                </c:pt>
                <c:pt idx="3830">
                  <c:v>0</c:v>
                </c:pt>
                <c:pt idx="3831">
                  <c:v>0</c:v>
                </c:pt>
                <c:pt idx="3832">
                  <c:v>0</c:v>
                </c:pt>
                <c:pt idx="3833">
                  <c:v>0</c:v>
                </c:pt>
                <c:pt idx="3834">
                  <c:v>0</c:v>
                </c:pt>
                <c:pt idx="3835">
                  <c:v>0</c:v>
                </c:pt>
                <c:pt idx="3836">
                  <c:v>0</c:v>
                </c:pt>
                <c:pt idx="3837">
                  <c:v>0</c:v>
                </c:pt>
                <c:pt idx="3838">
                  <c:v>0</c:v>
                </c:pt>
                <c:pt idx="3839">
                  <c:v>0</c:v>
                </c:pt>
                <c:pt idx="3840">
                  <c:v>0</c:v>
                </c:pt>
                <c:pt idx="3841">
                  <c:v>0</c:v>
                </c:pt>
                <c:pt idx="3842">
                  <c:v>0</c:v>
                </c:pt>
                <c:pt idx="3843">
                  <c:v>0</c:v>
                </c:pt>
                <c:pt idx="3844">
                  <c:v>0</c:v>
                </c:pt>
                <c:pt idx="3845">
                  <c:v>0</c:v>
                </c:pt>
                <c:pt idx="3846">
                  <c:v>0</c:v>
                </c:pt>
                <c:pt idx="3847">
                  <c:v>0</c:v>
                </c:pt>
                <c:pt idx="3848">
                  <c:v>0</c:v>
                </c:pt>
                <c:pt idx="3849">
                  <c:v>0</c:v>
                </c:pt>
                <c:pt idx="3850">
                  <c:v>0</c:v>
                </c:pt>
                <c:pt idx="3851">
                  <c:v>0</c:v>
                </c:pt>
                <c:pt idx="3852">
                  <c:v>0</c:v>
                </c:pt>
                <c:pt idx="3853">
                  <c:v>0</c:v>
                </c:pt>
                <c:pt idx="3854">
                  <c:v>0</c:v>
                </c:pt>
                <c:pt idx="3855">
                  <c:v>0</c:v>
                </c:pt>
                <c:pt idx="3856">
                  <c:v>0</c:v>
                </c:pt>
                <c:pt idx="3857">
                  <c:v>0</c:v>
                </c:pt>
                <c:pt idx="3858">
                  <c:v>0</c:v>
                </c:pt>
                <c:pt idx="3859">
                  <c:v>0</c:v>
                </c:pt>
                <c:pt idx="3860">
                  <c:v>0</c:v>
                </c:pt>
                <c:pt idx="3861">
                  <c:v>0</c:v>
                </c:pt>
                <c:pt idx="3862">
                  <c:v>0</c:v>
                </c:pt>
                <c:pt idx="3863">
                  <c:v>0</c:v>
                </c:pt>
                <c:pt idx="3864">
                  <c:v>0</c:v>
                </c:pt>
                <c:pt idx="3865">
                  <c:v>0</c:v>
                </c:pt>
                <c:pt idx="3866">
                  <c:v>0</c:v>
                </c:pt>
                <c:pt idx="3867">
                  <c:v>0</c:v>
                </c:pt>
                <c:pt idx="3868">
                  <c:v>0</c:v>
                </c:pt>
                <c:pt idx="3869">
                  <c:v>0</c:v>
                </c:pt>
                <c:pt idx="3870">
                  <c:v>0</c:v>
                </c:pt>
                <c:pt idx="3871">
                  <c:v>0</c:v>
                </c:pt>
                <c:pt idx="3872">
                  <c:v>0</c:v>
                </c:pt>
                <c:pt idx="3873">
                  <c:v>0</c:v>
                </c:pt>
                <c:pt idx="3874">
                  <c:v>0</c:v>
                </c:pt>
                <c:pt idx="3875">
                  <c:v>0</c:v>
                </c:pt>
                <c:pt idx="3876">
                  <c:v>0</c:v>
                </c:pt>
                <c:pt idx="3877">
                  <c:v>0</c:v>
                </c:pt>
                <c:pt idx="3878">
                  <c:v>0</c:v>
                </c:pt>
                <c:pt idx="3879">
                  <c:v>0</c:v>
                </c:pt>
                <c:pt idx="3880">
                  <c:v>0</c:v>
                </c:pt>
                <c:pt idx="3881">
                  <c:v>0</c:v>
                </c:pt>
                <c:pt idx="3882">
                  <c:v>0</c:v>
                </c:pt>
                <c:pt idx="3883">
                  <c:v>0</c:v>
                </c:pt>
                <c:pt idx="3884">
                  <c:v>0</c:v>
                </c:pt>
                <c:pt idx="3885">
                  <c:v>0</c:v>
                </c:pt>
                <c:pt idx="3886">
                  <c:v>0</c:v>
                </c:pt>
                <c:pt idx="3887">
                  <c:v>0</c:v>
                </c:pt>
                <c:pt idx="3888">
                  <c:v>0</c:v>
                </c:pt>
                <c:pt idx="3889">
                  <c:v>0</c:v>
                </c:pt>
                <c:pt idx="3890">
                  <c:v>0</c:v>
                </c:pt>
                <c:pt idx="3891">
                  <c:v>0</c:v>
                </c:pt>
                <c:pt idx="3892">
                  <c:v>0</c:v>
                </c:pt>
                <c:pt idx="3893">
                  <c:v>0</c:v>
                </c:pt>
                <c:pt idx="3894">
                  <c:v>0</c:v>
                </c:pt>
                <c:pt idx="3895">
                  <c:v>0</c:v>
                </c:pt>
                <c:pt idx="3896">
                  <c:v>0</c:v>
                </c:pt>
                <c:pt idx="3897">
                  <c:v>0</c:v>
                </c:pt>
                <c:pt idx="3898">
                  <c:v>0</c:v>
                </c:pt>
                <c:pt idx="3899">
                  <c:v>0</c:v>
                </c:pt>
                <c:pt idx="3900">
                  <c:v>100</c:v>
                </c:pt>
                <c:pt idx="3901">
                  <c:v>100</c:v>
                </c:pt>
                <c:pt idx="3902">
                  <c:v>100</c:v>
                </c:pt>
                <c:pt idx="3903">
                  <c:v>100</c:v>
                </c:pt>
                <c:pt idx="3904">
                  <c:v>99</c:v>
                </c:pt>
                <c:pt idx="3905">
                  <c:v>99</c:v>
                </c:pt>
                <c:pt idx="3906">
                  <c:v>99</c:v>
                </c:pt>
                <c:pt idx="3907">
                  <c:v>92</c:v>
                </c:pt>
                <c:pt idx="3908">
                  <c:v>80</c:v>
                </c:pt>
                <c:pt idx="3909">
                  <c:v>60</c:v>
                </c:pt>
                <c:pt idx="3910">
                  <c:v>46</c:v>
                </c:pt>
                <c:pt idx="3911">
                  <c:v>24</c:v>
                </c:pt>
                <c:pt idx="3912">
                  <c:v>27</c:v>
                </c:pt>
                <c:pt idx="3913">
                  <c:v>14</c:v>
                </c:pt>
                <c:pt idx="3914">
                  <c:v>6</c:v>
                </c:pt>
                <c:pt idx="3915">
                  <c:v>3</c:v>
                </c:pt>
                <c:pt idx="3916">
                  <c:v>0</c:v>
                </c:pt>
                <c:pt idx="3917">
                  <c:v>0</c:v>
                </c:pt>
                <c:pt idx="3918">
                  <c:v>0</c:v>
                </c:pt>
                <c:pt idx="3919">
                  <c:v>0</c:v>
                </c:pt>
                <c:pt idx="3920">
                  <c:v>0</c:v>
                </c:pt>
                <c:pt idx="3921">
                  <c:v>0</c:v>
                </c:pt>
                <c:pt idx="3922">
                  <c:v>0</c:v>
                </c:pt>
                <c:pt idx="3923">
                  <c:v>0</c:v>
                </c:pt>
                <c:pt idx="3924">
                  <c:v>0</c:v>
                </c:pt>
                <c:pt idx="3925">
                  <c:v>0</c:v>
                </c:pt>
                <c:pt idx="3926">
                  <c:v>0</c:v>
                </c:pt>
                <c:pt idx="3927">
                  <c:v>0</c:v>
                </c:pt>
                <c:pt idx="3928">
                  <c:v>0</c:v>
                </c:pt>
                <c:pt idx="3929">
                  <c:v>0</c:v>
                </c:pt>
                <c:pt idx="3930">
                  <c:v>0</c:v>
                </c:pt>
                <c:pt idx="3931">
                  <c:v>0</c:v>
                </c:pt>
                <c:pt idx="3932">
                  <c:v>0</c:v>
                </c:pt>
                <c:pt idx="3933">
                  <c:v>0</c:v>
                </c:pt>
                <c:pt idx="3934">
                  <c:v>0</c:v>
                </c:pt>
                <c:pt idx="3935">
                  <c:v>0</c:v>
                </c:pt>
                <c:pt idx="3936">
                  <c:v>0</c:v>
                </c:pt>
                <c:pt idx="3937">
                  <c:v>0</c:v>
                </c:pt>
                <c:pt idx="3938">
                  <c:v>0</c:v>
                </c:pt>
                <c:pt idx="3939">
                  <c:v>0</c:v>
                </c:pt>
                <c:pt idx="3940">
                  <c:v>0</c:v>
                </c:pt>
                <c:pt idx="3941">
                  <c:v>0</c:v>
                </c:pt>
                <c:pt idx="3942">
                  <c:v>0</c:v>
                </c:pt>
                <c:pt idx="3943">
                  <c:v>0</c:v>
                </c:pt>
                <c:pt idx="3944">
                  <c:v>0</c:v>
                </c:pt>
                <c:pt idx="3945">
                  <c:v>0</c:v>
                </c:pt>
                <c:pt idx="3946">
                  <c:v>0</c:v>
                </c:pt>
                <c:pt idx="3947">
                  <c:v>0</c:v>
                </c:pt>
                <c:pt idx="3948">
                  <c:v>0</c:v>
                </c:pt>
                <c:pt idx="3949">
                  <c:v>0</c:v>
                </c:pt>
                <c:pt idx="3950">
                  <c:v>0</c:v>
                </c:pt>
                <c:pt idx="3951">
                  <c:v>0</c:v>
                </c:pt>
                <c:pt idx="3952">
                  <c:v>0</c:v>
                </c:pt>
                <c:pt idx="3953">
                  <c:v>0</c:v>
                </c:pt>
                <c:pt idx="3954">
                  <c:v>0</c:v>
                </c:pt>
                <c:pt idx="3955">
                  <c:v>0</c:v>
                </c:pt>
                <c:pt idx="3956">
                  <c:v>0</c:v>
                </c:pt>
                <c:pt idx="3957">
                  <c:v>0</c:v>
                </c:pt>
                <c:pt idx="3958">
                  <c:v>0</c:v>
                </c:pt>
                <c:pt idx="3959">
                  <c:v>0</c:v>
                </c:pt>
                <c:pt idx="3960">
                  <c:v>0</c:v>
                </c:pt>
                <c:pt idx="3961">
                  <c:v>0</c:v>
                </c:pt>
                <c:pt idx="3962">
                  <c:v>0</c:v>
                </c:pt>
                <c:pt idx="3963">
                  <c:v>0</c:v>
                </c:pt>
                <c:pt idx="3964">
                  <c:v>0</c:v>
                </c:pt>
                <c:pt idx="3965">
                  <c:v>0</c:v>
                </c:pt>
                <c:pt idx="3966">
                  <c:v>0</c:v>
                </c:pt>
                <c:pt idx="3967">
                  <c:v>0</c:v>
                </c:pt>
                <c:pt idx="3968">
                  <c:v>0</c:v>
                </c:pt>
                <c:pt idx="3969">
                  <c:v>0</c:v>
                </c:pt>
                <c:pt idx="3970">
                  <c:v>0</c:v>
                </c:pt>
                <c:pt idx="3971">
                  <c:v>0</c:v>
                </c:pt>
                <c:pt idx="3972">
                  <c:v>0</c:v>
                </c:pt>
                <c:pt idx="3973">
                  <c:v>0</c:v>
                </c:pt>
                <c:pt idx="3974">
                  <c:v>0</c:v>
                </c:pt>
                <c:pt idx="3975">
                  <c:v>0</c:v>
                </c:pt>
                <c:pt idx="3976">
                  <c:v>0</c:v>
                </c:pt>
                <c:pt idx="3977">
                  <c:v>0</c:v>
                </c:pt>
                <c:pt idx="3978">
                  <c:v>0</c:v>
                </c:pt>
                <c:pt idx="3979">
                  <c:v>0</c:v>
                </c:pt>
                <c:pt idx="3980">
                  <c:v>0</c:v>
                </c:pt>
                <c:pt idx="3981">
                  <c:v>0</c:v>
                </c:pt>
                <c:pt idx="3982">
                  <c:v>0</c:v>
                </c:pt>
                <c:pt idx="3983">
                  <c:v>0</c:v>
                </c:pt>
                <c:pt idx="3984">
                  <c:v>0</c:v>
                </c:pt>
                <c:pt idx="3985">
                  <c:v>0</c:v>
                </c:pt>
                <c:pt idx="3986">
                  <c:v>0</c:v>
                </c:pt>
                <c:pt idx="3987">
                  <c:v>0</c:v>
                </c:pt>
                <c:pt idx="3988">
                  <c:v>0</c:v>
                </c:pt>
                <c:pt idx="3989">
                  <c:v>0</c:v>
                </c:pt>
                <c:pt idx="3990">
                  <c:v>0</c:v>
                </c:pt>
                <c:pt idx="3991">
                  <c:v>0</c:v>
                </c:pt>
                <c:pt idx="3992">
                  <c:v>0</c:v>
                </c:pt>
                <c:pt idx="3993">
                  <c:v>0</c:v>
                </c:pt>
                <c:pt idx="3994">
                  <c:v>0</c:v>
                </c:pt>
                <c:pt idx="3995">
                  <c:v>0</c:v>
                </c:pt>
                <c:pt idx="3996">
                  <c:v>0</c:v>
                </c:pt>
                <c:pt idx="3997">
                  <c:v>0</c:v>
                </c:pt>
                <c:pt idx="3998">
                  <c:v>0</c:v>
                </c:pt>
                <c:pt idx="3999">
                  <c:v>0</c:v>
                </c:pt>
                <c:pt idx="4000">
                  <c:v>100</c:v>
                </c:pt>
                <c:pt idx="4001">
                  <c:v>100</c:v>
                </c:pt>
                <c:pt idx="4002">
                  <c:v>100</c:v>
                </c:pt>
                <c:pt idx="4003">
                  <c:v>100</c:v>
                </c:pt>
                <c:pt idx="4004">
                  <c:v>100</c:v>
                </c:pt>
                <c:pt idx="4005">
                  <c:v>98</c:v>
                </c:pt>
                <c:pt idx="4006">
                  <c:v>96</c:v>
                </c:pt>
                <c:pt idx="4007">
                  <c:v>87</c:v>
                </c:pt>
                <c:pt idx="4008">
                  <c:v>81</c:v>
                </c:pt>
                <c:pt idx="4009">
                  <c:v>71</c:v>
                </c:pt>
                <c:pt idx="4010">
                  <c:v>58</c:v>
                </c:pt>
                <c:pt idx="4011">
                  <c:v>35</c:v>
                </c:pt>
                <c:pt idx="4012">
                  <c:v>30</c:v>
                </c:pt>
                <c:pt idx="4013">
                  <c:v>8</c:v>
                </c:pt>
                <c:pt idx="4014">
                  <c:v>14</c:v>
                </c:pt>
                <c:pt idx="4015">
                  <c:v>4</c:v>
                </c:pt>
                <c:pt idx="4016">
                  <c:v>1</c:v>
                </c:pt>
                <c:pt idx="4017">
                  <c:v>0</c:v>
                </c:pt>
                <c:pt idx="4018">
                  <c:v>0</c:v>
                </c:pt>
                <c:pt idx="4019">
                  <c:v>0</c:v>
                </c:pt>
                <c:pt idx="4020">
                  <c:v>0</c:v>
                </c:pt>
                <c:pt idx="4021">
                  <c:v>0</c:v>
                </c:pt>
                <c:pt idx="4022">
                  <c:v>0</c:v>
                </c:pt>
                <c:pt idx="4023">
                  <c:v>0</c:v>
                </c:pt>
                <c:pt idx="4024">
                  <c:v>0</c:v>
                </c:pt>
                <c:pt idx="4025">
                  <c:v>0</c:v>
                </c:pt>
                <c:pt idx="4026">
                  <c:v>0</c:v>
                </c:pt>
                <c:pt idx="4027">
                  <c:v>0</c:v>
                </c:pt>
                <c:pt idx="4028">
                  <c:v>0</c:v>
                </c:pt>
                <c:pt idx="4029">
                  <c:v>0</c:v>
                </c:pt>
                <c:pt idx="4030">
                  <c:v>0</c:v>
                </c:pt>
                <c:pt idx="4031">
                  <c:v>0</c:v>
                </c:pt>
                <c:pt idx="4032">
                  <c:v>0</c:v>
                </c:pt>
                <c:pt idx="4033">
                  <c:v>0</c:v>
                </c:pt>
                <c:pt idx="4034">
                  <c:v>0</c:v>
                </c:pt>
                <c:pt idx="4035">
                  <c:v>0</c:v>
                </c:pt>
                <c:pt idx="4036">
                  <c:v>0</c:v>
                </c:pt>
                <c:pt idx="4037">
                  <c:v>0</c:v>
                </c:pt>
                <c:pt idx="4038">
                  <c:v>0</c:v>
                </c:pt>
                <c:pt idx="4039">
                  <c:v>0</c:v>
                </c:pt>
                <c:pt idx="4040">
                  <c:v>0</c:v>
                </c:pt>
                <c:pt idx="4041">
                  <c:v>0</c:v>
                </c:pt>
                <c:pt idx="4042">
                  <c:v>0</c:v>
                </c:pt>
                <c:pt idx="4043">
                  <c:v>0</c:v>
                </c:pt>
                <c:pt idx="4044">
                  <c:v>0</c:v>
                </c:pt>
                <c:pt idx="4045">
                  <c:v>0</c:v>
                </c:pt>
                <c:pt idx="4046">
                  <c:v>0</c:v>
                </c:pt>
                <c:pt idx="4047">
                  <c:v>0</c:v>
                </c:pt>
                <c:pt idx="4048">
                  <c:v>0</c:v>
                </c:pt>
                <c:pt idx="4049">
                  <c:v>0</c:v>
                </c:pt>
                <c:pt idx="4050">
                  <c:v>0</c:v>
                </c:pt>
                <c:pt idx="4051">
                  <c:v>0</c:v>
                </c:pt>
                <c:pt idx="4052">
                  <c:v>0</c:v>
                </c:pt>
                <c:pt idx="4053">
                  <c:v>0</c:v>
                </c:pt>
                <c:pt idx="4054">
                  <c:v>0</c:v>
                </c:pt>
                <c:pt idx="4055">
                  <c:v>0</c:v>
                </c:pt>
                <c:pt idx="4056">
                  <c:v>0</c:v>
                </c:pt>
                <c:pt idx="4057">
                  <c:v>0</c:v>
                </c:pt>
                <c:pt idx="4058">
                  <c:v>0</c:v>
                </c:pt>
                <c:pt idx="4059">
                  <c:v>0</c:v>
                </c:pt>
                <c:pt idx="4060">
                  <c:v>0</c:v>
                </c:pt>
                <c:pt idx="4061">
                  <c:v>0</c:v>
                </c:pt>
                <c:pt idx="4062">
                  <c:v>0</c:v>
                </c:pt>
                <c:pt idx="4063">
                  <c:v>0</c:v>
                </c:pt>
                <c:pt idx="4064">
                  <c:v>0</c:v>
                </c:pt>
                <c:pt idx="4065">
                  <c:v>0</c:v>
                </c:pt>
                <c:pt idx="4066">
                  <c:v>0</c:v>
                </c:pt>
                <c:pt idx="4067">
                  <c:v>0</c:v>
                </c:pt>
                <c:pt idx="4068">
                  <c:v>0</c:v>
                </c:pt>
                <c:pt idx="4069">
                  <c:v>0</c:v>
                </c:pt>
                <c:pt idx="4070">
                  <c:v>0</c:v>
                </c:pt>
                <c:pt idx="4071">
                  <c:v>0</c:v>
                </c:pt>
                <c:pt idx="4072">
                  <c:v>0</c:v>
                </c:pt>
                <c:pt idx="4073">
                  <c:v>0</c:v>
                </c:pt>
                <c:pt idx="4074">
                  <c:v>0</c:v>
                </c:pt>
                <c:pt idx="4075">
                  <c:v>0</c:v>
                </c:pt>
                <c:pt idx="4076">
                  <c:v>0</c:v>
                </c:pt>
                <c:pt idx="4077">
                  <c:v>0</c:v>
                </c:pt>
                <c:pt idx="4078">
                  <c:v>0</c:v>
                </c:pt>
                <c:pt idx="4079">
                  <c:v>0</c:v>
                </c:pt>
                <c:pt idx="4080">
                  <c:v>0</c:v>
                </c:pt>
                <c:pt idx="4081">
                  <c:v>0</c:v>
                </c:pt>
                <c:pt idx="4082">
                  <c:v>0</c:v>
                </c:pt>
                <c:pt idx="4083">
                  <c:v>0</c:v>
                </c:pt>
                <c:pt idx="4084">
                  <c:v>0</c:v>
                </c:pt>
                <c:pt idx="4085">
                  <c:v>0</c:v>
                </c:pt>
                <c:pt idx="4086">
                  <c:v>0</c:v>
                </c:pt>
                <c:pt idx="4087">
                  <c:v>0</c:v>
                </c:pt>
                <c:pt idx="4088">
                  <c:v>0</c:v>
                </c:pt>
                <c:pt idx="4089">
                  <c:v>0</c:v>
                </c:pt>
                <c:pt idx="4090">
                  <c:v>0</c:v>
                </c:pt>
                <c:pt idx="4091">
                  <c:v>0</c:v>
                </c:pt>
                <c:pt idx="4092">
                  <c:v>0</c:v>
                </c:pt>
                <c:pt idx="4093">
                  <c:v>0</c:v>
                </c:pt>
                <c:pt idx="4094">
                  <c:v>0</c:v>
                </c:pt>
                <c:pt idx="4095">
                  <c:v>0</c:v>
                </c:pt>
                <c:pt idx="4096">
                  <c:v>0</c:v>
                </c:pt>
                <c:pt idx="4097">
                  <c:v>0</c:v>
                </c:pt>
                <c:pt idx="4098">
                  <c:v>0</c:v>
                </c:pt>
                <c:pt idx="4099">
                  <c:v>0</c:v>
                </c:pt>
                <c:pt idx="4100">
                  <c:v>100</c:v>
                </c:pt>
                <c:pt idx="4101">
                  <c:v>100</c:v>
                </c:pt>
                <c:pt idx="4102">
                  <c:v>100</c:v>
                </c:pt>
                <c:pt idx="4103">
                  <c:v>100</c:v>
                </c:pt>
                <c:pt idx="4104">
                  <c:v>100</c:v>
                </c:pt>
                <c:pt idx="4105">
                  <c:v>100</c:v>
                </c:pt>
                <c:pt idx="4106">
                  <c:v>97</c:v>
                </c:pt>
                <c:pt idx="4107">
                  <c:v>97</c:v>
                </c:pt>
                <c:pt idx="4108">
                  <c:v>87</c:v>
                </c:pt>
                <c:pt idx="4109">
                  <c:v>82</c:v>
                </c:pt>
                <c:pt idx="4110">
                  <c:v>59</c:v>
                </c:pt>
                <c:pt idx="4111">
                  <c:v>41</c:v>
                </c:pt>
                <c:pt idx="4112">
                  <c:v>28</c:v>
                </c:pt>
                <c:pt idx="4113">
                  <c:v>16</c:v>
                </c:pt>
                <c:pt idx="4114">
                  <c:v>9</c:v>
                </c:pt>
                <c:pt idx="4115">
                  <c:v>4</c:v>
                </c:pt>
                <c:pt idx="4116">
                  <c:v>3</c:v>
                </c:pt>
                <c:pt idx="4117">
                  <c:v>0</c:v>
                </c:pt>
                <c:pt idx="4118">
                  <c:v>1</c:v>
                </c:pt>
                <c:pt idx="4119">
                  <c:v>0</c:v>
                </c:pt>
                <c:pt idx="4120">
                  <c:v>0</c:v>
                </c:pt>
                <c:pt idx="4121">
                  <c:v>0</c:v>
                </c:pt>
                <c:pt idx="4122">
                  <c:v>0</c:v>
                </c:pt>
                <c:pt idx="4123">
                  <c:v>0</c:v>
                </c:pt>
                <c:pt idx="4124">
                  <c:v>0</c:v>
                </c:pt>
                <c:pt idx="4125">
                  <c:v>0</c:v>
                </c:pt>
                <c:pt idx="4126">
                  <c:v>0</c:v>
                </c:pt>
                <c:pt idx="4127">
                  <c:v>0</c:v>
                </c:pt>
                <c:pt idx="4128">
                  <c:v>0</c:v>
                </c:pt>
                <c:pt idx="4129">
                  <c:v>0</c:v>
                </c:pt>
                <c:pt idx="4130">
                  <c:v>0</c:v>
                </c:pt>
                <c:pt idx="4131">
                  <c:v>0</c:v>
                </c:pt>
                <c:pt idx="4132">
                  <c:v>0</c:v>
                </c:pt>
                <c:pt idx="4133">
                  <c:v>0</c:v>
                </c:pt>
                <c:pt idx="4134">
                  <c:v>0</c:v>
                </c:pt>
                <c:pt idx="4135">
                  <c:v>0</c:v>
                </c:pt>
                <c:pt idx="4136">
                  <c:v>0</c:v>
                </c:pt>
                <c:pt idx="4137">
                  <c:v>0</c:v>
                </c:pt>
                <c:pt idx="4138">
                  <c:v>0</c:v>
                </c:pt>
                <c:pt idx="4139">
                  <c:v>0</c:v>
                </c:pt>
                <c:pt idx="4140">
                  <c:v>0</c:v>
                </c:pt>
                <c:pt idx="4141">
                  <c:v>0</c:v>
                </c:pt>
                <c:pt idx="4142">
                  <c:v>0</c:v>
                </c:pt>
                <c:pt idx="4143">
                  <c:v>0</c:v>
                </c:pt>
                <c:pt idx="4144">
                  <c:v>0</c:v>
                </c:pt>
                <c:pt idx="4145">
                  <c:v>0</c:v>
                </c:pt>
                <c:pt idx="4146">
                  <c:v>0</c:v>
                </c:pt>
                <c:pt idx="4147">
                  <c:v>0</c:v>
                </c:pt>
                <c:pt idx="4148">
                  <c:v>0</c:v>
                </c:pt>
                <c:pt idx="4149">
                  <c:v>0</c:v>
                </c:pt>
                <c:pt idx="4150">
                  <c:v>0</c:v>
                </c:pt>
                <c:pt idx="4151">
                  <c:v>0</c:v>
                </c:pt>
                <c:pt idx="4152">
                  <c:v>0</c:v>
                </c:pt>
                <c:pt idx="4153">
                  <c:v>0</c:v>
                </c:pt>
                <c:pt idx="4154">
                  <c:v>0</c:v>
                </c:pt>
                <c:pt idx="4155">
                  <c:v>0</c:v>
                </c:pt>
                <c:pt idx="4156">
                  <c:v>0</c:v>
                </c:pt>
                <c:pt idx="4157">
                  <c:v>0</c:v>
                </c:pt>
                <c:pt idx="4158">
                  <c:v>0</c:v>
                </c:pt>
                <c:pt idx="4159">
                  <c:v>0</c:v>
                </c:pt>
                <c:pt idx="4160">
                  <c:v>0</c:v>
                </c:pt>
                <c:pt idx="4161">
                  <c:v>0</c:v>
                </c:pt>
                <c:pt idx="4162">
                  <c:v>0</c:v>
                </c:pt>
                <c:pt idx="4163">
                  <c:v>0</c:v>
                </c:pt>
                <c:pt idx="4164">
                  <c:v>0</c:v>
                </c:pt>
                <c:pt idx="4165">
                  <c:v>0</c:v>
                </c:pt>
                <c:pt idx="4166">
                  <c:v>0</c:v>
                </c:pt>
                <c:pt idx="4167">
                  <c:v>0</c:v>
                </c:pt>
                <c:pt idx="4168">
                  <c:v>0</c:v>
                </c:pt>
                <c:pt idx="4169">
                  <c:v>0</c:v>
                </c:pt>
                <c:pt idx="4170">
                  <c:v>0</c:v>
                </c:pt>
                <c:pt idx="4171">
                  <c:v>0</c:v>
                </c:pt>
                <c:pt idx="4172">
                  <c:v>0</c:v>
                </c:pt>
                <c:pt idx="4173">
                  <c:v>0</c:v>
                </c:pt>
                <c:pt idx="4174">
                  <c:v>0</c:v>
                </c:pt>
                <c:pt idx="4175">
                  <c:v>0</c:v>
                </c:pt>
                <c:pt idx="4176">
                  <c:v>0</c:v>
                </c:pt>
                <c:pt idx="4177">
                  <c:v>0</c:v>
                </c:pt>
                <c:pt idx="4178">
                  <c:v>0</c:v>
                </c:pt>
                <c:pt idx="4179">
                  <c:v>0</c:v>
                </c:pt>
                <c:pt idx="4180">
                  <c:v>0</c:v>
                </c:pt>
                <c:pt idx="4181">
                  <c:v>0</c:v>
                </c:pt>
                <c:pt idx="4182">
                  <c:v>0</c:v>
                </c:pt>
                <c:pt idx="4183">
                  <c:v>0</c:v>
                </c:pt>
                <c:pt idx="4184">
                  <c:v>0</c:v>
                </c:pt>
                <c:pt idx="4185">
                  <c:v>0</c:v>
                </c:pt>
                <c:pt idx="4186">
                  <c:v>0</c:v>
                </c:pt>
                <c:pt idx="4187">
                  <c:v>0</c:v>
                </c:pt>
                <c:pt idx="4188">
                  <c:v>0</c:v>
                </c:pt>
                <c:pt idx="4189">
                  <c:v>0</c:v>
                </c:pt>
                <c:pt idx="4190">
                  <c:v>0</c:v>
                </c:pt>
                <c:pt idx="4191">
                  <c:v>0</c:v>
                </c:pt>
                <c:pt idx="4192">
                  <c:v>0</c:v>
                </c:pt>
                <c:pt idx="4193">
                  <c:v>0</c:v>
                </c:pt>
                <c:pt idx="4194">
                  <c:v>0</c:v>
                </c:pt>
                <c:pt idx="4195">
                  <c:v>0</c:v>
                </c:pt>
                <c:pt idx="4196">
                  <c:v>0</c:v>
                </c:pt>
                <c:pt idx="4197">
                  <c:v>0</c:v>
                </c:pt>
                <c:pt idx="4198">
                  <c:v>0</c:v>
                </c:pt>
                <c:pt idx="4199">
                  <c:v>0</c:v>
                </c:pt>
                <c:pt idx="4200">
                  <c:v>100</c:v>
                </c:pt>
                <c:pt idx="4201">
                  <c:v>100</c:v>
                </c:pt>
                <c:pt idx="4202">
                  <c:v>100</c:v>
                </c:pt>
                <c:pt idx="4203">
                  <c:v>100</c:v>
                </c:pt>
                <c:pt idx="4204">
                  <c:v>100</c:v>
                </c:pt>
                <c:pt idx="4205">
                  <c:v>100</c:v>
                </c:pt>
                <c:pt idx="4206">
                  <c:v>99</c:v>
                </c:pt>
                <c:pt idx="4207">
                  <c:v>97</c:v>
                </c:pt>
                <c:pt idx="4208">
                  <c:v>95</c:v>
                </c:pt>
                <c:pt idx="4209">
                  <c:v>78</c:v>
                </c:pt>
                <c:pt idx="4210">
                  <c:v>65</c:v>
                </c:pt>
                <c:pt idx="4211">
                  <c:v>45</c:v>
                </c:pt>
                <c:pt idx="4212">
                  <c:v>34</c:v>
                </c:pt>
                <c:pt idx="4213">
                  <c:v>26</c:v>
                </c:pt>
                <c:pt idx="4214">
                  <c:v>16</c:v>
                </c:pt>
                <c:pt idx="4215">
                  <c:v>4</c:v>
                </c:pt>
                <c:pt idx="4216">
                  <c:v>2</c:v>
                </c:pt>
                <c:pt idx="4217">
                  <c:v>2</c:v>
                </c:pt>
                <c:pt idx="4218">
                  <c:v>2</c:v>
                </c:pt>
                <c:pt idx="4219">
                  <c:v>1</c:v>
                </c:pt>
                <c:pt idx="4220">
                  <c:v>0</c:v>
                </c:pt>
                <c:pt idx="4221">
                  <c:v>0</c:v>
                </c:pt>
                <c:pt idx="4222">
                  <c:v>0</c:v>
                </c:pt>
                <c:pt idx="4223">
                  <c:v>0</c:v>
                </c:pt>
                <c:pt idx="4224">
                  <c:v>0</c:v>
                </c:pt>
                <c:pt idx="4225">
                  <c:v>0</c:v>
                </c:pt>
                <c:pt idx="4226">
                  <c:v>0</c:v>
                </c:pt>
                <c:pt idx="4227">
                  <c:v>0</c:v>
                </c:pt>
                <c:pt idx="4228">
                  <c:v>0</c:v>
                </c:pt>
                <c:pt idx="4229">
                  <c:v>0</c:v>
                </c:pt>
                <c:pt idx="4230">
                  <c:v>0</c:v>
                </c:pt>
                <c:pt idx="4231">
                  <c:v>0</c:v>
                </c:pt>
                <c:pt idx="4232">
                  <c:v>0</c:v>
                </c:pt>
                <c:pt idx="4233">
                  <c:v>0</c:v>
                </c:pt>
                <c:pt idx="4234">
                  <c:v>0</c:v>
                </c:pt>
                <c:pt idx="4235">
                  <c:v>0</c:v>
                </c:pt>
                <c:pt idx="4236">
                  <c:v>0</c:v>
                </c:pt>
                <c:pt idx="4237">
                  <c:v>0</c:v>
                </c:pt>
                <c:pt idx="4238">
                  <c:v>0</c:v>
                </c:pt>
                <c:pt idx="4239">
                  <c:v>0</c:v>
                </c:pt>
                <c:pt idx="4240">
                  <c:v>0</c:v>
                </c:pt>
                <c:pt idx="4241">
                  <c:v>0</c:v>
                </c:pt>
                <c:pt idx="4242">
                  <c:v>0</c:v>
                </c:pt>
                <c:pt idx="4243">
                  <c:v>0</c:v>
                </c:pt>
                <c:pt idx="4244">
                  <c:v>0</c:v>
                </c:pt>
                <c:pt idx="4245">
                  <c:v>0</c:v>
                </c:pt>
                <c:pt idx="4246">
                  <c:v>0</c:v>
                </c:pt>
                <c:pt idx="4247">
                  <c:v>0</c:v>
                </c:pt>
                <c:pt idx="4248">
                  <c:v>0</c:v>
                </c:pt>
                <c:pt idx="4249">
                  <c:v>0</c:v>
                </c:pt>
                <c:pt idx="4250">
                  <c:v>0</c:v>
                </c:pt>
                <c:pt idx="4251">
                  <c:v>0</c:v>
                </c:pt>
                <c:pt idx="4252">
                  <c:v>0</c:v>
                </c:pt>
                <c:pt idx="4253">
                  <c:v>0</c:v>
                </c:pt>
                <c:pt idx="4254">
                  <c:v>0</c:v>
                </c:pt>
                <c:pt idx="4255">
                  <c:v>0</c:v>
                </c:pt>
                <c:pt idx="4256">
                  <c:v>0</c:v>
                </c:pt>
                <c:pt idx="4257">
                  <c:v>0</c:v>
                </c:pt>
                <c:pt idx="4258">
                  <c:v>0</c:v>
                </c:pt>
                <c:pt idx="4259">
                  <c:v>0</c:v>
                </c:pt>
                <c:pt idx="4260">
                  <c:v>0</c:v>
                </c:pt>
                <c:pt idx="4261">
                  <c:v>0</c:v>
                </c:pt>
                <c:pt idx="4262">
                  <c:v>0</c:v>
                </c:pt>
                <c:pt idx="4263">
                  <c:v>0</c:v>
                </c:pt>
                <c:pt idx="4264">
                  <c:v>0</c:v>
                </c:pt>
                <c:pt idx="4265">
                  <c:v>0</c:v>
                </c:pt>
                <c:pt idx="4266">
                  <c:v>0</c:v>
                </c:pt>
                <c:pt idx="4267">
                  <c:v>0</c:v>
                </c:pt>
                <c:pt idx="4268">
                  <c:v>0</c:v>
                </c:pt>
                <c:pt idx="4269">
                  <c:v>0</c:v>
                </c:pt>
                <c:pt idx="4270">
                  <c:v>0</c:v>
                </c:pt>
                <c:pt idx="4271">
                  <c:v>0</c:v>
                </c:pt>
                <c:pt idx="4272">
                  <c:v>0</c:v>
                </c:pt>
                <c:pt idx="4273">
                  <c:v>0</c:v>
                </c:pt>
                <c:pt idx="4274">
                  <c:v>0</c:v>
                </c:pt>
                <c:pt idx="4275">
                  <c:v>0</c:v>
                </c:pt>
                <c:pt idx="4276">
                  <c:v>0</c:v>
                </c:pt>
                <c:pt idx="4277">
                  <c:v>0</c:v>
                </c:pt>
                <c:pt idx="4278">
                  <c:v>0</c:v>
                </c:pt>
                <c:pt idx="4279">
                  <c:v>0</c:v>
                </c:pt>
                <c:pt idx="4280">
                  <c:v>0</c:v>
                </c:pt>
                <c:pt idx="4281">
                  <c:v>0</c:v>
                </c:pt>
                <c:pt idx="4282">
                  <c:v>0</c:v>
                </c:pt>
                <c:pt idx="4283">
                  <c:v>0</c:v>
                </c:pt>
                <c:pt idx="4284">
                  <c:v>0</c:v>
                </c:pt>
                <c:pt idx="4285">
                  <c:v>0</c:v>
                </c:pt>
                <c:pt idx="4286">
                  <c:v>0</c:v>
                </c:pt>
                <c:pt idx="4287">
                  <c:v>0</c:v>
                </c:pt>
                <c:pt idx="4288">
                  <c:v>0</c:v>
                </c:pt>
                <c:pt idx="4289">
                  <c:v>0</c:v>
                </c:pt>
                <c:pt idx="4290">
                  <c:v>0</c:v>
                </c:pt>
                <c:pt idx="4291">
                  <c:v>0</c:v>
                </c:pt>
                <c:pt idx="4292">
                  <c:v>0</c:v>
                </c:pt>
                <c:pt idx="4293">
                  <c:v>0</c:v>
                </c:pt>
                <c:pt idx="4294">
                  <c:v>0</c:v>
                </c:pt>
                <c:pt idx="4295">
                  <c:v>0</c:v>
                </c:pt>
                <c:pt idx="4296">
                  <c:v>0</c:v>
                </c:pt>
                <c:pt idx="4297">
                  <c:v>0</c:v>
                </c:pt>
                <c:pt idx="4298">
                  <c:v>0</c:v>
                </c:pt>
                <c:pt idx="4299">
                  <c:v>0</c:v>
                </c:pt>
                <c:pt idx="4300">
                  <c:v>100</c:v>
                </c:pt>
                <c:pt idx="4301">
                  <c:v>100</c:v>
                </c:pt>
                <c:pt idx="4302">
                  <c:v>100</c:v>
                </c:pt>
                <c:pt idx="4303">
                  <c:v>100</c:v>
                </c:pt>
                <c:pt idx="4304">
                  <c:v>100</c:v>
                </c:pt>
                <c:pt idx="4305">
                  <c:v>100</c:v>
                </c:pt>
                <c:pt idx="4306">
                  <c:v>99</c:v>
                </c:pt>
                <c:pt idx="4307">
                  <c:v>96</c:v>
                </c:pt>
                <c:pt idx="4308">
                  <c:v>91</c:v>
                </c:pt>
                <c:pt idx="4309">
                  <c:v>77</c:v>
                </c:pt>
                <c:pt idx="4310">
                  <c:v>72</c:v>
                </c:pt>
                <c:pt idx="4311">
                  <c:v>46</c:v>
                </c:pt>
                <c:pt idx="4312">
                  <c:v>37</c:v>
                </c:pt>
                <c:pt idx="4313">
                  <c:v>27</c:v>
                </c:pt>
                <c:pt idx="4314">
                  <c:v>25</c:v>
                </c:pt>
                <c:pt idx="4315">
                  <c:v>9</c:v>
                </c:pt>
                <c:pt idx="4316">
                  <c:v>3</c:v>
                </c:pt>
                <c:pt idx="4317">
                  <c:v>5</c:v>
                </c:pt>
                <c:pt idx="4318">
                  <c:v>0</c:v>
                </c:pt>
                <c:pt idx="4319">
                  <c:v>1</c:v>
                </c:pt>
                <c:pt idx="4320">
                  <c:v>0</c:v>
                </c:pt>
                <c:pt idx="4321">
                  <c:v>0</c:v>
                </c:pt>
                <c:pt idx="4322">
                  <c:v>0</c:v>
                </c:pt>
                <c:pt idx="4323">
                  <c:v>0</c:v>
                </c:pt>
                <c:pt idx="4324">
                  <c:v>0</c:v>
                </c:pt>
                <c:pt idx="4325">
                  <c:v>0</c:v>
                </c:pt>
                <c:pt idx="4326">
                  <c:v>0</c:v>
                </c:pt>
                <c:pt idx="4327">
                  <c:v>0</c:v>
                </c:pt>
                <c:pt idx="4328">
                  <c:v>0</c:v>
                </c:pt>
                <c:pt idx="4329">
                  <c:v>0</c:v>
                </c:pt>
                <c:pt idx="4330">
                  <c:v>0</c:v>
                </c:pt>
                <c:pt idx="4331">
                  <c:v>0</c:v>
                </c:pt>
                <c:pt idx="4332">
                  <c:v>0</c:v>
                </c:pt>
                <c:pt idx="4333">
                  <c:v>0</c:v>
                </c:pt>
                <c:pt idx="4334">
                  <c:v>0</c:v>
                </c:pt>
                <c:pt idx="4335">
                  <c:v>0</c:v>
                </c:pt>
                <c:pt idx="4336">
                  <c:v>0</c:v>
                </c:pt>
                <c:pt idx="4337">
                  <c:v>0</c:v>
                </c:pt>
                <c:pt idx="4338">
                  <c:v>0</c:v>
                </c:pt>
                <c:pt idx="4339">
                  <c:v>0</c:v>
                </c:pt>
                <c:pt idx="4340">
                  <c:v>0</c:v>
                </c:pt>
                <c:pt idx="4341">
                  <c:v>0</c:v>
                </c:pt>
                <c:pt idx="4342">
                  <c:v>0</c:v>
                </c:pt>
                <c:pt idx="4343">
                  <c:v>0</c:v>
                </c:pt>
                <c:pt idx="4344">
                  <c:v>0</c:v>
                </c:pt>
                <c:pt idx="4345">
                  <c:v>0</c:v>
                </c:pt>
                <c:pt idx="4346">
                  <c:v>0</c:v>
                </c:pt>
                <c:pt idx="4347">
                  <c:v>0</c:v>
                </c:pt>
                <c:pt idx="4348">
                  <c:v>0</c:v>
                </c:pt>
                <c:pt idx="4349">
                  <c:v>0</c:v>
                </c:pt>
                <c:pt idx="4350">
                  <c:v>0</c:v>
                </c:pt>
                <c:pt idx="4351">
                  <c:v>0</c:v>
                </c:pt>
                <c:pt idx="4352">
                  <c:v>0</c:v>
                </c:pt>
                <c:pt idx="4353">
                  <c:v>0</c:v>
                </c:pt>
                <c:pt idx="4354">
                  <c:v>0</c:v>
                </c:pt>
                <c:pt idx="4355">
                  <c:v>0</c:v>
                </c:pt>
                <c:pt idx="4356">
                  <c:v>0</c:v>
                </c:pt>
                <c:pt idx="4357">
                  <c:v>0</c:v>
                </c:pt>
                <c:pt idx="4358">
                  <c:v>0</c:v>
                </c:pt>
                <c:pt idx="4359">
                  <c:v>0</c:v>
                </c:pt>
                <c:pt idx="4360">
                  <c:v>0</c:v>
                </c:pt>
                <c:pt idx="4361">
                  <c:v>0</c:v>
                </c:pt>
                <c:pt idx="4362">
                  <c:v>0</c:v>
                </c:pt>
                <c:pt idx="4363">
                  <c:v>0</c:v>
                </c:pt>
                <c:pt idx="4364">
                  <c:v>0</c:v>
                </c:pt>
                <c:pt idx="4365">
                  <c:v>0</c:v>
                </c:pt>
                <c:pt idx="4366">
                  <c:v>0</c:v>
                </c:pt>
                <c:pt idx="4367">
                  <c:v>0</c:v>
                </c:pt>
                <c:pt idx="4368">
                  <c:v>0</c:v>
                </c:pt>
                <c:pt idx="4369">
                  <c:v>0</c:v>
                </c:pt>
                <c:pt idx="4370">
                  <c:v>0</c:v>
                </c:pt>
                <c:pt idx="4371">
                  <c:v>0</c:v>
                </c:pt>
                <c:pt idx="4372">
                  <c:v>0</c:v>
                </c:pt>
                <c:pt idx="4373">
                  <c:v>0</c:v>
                </c:pt>
                <c:pt idx="4374">
                  <c:v>0</c:v>
                </c:pt>
                <c:pt idx="4375">
                  <c:v>0</c:v>
                </c:pt>
                <c:pt idx="4376">
                  <c:v>0</c:v>
                </c:pt>
                <c:pt idx="4377">
                  <c:v>0</c:v>
                </c:pt>
                <c:pt idx="4378">
                  <c:v>0</c:v>
                </c:pt>
                <c:pt idx="4379">
                  <c:v>0</c:v>
                </c:pt>
                <c:pt idx="4380">
                  <c:v>0</c:v>
                </c:pt>
                <c:pt idx="4381">
                  <c:v>0</c:v>
                </c:pt>
                <c:pt idx="4382">
                  <c:v>0</c:v>
                </c:pt>
                <c:pt idx="4383">
                  <c:v>0</c:v>
                </c:pt>
                <c:pt idx="4384">
                  <c:v>0</c:v>
                </c:pt>
                <c:pt idx="4385">
                  <c:v>0</c:v>
                </c:pt>
                <c:pt idx="4386">
                  <c:v>0</c:v>
                </c:pt>
                <c:pt idx="4387">
                  <c:v>0</c:v>
                </c:pt>
                <c:pt idx="4388">
                  <c:v>0</c:v>
                </c:pt>
                <c:pt idx="4389">
                  <c:v>0</c:v>
                </c:pt>
                <c:pt idx="4390">
                  <c:v>0</c:v>
                </c:pt>
                <c:pt idx="4391">
                  <c:v>0</c:v>
                </c:pt>
                <c:pt idx="4392">
                  <c:v>0</c:v>
                </c:pt>
                <c:pt idx="4393">
                  <c:v>0</c:v>
                </c:pt>
                <c:pt idx="4394">
                  <c:v>0</c:v>
                </c:pt>
                <c:pt idx="4395">
                  <c:v>0</c:v>
                </c:pt>
                <c:pt idx="4396">
                  <c:v>0</c:v>
                </c:pt>
                <c:pt idx="4397">
                  <c:v>0</c:v>
                </c:pt>
                <c:pt idx="4398">
                  <c:v>0</c:v>
                </c:pt>
                <c:pt idx="4399">
                  <c:v>0</c:v>
                </c:pt>
                <c:pt idx="4400">
                  <c:v>100</c:v>
                </c:pt>
                <c:pt idx="4401">
                  <c:v>100</c:v>
                </c:pt>
                <c:pt idx="4402">
                  <c:v>100</c:v>
                </c:pt>
                <c:pt idx="4403">
                  <c:v>100</c:v>
                </c:pt>
                <c:pt idx="4404">
                  <c:v>100</c:v>
                </c:pt>
                <c:pt idx="4405">
                  <c:v>100</c:v>
                </c:pt>
                <c:pt idx="4406">
                  <c:v>100</c:v>
                </c:pt>
                <c:pt idx="4407">
                  <c:v>98</c:v>
                </c:pt>
                <c:pt idx="4408">
                  <c:v>96</c:v>
                </c:pt>
                <c:pt idx="4409">
                  <c:v>88</c:v>
                </c:pt>
                <c:pt idx="4410">
                  <c:v>78</c:v>
                </c:pt>
                <c:pt idx="4411">
                  <c:v>56</c:v>
                </c:pt>
                <c:pt idx="4412">
                  <c:v>45</c:v>
                </c:pt>
                <c:pt idx="4413">
                  <c:v>37</c:v>
                </c:pt>
                <c:pt idx="4414">
                  <c:v>13</c:v>
                </c:pt>
                <c:pt idx="4415">
                  <c:v>15</c:v>
                </c:pt>
                <c:pt idx="4416">
                  <c:v>10</c:v>
                </c:pt>
                <c:pt idx="4417">
                  <c:v>6</c:v>
                </c:pt>
                <c:pt idx="4418">
                  <c:v>1</c:v>
                </c:pt>
                <c:pt idx="4419">
                  <c:v>0</c:v>
                </c:pt>
                <c:pt idx="4420">
                  <c:v>0</c:v>
                </c:pt>
                <c:pt idx="4421">
                  <c:v>0</c:v>
                </c:pt>
                <c:pt idx="4422">
                  <c:v>0</c:v>
                </c:pt>
                <c:pt idx="4423">
                  <c:v>0</c:v>
                </c:pt>
                <c:pt idx="4424">
                  <c:v>0</c:v>
                </c:pt>
                <c:pt idx="4425">
                  <c:v>0</c:v>
                </c:pt>
                <c:pt idx="4426">
                  <c:v>0</c:v>
                </c:pt>
                <c:pt idx="4427">
                  <c:v>0</c:v>
                </c:pt>
                <c:pt idx="4428">
                  <c:v>0</c:v>
                </c:pt>
                <c:pt idx="4429">
                  <c:v>0</c:v>
                </c:pt>
                <c:pt idx="4430">
                  <c:v>0</c:v>
                </c:pt>
                <c:pt idx="4431">
                  <c:v>0</c:v>
                </c:pt>
                <c:pt idx="4432">
                  <c:v>0</c:v>
                </c:pt>
                <c:pt idx="4433">
                  <c:v>0</c:v>
                </c:pt>
                <c:pt idx="4434">
                  <c:v>0</c:v>
                </c:pt>
                <c:pt idx="4435">
                  <c:v>0</c:v>
                </c:pt>
                <c:pt idx="4436">
                  <c:v>0</c:v>
                </c:pt>
                <c:pt idx="4437">
                  <c:v>0</c:v>
                </c:pt>
                <c:pt idx="4438">
                  <c:v>0</c:v>
                </c:pt>
                <c:pt idx="4439">
                  <c:v>0</c:v>
                </c:pt>
                <c:pt idx="4440">
                  <c:v>0</c:v>
                </c:pt>
                <c:pt idx="4441">
                  <c:v>0</c:v>
                </c:pt>
                <c:pt idx="4442">
                  <c:v>0</c:v>
                </c:pt>
                <c:pt idx="4443">
                  <c:v>0</c:v>
                </c:pt>
                <c:pt idx="4444">
                  <c:v>0</c:v>
                </c:pt>
                <c:pt idx="4445">
                  <c:v>0</c:v>
                </c:pt>
                <c:pt idx="4446">
                  <c:v>0</c:v>
                </c:pt>
                <c:pt idx="4447">
                  <c:v>0</c:v>
                </c:pt>
                <c:pt idx="4448">
                  <c:v>0</c:v>
                </c:pt>
                <c:pt idx="4449">
                  <c:v>0</c:v>
                </c:pt>
                <c:pt idx="4450">
                  <c:v>0</c:v>
                </c:pt>
                <c:pt idx="4451">
                  <c:v>0</c:v>
                </c:pt>
                <c:pt idx="4452">
                  <c:v>0</c:v>
                </c:pt>
                <c:pt idx="4453">
                  <c:v>0</c:v>
                </c:pt>
                <c:pt idx="4454">
                  <c:v>0</c:v>
                </c:pt>
                <c:pt idx="4455">
                  <c:v>0</c:v>
                </c:pt>
                <c:pt idx="4456">
                  <c:v>0</c:v>
                </c:pt>
                <c:pt idx="4457">
                  <c:v>0</c:v>
                </c:pt>
                <c:pt idx="4458">
                  <c:v>0</c:v>
                </c:pt>
                <c:pt idx="4459">
                  <c:v>0</c:v>
                </c:pt>
                <c:pt idx="4460">
                  <c:v>0</c:v>
                </c:pt>
                <c:pt idx="4461">
                  <c:v>0</c:v>
                </c:pt>
                <c:pt idx="4462">
                  <c:v>0</c:v>
                </c:pt>
                <c:pt idx="4463">
                  <c:v>0</c:v>
                </c:pt>
                <c:pt idx="4464">
                  <c:v>0</c:v>
                </c:pt>
                <c:pt idx="4465">
                  <c:v>0</c:v>
                </c:pt>
                <c:pt idx="4466">
                  <c:v>0</c:v>
                </c:pt>
                <c:pt idx="4467">
                  <c:v>0</c:v>
                </c:pt>
                <c:pt idx="4468">
                  <c:v>0</c:v>
                </c:pt>
                <c:pt idx="4469">
                  <c:v>0</c:v>
                </c:pt>
                <c:pt idx="4470">
                  <c:v>0</c:v>
                </c:pt>
                <c:pt idx="4471">
                  <c:v>0</c:v>
                </c:pt>
                <c:pt idx="4472">
                  <c:v>0</c:v>
                </c:pt>
                <c:pt idx="4473">
                  <c:v>0</c:v>
                </c:pt>
                <c:pt idx="4474">
                  <c:v>0</c:v>
                </c:pt>
                <c:pt idx="4475">
                  <c:v>0</c:v>
                </c:pt>
                <c:pt idx="4476">
                  <c:v>0</c:v>
                </c:pt>
                <c:pt idx="4477">
                  <c:v>0</c:v>
                </c:pt>
                <c:pt idx="4478">
                  <c:v>0</c:v>
                </c:pt>
                <c:pt idx="4479">
                  <c:v>0</c:v>
                </c:pt>
                <c:pt idx="4480">
                  <c:v>0</c:v>
                </c:pt>
                <c:pt idx="4481">
                  <c:v>0</c:v>
                </c:pt>
                <c:pt idx="4482">
                  <c:v>0</c:v>
                </c:pt>
                <c:pt idx="4483">
                  <c:v>0</c:v>
                </c:pt>
                <c:pt idx="4484">
                  <c:v>0</c:v>
                </c:pt>
                <c:pt idx="4485">
                  <c:v>0</c:v>
                </c:pt>
                <c:pt idx="4486">
                  <c:v>0</c:v>
                </c:pt>
                <c:pt idx="4487">
                  <c:v>0</c:v>
                </c:pt>
                <c:pt idx="4488">
                  <c:v>0</c:v>
                </c:pt>
                <c:pt idx="4489">
                  <c:v>0</c:v>
                </c:pt>
                <c:pt idx="4490">
                  <c:v>0</c:v>
                </c:pt>
                <c:pt idx="4491">
                  <c:v>0</c:v>
                </c:pt>
                <c:pt idx="4492">
                  <c:v>0</c:v>
                </c:pt>
                <c:pt idx="4493">
                  <c:v>0</c:v>
                </c:pt>
                <c:pt idx="4494">
                  <c:v>0</c:v>
                </c:pt>
                <c:pt idx="4495">
                  <c:v>0</c:v>
                </c:pt>
                <c:pt idx="4496">
                  <c:v>0</c:v>
                </c:pt>
                <c:pt idx="4497">
                  <c:v>0</c:v>
                </c:pt>
                <c:pt idx="4498">
                  <c:v>0</c:v>
                </c:pt>
                <c:pt idx="4499">
                  <c:v>0</c:v>
                </c:pt>
                <c:pt idx="4500">
                  <c:v>100</c:v>
                </c:pt>
                <c:pt idx="4501">
                  <c:v>100</c:v>
                </c:pt>
                <c:pt idx="4502">
                  <c:v>100</c:v>
                </c:pt>
                <c:pt idx="4503">
                  <c:v>100</c:v>
                </c:pt>
                <c:pt idx="4504">
                  <c:v>100</c:v>
                </c:pt>
                <c:pt idx="4505">
                  <c:v>100</c:v>
                </c:pt>
                <c:pt idx="4506">
                  <c:v>99</c:v>
                </c:pt>
                <c:pt idx="4507">
                  <c:v>93</c:v>
                </c:pt>
                <c:pt idx="4508">
                  <c:v>94</c:v>
                </c:pt>
                <c:pt idx="4509">
                  <c:v>92</c:v>
                </c:pt>
                <c:pt idx="4510">
                  <c:v>84</c:v>
                </c:pt>
                <c:pt idx="4511">
                  <c:v>68</c:v>
                </c:pt>
                <c:pt idx="4512">
                  <c:v>59</c:v>
                </c:pt>
                <c:pt idx="4513">
                  <c:v>32</c:v>
                </c:pt>
                <c:pt idx="4514">
                  <c:v>31</c:v>
                </c:pt>
                <c:pt idx="4515">
                  <c:v>18</c:v>
                </c:pt>
                <c:pt idx="4516">
                  <c:v>8</c:v>
                </c:pt>
                <c:pt idx="4517">
                  <c:v>5</c:v>
                </c:pt>
                <c:pt idx="4518">
                  <c:v>1</c:v>
                </c:pt>
                <c:pt idx="4519">
                  <c:v>1</c:v>
                </c:pt>
                <c:pt idx="4520">
                  <c:v>0</c:v>
                </c:pt>
                <c:pt idx="4521">
                  <c:v>1</c:v>
                </c:pt>
                <c:pt idx="4522">
                  <c:v>0</c:v>
                </c:pt>
                <c:pt idx="4523">
                  <c:v>0</c:v>
                </c:pt>
                <c:pt idx="4524">
                  <c:v>0</c:v>
                </c:pt>
                <c:pt idx="4525">
                  <c:v>0</c:v>
                </c:pt>
                <c:pt idx="4526">
                  <c:v>0</c:v>
                </c:pt>
                <c:pt idx="4527">
                  <c:v>0</c:v>
                </c:pt>
                <c:pt idx="4528">
                  <c:v>0</c:v>
                </c:pt>
                <c:pt idx="4529">
                  <c:v>0</c:v>
                </c:pt>
                <c:pt idx="4530">
                  <c:v>0</c:v>
                </c:pt>
                <c:pt idx="4531">
                  <c:v>0</c:v>
                </c:pt>
                <c:pt idx="4532">
                  <c:v>0</c:v>
                </c:pt>
                <c:pt idx="4533">
                  <c:v>0</c:v>
                </c:pt>
                <c:pt idx="4534">
                  <c:v>0</c:v>
                </c:pt>
                <c:pt idx="4535">
                  <c:v>0</c:v>
                </c:pt>
                <c:pt idx="4536">
                  <c:v>0</c:v>
                </c:pt>
                <c:pt idx="4537">
                  <c:v>0</c:v>
                </c:pt>
                <c:pt idx="4538">
                  <c:v>0</c:v>
                </c:pt>
                <c:pt idx="4539">
                  <c:v>0</c:v>
                </c:pt>
                <c:pt idx="4540">
                  <c:v>0</c:v>
                </c:pt>
                <c:pt idx="4541">
                  <c:v>0</c:v>
                </c:pt>
                <c:pt idx="4542">
                  <c:v>0</c:v>
                </c:pt>
                <c:pt idx="4543">
                  <c:v>0</c:v>
                </c:pt>
                <c:pt idx="4544">
                  <c:v>0</c:v>
                </c:pt>
                <c:pt idx="4545">
                  <c:v>0</c:v>
                </c:pt>
                <c:pt idx="4546">
                  <c:v>0</c:v>
                </c:pt>
                <c:pt idx="4547">
                  <c:v>0</c:v>
                </c:pt>
                <c:pt idx="4548">
                  <c:v>0</c:v>
                </c:pt>
                <c:pt idx="4549">
                  <c:v>0</c:v>
                </c:pt>
                <c:pt idx="4550">
                  <c:v>0</c:v>
                </c:pt>
                <c:pt idx="4551">
                  <c:v>0</c:v>
                </c:pt>
                <c:pt idx="4552">
                  <c:v>0</c:v>
                </c:pt>
                <c:pt idx="4553">
                  <c:v>0</c:v>
                </c:pt>
                <c:pt idx="4554">
                  <c:v>0</c:v>
                </c:pt>
                <c:pt idx="4555">
                  <c:v>0</c:v>
                </c:pt>
                <c:pt idx="4556">
                  <c:v>0</c:v>
                </c:pt>
                <c:pt idx="4557">
                  <c:v>0</c:v>
                </c:pt>
                <c:pt idx="4558">
                  <c:v>0</c:v>
                </c:pt>
                <c:pt idx="4559">
                  <c:v>0</c:v>
                </c:pt>
                <c:pt idx="4560">
                  <c:v>0</c:v>
                </c:pt>
                <c:pt idx="4561">
                  <c:v>0</c:v>
                </c:pt>
                <c:pt idx="4562">
                  <c:v>0</c:v>
                </c:pt>
                <c:pt idx="4563">
                  <c:v>0</c:v>
                </c:pt>
                <c:pt idx="4564">
                  <c:v>0</c:v>
                </c:pt>
                <c:pt idx="4565">
                  <c:v>0</c:v>
                </c:pt>
                <c:pt idx="4566">
                  <c:v>0</c:v>
                </c:pt>
                <c:pt idx="4567">
                  <c:v>0</c:v>
                </c:pt>
                <c:pt idx="4568">
                  <c:v>0</c:v>
                </c:pt>
                <c:pt idx="4569">
                  <c:v>0</c:v>
                </c:pt>
                <c:pt idx="4570">
                  <c:v>0</c:v>
                </c:pt>
                <c:pt idx="4571">
                  <c:v>0</c:v>
                </c:pt>
                <c:pt idx="4572">
                  <c:v>0</c:v>
                </c:pt>
                <c:pt idx="4573">
                  <c:v>0</c:v>
                </c:pt>
                <c:pt idx="4574">
                  <c:v>0</c:v>
                </c:pt>
                <c:pt idx="4575">
                  <c:v>0</c:v>
                </c:pt>
                <c:pt idx="4576">
                  <c:v>0</c:v>
                </c:pt>
                <c:pt idx="4577">
                  <c:v>0</c:v>
                </c:pt>
                <c:pt idx="4578">
                  <c:v>0</c:v>
                </c:pt>
                <c:pt idx="4579">
                  <c:v>0</c:v>
                </c:pt>
                <c:pt idx="4580">
                  <c:v>0</c:v>
                </c:pt>
                <c:pt idx="4581">
                  <c:v>0</c:v>
                </c:pt>
                <c:pt idx="4582">
                  <c:v>0</c:v>
                </c:pt>
                <c:pt idx="4583">
                  <c:v>0</c:v>
                </c:pt>
                <c:pt idx="4584">
                  <c:v>0</c:v>
                </c:pt>
                <c:pt idx="4585">
                  <c:v>0</c:v>
                </c:pt>
                <c:pt idx="4586">
                  <c:v>0</c:v>
                </c:pt>
                <c:pt idx="4587">
                  <c:v>0</c:v>
                </c:pt>
                <c:pt idx="4588">
                  <c:v>0</c:v>
                </c:pt>
                <c:pt idx="4589">
                  <c:v>0</c:v>
                </c:pt>
                <c:pt idx="4590">
                  <c:v>0</c:v>
                </c:pt>
                <c:pt idx="4591">
                  <c:v>0</c:v>
                </c:pt>
                <c:pt idx="4592">
                  <c:v>0</c:v>
                </c:pt>
                <c:pt idx="4593">
                  <c:v>0</c:v>
                </c:pt>
                <c:pt idx="4594">
                  <c:v>0</c:v>
                </c:pt>
                <c:pt idx="4595">
                  <c:v>0</c:v>
                </c:pt>
                <c:pt idx="4596">
                  <c:v>0</c:v>
                </c:pt>
                <c:pt idx="4597">
                  <c:v>0</c:v>
                </c:pt>
                <c:pt idx="4598">
                  <c:v>0</c:v>
                </c:pt>
                <c:pt idx="4599">
                  <c:v>0</c:v>
                </c:pt>
                <c:pt idx="4600">
                  <c:v>100</c:v>
                </c:pt>
                <c:pt idx="4601">
                  <c:v>100</c:v>
                </c:pt>
                <c:pt idx="4602">
                  <c:v>100</c:v>
                </c:pt>
                <c:pt idx="4603">
                  <c:v>100</c:v>
                </c:pt>
                <c:pt idx="4604">
                  <c:v>100</c:v>
                </c:pt>
                <c:pt idx="4605">
                  <c:v>100</c:v>
                </c:pt>
                <c:pt idx="4606">
                  <c:v>100</c:v>
                </c:pt>
                <c:pt idx="4607">
                  <c:v>99</c:v>
                </c:pt>
                <c:pt idx="4608">
                  <c:v>99</c:v>
                </c:pt>
                <c:pt idx="4609">
                  <c:v>94</c:v>
                </c:pt>
                <c:pt idx="4610">
                  <c:v>89</c:v>
                </c:pt>
                <c:pt idx="4611">
                  <c:v>70</c:v>
                </c:pt>
                <c:pt idx="4612">
                  <c:v>49</c:v>
                </c:pt>
                <c:pt idx="4613">
                  <c:v>44</c:v>
                </c:pt>
                <c:pt idx="4614">
                  <c:v>28</c:v>
                </c:pt>
                <c:pt idx="4615">
                  <c:v>25</c:v>
                </c:pt>
                <c:pt idx="4616">
                  <c:v>12</c:v>
                </c:pt>
                <c:pt idx="4617">
                  <c:v>10</c:v>
                </c:pt>
                <c:pt idx="4618">
                  <c:v>1</c:v>
                </c:pt>
                <c:pt idx="4619">
                  <c:v>1</c:v>
                </c:pt>
                <c:pt idx="4620">
                  <c:v>1</c:v>
                </c:pt>
                <c:pt idx="4621">
                  <c:v>0</c:v>
                </c:pt>
                <c:pt idx="4622">
                  <c:v>0</c:v>
                </c:pt>
                <c:pt idx="4623">
                  <c:v>0</c:v>
                </c:pt>
                <c:pt idx="4624">
                  <c:v>0</c:v>
                </c:pt>
                <c:pt idx="4625">
                  <c:v>0</c:v>
                </c:pt>
                <c:pt idx="4626">
                  <c:v>0</c:v>
                </c:pt>
                <c:pt idx="4627">
                  <c:v>0</c:v>
                </c:pt>
                <c:pt idx="4628">
                  <c:v>0</c:v>
                </c:pt>
                <c:pt idx="4629">
                  <c:v>0</c:v>
                </c:pt>
                <c:pt idx="4630">
                  <c:v>0</c:v>
                </c:pt>
                <c:pt idx="4631">
                  <c:v>0</c:v>
                </c:pt>
                <c:pt idx="4632">
                  <c:v>0</c:v>
                </c:pt>
                <c:pt idx="4633">
                  <c:v>0</c:v>
                </c:pt>
                <c:pt idx="4634">
                  <c:v>0</c:v>
                </c:pt>
                <c:pt idx="4635">
                  <c:v>0</c:v>
                </c:pt>
                <c:pt idx="4636">
                  <c:v>0</c:v>
                </c:pt>
                <c:pt idx="4637">
                  <c:v>0</c:v>
                </c:pt>
                <c:pt idx="4638">
                  <c:v>0</c:v>
                </c:pt>
                <c:pt idx="4639">
                  <c:v>0</c:v>
                </c:pt>
                <c:pt idx="4640">
                  <c:v>0</c:v>
                </c:pt>
                <c:pt idx="4641">
                  <c:v>0</c:v>
                </c:pt>
                <c:pt idx="4642">
                  <c:v>0</c:v>
                </c:pt>
                <c:pt idx="4643">
                  <c:v>0</c:v>
                </c:pt>
                <c:pt idx="4644">
                  <c:v>0</c:v>
                </c:pt>
                <c:pt idx="4645">
                  <c:v>0</c:v>
                </c:pt>
                <c:pt idx="4646">
                  <c:v>0</c:v>
                </c:pt>
                <c:pt idx="4647">
                  <c:v>0</c:v>
                </c:pt>
                <c:pt idx="4648">
                  <c:v>0</c:v>
                </c:pt>
                <c:pt idx="4649">
                  <c:v>0</c:v>
                </c:pt>
                <c:pt idx="4650">
                  <c:v>0</c:v>
                </c:pt>
                <c:pt idx="4651">
                  <c:v>0</c:v>
                </c:pt>
                <c:pt idx="4652">
                  <c:v>0</c:v>
                </c:pt>
                <c:pt idx="4653">
                  <c:v>0</c:v>
                </c:pt>
                <c:pt idx="4654">
                  <c:v>0</c:v>
                </c:pt>
                <c:pt idx="4655">
                  <c:v>0</c:v>
                </c:pt>
                <c:pt idx="4656">
                  <c:v>0</c:v>
                </c:pt>
                <c:pt idx="4657">
                  <c:v>0</c:v>
                </c:pt>
                <c:pt idx="4658">
                  <c:v>0</c:v>
                </c:pt>
                <c:pt idx="4659">
                  <c:v>0</c:v>
                </c:pt>
                <c:pt idx="4660">
                  <c:v>0</c:v>
                </c:pt>
                <c:pt idx="4661">
                  <c:v>0</c:v>
                </c:pt>
                <c:pt idx="4662">
                  <c:v>0</c:v>
                </c:pt>
                <c:pt idx="4663">
                  <c:v>0</c:v>
                </c:pt>
                <c:pt idx="4664">
                  <c:v>0</c:v>
                </c:pt>
                <c:pt idx="4665">
                  <c:v>0</c:v>
                </c:pt>
                <c:pt idx="4666">
                  <c:v>0</c:v>
                </c:pt>
                <c:pt idx="4667">
                  <c:v>0</c:v>
                </c:pt>
                <c:pt idx="4668">
                  <c:v>0</c:v>
                </c:pt>
                <c:pt idx="4669">
                  <c:v>0</c:v>
                </c:pt>
                <c:pt idx="4670">
                  <c:v>0</c:v>
                </c:pt>
                <c:pt idx="4671">
                  <c:v>0</c:v>
                </c:pt>
                <c:pt idx="4672">
                  <c:v>0</c:v>
                </c:pt>
                <c:pt idx="4673">
                  <c:v>0</c:v>
                </c:pt>
                <c:pt idx="4674">
                  <c:v>0</c:v>
                </c:pt>
                <c:pt idx="4675">
                  <c:v>0</c:v>
                </c:pt>
                <c:pt idx="4676">
                  <c:v>0</c:v>
                </c:pt>
                <c:pt idx="4677">
                  <c:v>0</c:v>
                </c:pt>
                <c:pt idx="4678">
                  <c:v>0</c:v>
                </c:pt>
                <c:pt idx="4679">
                  <c:v>0</c:v>
                </c:pt>
                <c:pt idx="4680">
                  <c:v>0</c:v>
                </c:pt>
                <c:pt idx="4681">
                  <c:v>0</c:v>
                </c:pt>
                <c:pt idx="4682">
                  <c:v>0</c:v>
                </c:pt>
                <c:pt idx="4683">
                  <c:v>0</c:v>
                </c:pt>
                <c:pt idx="4684">
                  <c:v>0</c:v>
                </c:pt>
                <c:pt idx="4685">
                  <c:v>0</c:v>
                </c:pt>
                <c:pt idx="4686">
                  <c:v>0</c:v>
                </c:pt>
                <c:pt idx="4687">
                  <c:v>0</c:v>
                </c:pt>
                <c:pt idx="4688">
                  <c:v>0</c:v>
                </c:pt>
                <c:pt idx="4689">
                  <c:v>0</c:v>
                </c:pt>
                <c:pt idx="4690">
                  <c:v>0</c:v>
                </c:pt>
                <c:pt idx="4691">
                  <c:v>0</c:v>
                </c:pt>
                <c:pt idx="4692">
                  <c:v>0</c:v>
                </c:pt>
                <c:pt idx="4693">
                  <c:v>0</c:v>
                </c:pt>
                <c:pt idx="4694">
                  <c:v>0</c:v>
                </c:pt>
                <c:pt idx="4695">
                  <c:v>0</c:v>
                </c:pt>
                <c:pt idx="4696">
                  <c:v>0</c:v>
                </c:pt>
                <c:pt idx="4697">
                  <c:v>0</c:v>
                </c:pt>
                <c:pt idx="4698">
                  <c:v>0</c:v>
                </c:pt>
                <c:pt idx="4699">
                  <c:v>0</c:v>
                </c:pt>
                <c:pt idx="4700">
                  <c:v>100</c:v>
                </c:pt>
                <c:pt idx="4701">
                  <c:v>100</c:v>
                </c:pt>
                <c:pt idx="4702">
                  <c:v>100</c:v>
                </c:pt>
                <c:pt idx="4703">
                  <c:v>100</c:v>
                </c:pt>
                <c:pt idx="4704">
                  <c:v>100</c:v>
                </c:pt>
                <c:pt idx="4705">
                  <c:v>100</c:v>
                </c:pt>
                <c:pt idx="4706">
                  <c:v>100</c:v>
                </c:pt>
                <c:pt idx="4707">
                  <c:v>100</c:v>
                </c:pt>
                <c:pt idx="4708">
                  <c:v>98</c:v>
                </c:pt>
                <c:pt idx="4709">
                  <c:v>92</c:v>
                </c:pt>
                <c:pt idx="4710">
                  <c:v>90</c:v>
                </c:pt>
                <c:pt idx="4711">
                  <c:v>81</c:v>
                </c:pt>
                <c:pt idx="4712">
                  <c:v>62</c:v>
                </c:pt>
                <c:pt idx="4713">
                  <c:v>46</c:v>
                </c:pt>
                <c:pt idx="4714">
                  <c:v>35</c:v>
                </c:pt>
                <c:pt idx="4715">
                  <c:v>20</c:v>
                </c:pt>
                <c:pt idx="4716">
                  <c:v>7</c:v>
                </c:pt>
                <c:pt idx="4717">
                  <c:v>6</c:v>
                </c:pt>
                <c:pt idx="4718">
                  <c:v>4</c:v>
                </c:pt>
                <c:pt idx="4719">
                  <c:v>1</c:v>
                </c:pt>
                <c:pt idx="4720">
                  <c:v>0</c:v>
                </c:pt>
                <c:pt idx="4721">
                  <c:v>0</c:v>
                </c:pt>
                <c:pt idx="4722">
                  <c:v>0</c:v>
                </c:pt>
                <c:pt idx="4723">
                  <c:v>0</c:v>
                </c:pt>
                <c:pt idx="4724">
                  <c:v>0</c:v>
                </c:pt>
                <c:pt idx="4725">
                  <c:v>0</c:v>
                </c:pt>
                <c:pt idx="4726">
                  <c:v>0</c:v>
                </c:pt>
                <c:pt idx="4727">
                  <c:v>0</c:v>
                </c:pt>
                <c:pt idx="4728">
                  <c:v>0</c:v>
                </c:pt>
                <c:pt idx="4729">
                  <c:v>0</c:v>
                </c:pt>
                <c:pt idx="4730">
                  <c:v>0</c:v>
                </c:pt>
                <c:pt idx="4731">
                  <c:v>0</c:v>
                </c:pt>
                <c:pt idx="4732">
                  <c:v>0</c:v>
                </c:pt>
                <c:pt idx="4733">
                  <c:v>0</c:v>
                </c:pt>
                <c:pt idx="4734">
                  <c:v>0</c:v>
                </c:pt>
                <c:pt idx="4735">
                  <c:v>0</c:v>
                </c:pt>
                <c:pt idx="4736">
                  <c:v>0</c:v>
                </c:pt>
                <c:pt idx="4737">
                  <c:v>0</c:v>
                </c:pt>
                <c:pt idx="4738">
                  <c:v>0</c:v>
                </c:pt>
                <c:pt idx="4739">
                  <c:v>0</c:v>
                </c:pt>
                <c:pt idx="4740">
                  <c:v>0</c:v>
                </c:pt>
                <c:pt idx="4741">
                  <c:v>0</c:v>
                </c:pt>
                <c:pt idx="4742">
                  <c:v>0</c:v>
                </c:pt>
                <c:pt idx="4743">
                  <c:v>0</c:v>
                </c:pt>
                <c:pt idx="4744">
                  <c:v>0</c:v>
                </c:pt>
                <c:pt idx="4745">
                  <c:v>0</c:v>
                </c:pt>
                <c:pt idx="4746">
                  <c:v>0</c:v>
                </c:pt>
                <c:pt idx="4747">
                  <c:v>0</c:v>
                </c:pt>
                <c:pt idx="4748">
                  <c:v>0</c:v>
                </c:pt>
                <c:pt idx="4749">
                  <c:v>0</c:v>
                </c:pt>
                <c:pt idx="4750">
                  <c:v>0</c:v>
                </c:pt>
                <c:pt idx="4751">
                  <c:v>0</c:v>
                </c:pt>
                <c:pt idx="4752">
                  <c:v>0</c:v>
                </c:pt>
                <c:pt idx="4753">
                  <c:v>0</c:v>
                </c:pt>
                <c:pt idx="4754">
                  <c:v>0</c:v>
                </c:pt>
                <c:pt idx="4755">
                  <c:v>0</c:v>
                </c:pt>
                <c:pt idx="4756">
                  <c:v>0</c:v>
                </c:pt>
                <c:pt idx="4757">
                  <c:v>0</c:v>
                </c:pt>
                <c:pt idx="4758">
                  <c:v>0</c:v>
                </c:pt>
                <c:pt idx="4759">
                  <c:v>0</c:v>
                </c:pt>
                <c:pt idx="4760">
                  <c:v>0</c:v>
                </c:pt>
                <c:pt idx="4761">
                  <c:v>0</c:v>
                </c:pt>
                <c:pt idx="4762">
                  <c:v>0</c:v>
                </c:pt>
                <c:pt idx="4763">
                  <c:v>0</c:v>
                </c:pt>
                <c:pt idx="4764">
                  <c:v>0</c:v>
                </c:pt>
                <c:pt idx="4765">
                  <c:v>0</c:v>
                </c:pt>
                <c:pt idx="4766">
                  <c:v>0</c:v>
                </c:pt>
                <c:pt idx="4767">
                  <c:v>0</c:v>
                </c:pt>
                <c:pt idx="4768">
                  <c:v>0</c:v>
                </c:pt>
                <c:pt idx="4769">
                  <c:v>0</c:v>
                </c:pt>
                <c:pt idx="4770">
                  <c:v>0</c:v>
                </c:pt>
                <c:pt idx="4771">
                  <c:v>0</c:v>
                </c:pt>
                <c:pt idx="4772">
                  <c:v>0</c:v>
                </c:pt>
                <c:pt idx="4773">
                  <c:v>0</c:v>
                </c:pt>
                <c:pt idx="4774">
                  <c:v>0</c:v>
                </c:pt>
                <c:pt idx="4775">
                  <c:v>0</c:v>
                </c:pt>
                <c:pt idx="4776">
                  <c:v>0</c:v>
                </c:pt>
                <c:pt idx="4777">
                  <c:v>0</c:v>
                </c:pt>
                <c:pt idx="4778">
                  <c:v>0</c:v>
                </c:pt>
                <c:pt idx="4779">
                  <c:v>0</c:v>
                </c:pt>
                <c:pt idx="4780">
                  <c:v>0</c:v>
                </c:pt>
                <c:pt idx="4781">
                  <c:v>0</c:v>
                </c:pt>
                <c:pt idx="4782">
                  <c:v>0</c:v>
                </c:pt>
                <c:pt idx="4783">
                  <c:v>0</c:v>
                </c:pt>
                <c:pt idx="4784">
                  <c:v>0</c:v>
                </c:pt>
                <c:pt idx="4785">
                  <c:v>0</c:v>
                </c:pt>
                <c:pt idx="4786">
                  <c:v>0</c:v>
                </c:pt>
                <c:pt idx="4787">
                  <c:v>0</c:v>
                </c:pt>
                <c:pt idx="4788">
                  <c:v>0</c:v>
                </c:pt>
                <c:pt idx="4789">
                  <c:v>0</c:v>
                </c:pt>
                <c:pt idx="4790">
                  <c:v>0</c:v>
                </c:pt>
                <c:pt idx="4791">
                  <c:v>0</c:v>
                </c:pt>
                <c:pt idx="4792">
                  <c:v>0</c:v>
                </c:pt>
                <c:pt idx="4793">
                  <c:v>0</c:v>
                </c:pt>
                <c:pt idx="4794">
                  <c:v>0</c:v>
                </c:pt>
                <c:pt idx="4795">
                  <c:v>0</c:v>
                </c:pt>
                <c:pt idx="4796">
                  <c:v>0</c:v>
                </c:pt>
                <c:pt idx="4797">
                  <c:v>0</c:v>
                </c:pt>
                <c:pt idx="4798">
                  <c:v>0</c:v>
                </c:pt>
                <c:pt idx="4799">
                  <c:v>0</c:v>
                </c:pt>
                <c:pt idx="4800">
                  <c:v>100</c:v>
                </c:pt>
                <c:pt idx="4801">
                  <c:v>100</c:v>
                </c:pt>
                <c:pt idx="4802">
                  <c:v>100</c:v>
                </c:pt>
                <c:pt idx="4803">
                  <c:v>100</c:v>
                </c:pt>
                <c:pt idx="4804">
                  <c:v>100</c:v>
                </c:pt>
                <c:pt idx="4805">
                  <c:v>100</c:v>
                </c:pt>
                <c:pt idx="4806">
                  <c:v>100</c:v>
                </c:pt>
                <c:pt idx="4807">
                  <c:v>100</c:v>
                </c:pt>
                <c:pt idx="4808">
                  <c:v>100</c:v>
                </c:pt>
                <c:pt idx="4809">
                  <c:v>97</c:v>
                </c:pt>
                <c:pt idx="4810">
                  <c:v>90</c:v>
                </c:pt>
                <c:pt idx="4811">
                  <c:v>85</c:v>
                </c:pt>
                <c:pt idx="4812">
                  <c:v>66</c:v>
                </c:pt>
                <c:pt idx="4813">
                  <c:v>57</c:v>
                </c:pt>
                <c:pt idx="4814">
                  <c:v>48</c:v>
                </c:pt>
                <c:pt idx="4815">
                  <c:v>22</c:v>
                </c:pt>
                <c:pt idx="4816">
                  <c:v>12</c:v>
                </c:pt>
                <c:pt idx="4817">
                  <c:v>11</c:v>
                </c:pt>
                <c:pt idx="4818">
                  <c:v>10</c:v>
                </c:pt>
                <c:pt idx="4819">
                  <c:v>3</c:v>
                </c:pt>
                <c:pt idx="4820">
                  <c:v>1</c:v>
                </c:pt>
                <c:pt idx="4821">
                  <c:v>0</c:v>
                </c:pt>
                <c:pt idx="4822">
                  <c:v>0</c:v>
                </c:pt>
                <c:pt idx="4823">
                  <c:v>0</c:v>
                </c:pt>
                <c:pt idx="4824">
                  <c:v>0</c:v>
                </c:pt>
                <c:pt idx="4825">
                  <c:v>0</c:v>
                </c:pt>
                <c:pt idx="4826">
                  <c:v>0</c:v>
                </c:pt>
                <c:pt idx="4827">
                  <c:v>0</c:v>
                </c:pt>
                <c:pt idx="4828">
                  <c:v>0</c:v>
                </c:pt>
                <c:pt idx="4829">
                  <c:v>0</c:v>
                </c:pt>
                <c:pt idx="4830">
                  <c:v>0</c:v>
                </c:pt>
                <c:pt idx="4831">
                  <c:v>0</c:v>
                </c:pt>
                <c:pt idx="4832">
                  <c:v>0</c:v>
                </c:pt>
                <c:pt idx="4833">
                  <c:v>0</c:v>
                </c:pt>
                <c:pt idx="4834">
                  <c:v>0</c:v>
                </c:pt>
                <c:pt idx="4835">
                  <c:v>0</c:v>
                </c:pt>
                <c:pt idx="4836">
                  <c:v>0</c:v>
                </c:pt>
                <c:pt idx="4837">
                  <c:v>0</c:v>
                </c:pt>
                <c:pt idx="4838">
                  <c:v>0</c:v>
                </c:pt>
                <c:pt idx="4839">
                  <c:v>0</c:v>
                </c:pt>
                <c:pt idx="4840">
                  <c:v>0</c:v>
                </c:pt>
                <c:pt idx="4841">
                  <c:v>0</c:v>
                </c:pt>
                <c:pt idx="4842">
                  <c:v>0</c:v>
                </c:pt>
                <c:pt idx="4843">
                  <c:v>0</c:v>
                </c:pt>
                <c:pt idx="4844">
                  <c:v>0</c:v>
                </c:pt>
                <c:pt idx="4845">
                  <c:v>0</c:v>
                </c:pt>
                <c:pt idx="4846">
                  <c:v>0</c:v>
                </c:pt>
                <c:pt idx="4847">
                  <c:v>0</c:v>
                </c:pt>
                <c:pt idx="4848">
                  <c:v>0</c:v>
                </c:pt>
                <c:pt idx="4849">
                  <c:v>0</c:v>
                </c:pt>
                <c:pt idx="4850">
                  <c:v>0</c:v>
                </c:pt>
                <c:pt idx="4851">
                  <c:v>0</c:v>
                </c:pt>
                <c:pt idx="4852">
                  <c:v>0</c:v>
                </c:pt>
                <c:pt idx="4853">
                  <c:v>0</c:v>
                </c:pt>
                <c:pt idx="4854">
                  <c:v>0</c:v>
                </c:pt>
                <c:pt idx="4855">
                  <c:v>0</c:v>
                </c:pt>
                <c:pt idx="4856">
                  <c:v>0</c:v>
                </c:pt>
                <c:pt idx="4857">
                  <c:v>0</c:v>
                </c:pt>
                <c:pt idx="4858">
                  <c:v>0</c:v>
                </c:pt>
                <c:pt idx="4859">
                  <c:v>0</c:v>
                </c:pt>
                <c:pt idx="4860">
                  <c:v>0</c:v>
                </c:pt>
                <c:pt idx="4861">
                  <c:v>0</c:v>
                </c:pt>
                <c:pt idx="4862">
                  <c:v>0</c:v>
                </c:pt>
                <c:pt idx="4863">
                  <c:v>0</c:v>
                </c:pt>
                <c:pt idx="4864">
                  <c:v>0</c:v>
                </c:pt>
                <c:pt idx="4865">
                  <c:v>0</c:v>
                </c:pt>
                <c:pt idx="4866">
                  <c:v>0</c:v>
                </c:pt>
                <c:pt idx="4867">
                  <c:v>0</c:v>
                </c:pt>
                <c:pt idx="4868">
                  <c:v>0</c:v>
                </c:pt>
                <c:pt idx="4869">
                  <c:v>0</c:v>
                </c:pt>
                <c:pt idx="4870">
                  <c:v>0</c:v>
                </c:pt>
                <c:pt idx="4871">
                  <c:v>0</c:v>
                </c:pt>
                <c:pt idx="4872">
                  <c:v>0</c:v>
                </c:pt>
                <c:pt idx="4873">
                  <c:v>0</c:v>
                </c:pt>
                <c:pt idx="4874">
                  <c:v>0</c:v>
                </c:pt>
                <c:pt idx="4875">
                  <c:v>0</c:v>
                </c:pt>
                <c:pt idx="4876">
                  <c:v>0</c:v>
                </c:pt>
                <c:pt idx="4877">
                  <c:v>0</c:v>
                </c:pt>
                <c:pt idx="4878">
                  <c:v>0</c:v>
                </c:pt>
                <c:pt idx="4879">
                  <c:v>0</c:v>
                </c:pt>
                <c:pt idx="4880">
                  <c:v>0</c:v>
                </c:pt>
                <c:pt idx="4881">
                  <c:v>0</c:v>
                </c:pt>
                <c:pt idx="4882">
                  <c:v>0</c:v>
                </c:pt>
                <c:pt idx="4883">
                  <c:v>0</c:v>
                </c:pt>
                <c:pt idx="4884">
                  <c:v>0</c:v>
                </c:pt>
                <c:pt idx="4885">
                  <c:v>0</c:v>
                </c:pt>
                <c:pt idx="4886">
                  <c:v>0</c:v>
                </c:pt>
                <c:pt idx="4887">
                  <c:v>0</c:v>
                </c:pt>
                <c:pt idx="4888">
                  <c:v>0</c:v>
                </c:pt>
                <c:pt idx="4889">
                  <c:v>0</c:v>
                </c:pt>
                <c:pt idx="4890">
                  <c:v>0</c:v>
                </c:pt>
                <c:pt idx="4891">
                  <c:v>0</c:v>
                </c:pt>
                <c:pt idx="4892">
                  <c:v>0</c:v>
                </c:pt>
                <c:pt idx="4893">
                  <c:v>0</c:v>
                </c:pt>
                <c:pt idx="4894">
                  <c:v>0</c:v>
                </c:pt>
                <c:pt idx="4895">
                  <c:v>0</c:v>
                </c:pt>
                <c:pt idx="4896">
                  <c:v>0</c:v>
                </c:pt>
                <c:pt idx="4897">
                  <c:v>0</c:v>
                </c:pt>
                <c:pt idx="4898">
                  <c:v>0</c:v>
                </c:pt>
                <c:pt idx="4899">
                  <c:v>0</c:v>
                </c:pt>
                <c:pt idx="4900">
                  <c:v>100</c:v>
                </c:pt>
                <c:pt idx="4901">
                  <c:v>100</c:v>
                </c:pt>
                <c:pt idx="4902">
                  <c:v>100</c:v>
                </c:pt>
                <c:pt idx="4903">
                  <c:v>100</c:v>
                </c:pt>
                <c:pt idx="4904">
                  <c:v>100</c:v>
                </c:pt>
                <c:pt idx="4905">
                  <c:v>100</c:v>
                </c:pt>
                <c:pt idx="4906">
                  <c:v>100</c:v>
                </c:pt>
                <c:pt idx="4907">
                  <c:v>100</c:v>
                </c:pt>
                <c:pt idx="4908">
                  <c:v>99</c:v>
                </c:pt>
                <c:pt idx="4909">
                  <c:v>95</c:v>
                </c:pt>
                <c:pt idx="4910">
                  <c:v>95</c:v>
                </c:pt>
                <c:pt idx="4911">
                  <c:v>82</c:v>
                </c:pt>
                <c:pt idx="4912">
                  <c:v>71</c:v>
                </c:pt>
                <c:pt idx="4913">
                  <c:v>63</c:v>
                </c:pt>
                <c:pt idx="4914">
                  <c:v>49</c:v>
                </c:pt>
                <c:pt idx="4915">
                  <c:v>32</c:v>
                </c:pt>
                <c:pt idx="4916">
                  <c:v>22</c:v>
                </c:pt>
                <c:pt idx="4917">
                  <c:v>17</c:v>
                </c:pt>
                <c:pt idx="4918">
                  <c:v>8</c:v>
                </c:pt>
                <c:pt idx="4919">
                  <c:v>2</c:v>
                </c:pt>
                <c:pt idx="4920">
                  <c:v>1</c:v>
                </c:pt>
                <c:pt idx="4921">
                  <c:v>1</c:v>
                </c:pt>
                <c:pt idx="4922">
                  <c:v>1</c:v>
                </c:pt>
                <c:pt idx="4923">
                  <c:v>0</c:v>
                </c:pt>
                <c:pt idx="4924">
                  <c:v>0</c:v>
                </c:pt>
                <c:pt idx="4925">
                  <c:v>0</c:v>
                </c:pt>
                <c:pt idx="4926">
                  <c:v>0</c:v>
                </c:pt>
                <c:pt idx="4927">
                  <c:v>0</c:v>
                </c:pt>
                <c:pt idx="4928">
                  <c:v>0</c:v>
                </c:pt>
                <c:pt idx="4929">
                  <c:v>0</c:v>
                </c:pt>
                <c:pt idx="4930">
                  <c:v>0</c:v>
                </c:pt>
                <c:pt idx="4931">
                  <c:v>0</c:v>
                </c:pt>
                <c:pt idx="4932">
                  <c:v>0</c:v>
                </c:pt>
                <c:pt idx="4933">
                  <c:v>0</c:v>
                </c:pt>
                <c:pt idx="4934">
                  <c:v>0</c:v>
                </c:pt>
                <c:pt idx="4935">
                  <c:v>0</c:v>
                </c:pt>
                <c:pt idx="4936">
                  <c:v>0</c:v>
                </c:pt>
                <c:pt idx="4937">
                  <c:v>0</c:v>
                </c:pt>
                <c:pt idx="4938">
                  <c:v>0</c:v>
                </c:pt>
                <c:pt idx="4939">
                  <c:v>0</c:v>
                </c:pt>
                <c:pt idx="4940">
                  <c:v>0</c:v>
                </c:pt>
                <c:pt idx="4941">
                  <c:v>0</c:v>
                </c:pt>
                <c:pt idx="4942">
                  <c:v>0</c:v>
                </c:pt>
                <c:pt idx="4943">
                  <c:v>0</c:v>
                </c:pt>
                <c:pt idx="4944">
                  <c:v>0</c:v>
                </c:pt>
                <c:pt idx="4945">
                  <c:v>0</c:v>
                </c:pt>
                <c:pt idx="4946">
                  <c:v>0</c:v>
                </c:pt>
                <c:pt idx="4947">
                  <c:v>0</c:v>
                </c:pt>
                <c:pt idx="4948">
                  <c:v>0</c:v>
                </c:pt>
                <c:pt idx="4949">
                  <c:v>0</c:v>
                </c:pt>
                <c:pt idx="4950">
                  <c:v>0</c:v>
                </c:pt>
                <c:pt idx="4951">
                  <c:v>0</c:v>
                </c:pt>
                <c:pt idx="4952">
                  <c:v>0</c:v>
                </c:pt>
                <c:pt idx="4953">
                  <c:v>0</c:v>
                </c:pt>
                <c:pt idx="4954">
                  <c:v>0</c:v>
                </c:pt>
                <c:pt idx="4955">
                  <c:v>0</c:v>
                </c:pt>
                <c:pt idx="4956">
                  <c:v>0</c:v>
                </c:pt>
                <c:pt idx="4957">
                  <c:v>0</c:v>
                </c:pt>
                <c:pt idx="4958">
                  <c:v>0</c:v>
                </c:pt>
                <c:pt idx="4959">
                  <c:v>0</c:v>
                </c:pt>
                <c:pt idx="4960">
                  <c:v>0</c:v>
                </c:pt>
                <c:pt idx="4961">
                  <c:v>0</c:v>
                </c:pt>
                <c:pt idx="4962">
                  <c:v>0</c:v>
                </c:pt>
                <c:pt idx="4963">
                  <c:v>0</c:v>
                </c:pt>
                <c:pt idx="4964">
                  <c:v>0</c:v>
                </c:pt>
                <c:pt idx="4965">
                  <c:v>0</c:v>
                </c:pt>
                <c:pt idx="4966">
                  <c:v>0</c:v>
                </c:pt>
                <c:pt idx="4967">
                  <c:v>0</c:v>
                </c:pt>
                <c:pt idx="4968">
                  <c:v>0</c:v>
                </c:pt>
                <c:pt idx="4969">
                  <c:v>0</c:v>
                </c:pt>
                <c:pt idx="4970">
                  <c:v>0</c:v>
                </c:pt>
                <c:pt idx="4971">
                  <c:v>0</c:v>
                </c:pt>
                <c:pt idx="4972">
                  <c:v>0</c:v>
                </c:pt>
                <c:pt idx="4973">
                  <c:v>0</c:v>
                </c:pt>
                <c:pt idx="4974">
                  <c:v>0</c:v>
                </c:pt>
                <c:pt idx="4975">
                  <c:v>0</c:v>
                </c:pt>
                <c:pt idx="4976">
                  <c:v>0</c:v>
                </c:pt>
                <c:pt idx="4977">
                  <c:v>0</c:v>
                </c:pt>
                <c:pt idx="4978">
                  <c:v>0</c:v>
                </c:pt>
                <c:pt idx="4979">
                  <c:v>0</c:v>
                </c:pt>
                <c:pt idx="4980">
                  <c:v>0</c:v>
                </c:pt>
                <c:pt idx="4981">
                  <c:v>0</c:v>
                </c:pt>
                <c:pt idx="4982">
                  <c:v>0</c:v>
                </c:pt>
                <c:pt idx="4983">
                  <c:v>0</c:v>
                </c:pt>
                <c:pt idx="4984">
                  <c:v>0</c:v>
                </c:pt>
                <c:pt idx="4985">
                  <c:v>0</c:v>
                </c:pt>
                <c:pt idx="4986">
                  <c:v>0</c:v>
                </c:pt>
                <c:pt idx="4987">
                  <c:v>0</c:v>
                </c:pt>
                <c:pt idx="4988">
                  <c:v>0</c:v>
                </c:pt>
                <c:pt idx="4989">
                  <c:v>0</c:v>
                </c:pt>
                <c:pt idx="4990">
                  <c:v>0</c:v>
                </c:pt>
                <c:pt idx="4991">
                  <c:v>0</c:v>
                </c:pt>
                <c:pt idx="4992">
                  <c:v>0</c:v>
                </c:pt>
                <c:pt idx="4993">
                  <c:v>0</c:v>
                </c:pt>
                <c:pt idx="4994">
                  <c:v>0</c:v>
                </c:pt>
                <c:pt idx="4995">
                  <c:v>0</c:v>
                </c:pt>
                <c:pt idx="4996">
                  <c:v>0</c:v>
                </c:pt>
                <c:pt idx="4997">
                  <c:v>0</c:v>
                </c:pt>
                <c:pt idx="4998">
                  <c:v>0</c:v>
                </c:pt>
                <c:pt idx="4999">
                  <c:v>0</c:v>
                </c:pt>
                <c:pt idx="5000">
                  <c:v>100</c:v>
                </c:pt>
                <c:pt idx="5001">
                  <c:v>100</c:v>
                </c:pt>
                <c:pt idx="5002">
                  <c:v>100</c:v>
                </c:pt>
                <c:pt idx="5003">
                  <c:v>100</c:v>
                </c:pt>
                <c:pt idx="5004">
                  <c:v>100</c:v>
                </c:pt>
                <c:pt idx="5005">
                  <c:v>100</c:v>
                </c:pt>
                <c:pt idx="5006">
                  <c:v>100</c:v>
                </c:pt>
                <c:pt idx="5007">
                  <c:v>100</c:v>
                </c:pt>
                <c:pt idx="5008">
                  <c:v>100</c:v>
                </c:pt>
                <c:pt idx="5009">
                  <c:v>98</c:v>
                </c:pt>
                <c:pt idx="5010">
                  <c:v>99</c:v>
                </c:pt>
                <c:pt idx="5011">
                  <c:v>90</c:v>
                </c:pt>
                <c:pt idx="5012">
                  <c:v>76</c:v>
                </c:pt>
                <c:pt idx="5013">
                  <c:v>56</c:v>
                </c:pt>
                <c:pt idx="5014">
                  <c:v>51</c:v>
                </c:pt>
                <c:pt idx="5015">
                  <c:v>37</c:v>
                </c:pt>
                <c:pt idx="5016">
                  <c:v>22</c:v>
                </c:pt>
                <c:pt idx="5017">
                  <c:v>12</c:v>
                </c:pt>
                <c:pt idx="5018">
                  <c:v>6</c:v>
                </c:pt>
                <c:pt idx="5019">
                  <c:v>6</c:v>
                </c:pt>
                <c:pt idx="5020">
                  <c:v>1</c:v>
                </c:pt>
                <c:pt idx="5021">
                  <c:v>0</c:v>
                </c:pt>
                <c:pt idx="5022">
                  <c:v>1</c:v>
                </c:pt>
                <c:pt idx="5023">
                  <c:v>1</c:v>
                </c:pt>
                <c:pt idx="5024">
                  <c:v>0</c:v>
                </c:pt>
                <c:pt idx="5025">
                  <c:v>0</c:v>
                </c:pt>
                <c:pt idx="5026">
                  <c:v>0</c:v>
                </c:pt>
                <c:pt idx="5027">
                  <c:v>0</c:v>
                </c:pt>
                <c:pt idx="5028">
                  <c:v>0</c:v>
                </c:pt>
                <c:pt idx="5029">
                  <c:v>0</c:v>
                </c:pt>
                <c:pt idx="5030">
                  <c:v>0</c:v>
                </c:pt>
                <c:pt idx="5031">
                  <c:v>0</c:v>
                </c:pt>
                <c:pt idx="5032">
                  <c:v>0</c:v>
                </c:pt>
                <c:pt idx="5033">
                  <c:v>0</c:v>
                </c:pt>
                <c:pt idx="5034">
                  <c:v>0</c:v>
                </c:pt>
                <c:pt idx="5035">
                  <c:v>0</c:v>
                </c:pt>
                <c:pt idx="5036">
                  <c:v>0</c:v>
                </c:pt>
                <c:pt idx="5037">
                  <c:v>0</c:v>
                </c:pt>
                <c:pt idx="5038">
                  <c:v>0</c:v>
                </c:pt>
                <c:pt idx="5039">
                  <c:v>0</c:v>
                </c:pt>
                <c:pt idx="5040">
                  <c:v>0</c:v>
                </c:pt>
                <c:pt idx="5041">
                  <c:v>0</c:v>
                </c:pt>
                <c:pt idx="5042">
                  <c:v>0</c:v>
                </c:pt>
                <c:pt idx="5043">
                  <c:v>0</c:v>
                </c:pt>
                <c:pt idx="5044">
                  <c:v>0</c:v>
                </c:pt>
                <c:pt idx="5045">
                  <c:v>0</c:v>
                </c:pt>
                <c:pt idx="5046">
                  <c:v>0</c:v>
                </c:pt>
                <c:pt idx="5047">
                  <c:v>0</c:v>
                </c:pt>
                <c:pt idx="5048">
                  <c:v>0</c:v>
                </c:pt>
                <c:pt idx="5049">
                  <c:v>0</c:v>
                </c:pt>
                <c:pt idx="5050">
                  <c:v>0</c:v>
                </c:pt>
                <c:pt idx="5051">
                  <c:v>0</c:v>
                </c:pt>
                <c:pt idx="5052">
                  <c:v>0</c:v>
                </c:pt>
                <c:pt idx="5053">
                  <c:v>0</c:v>
                </c:pt>
                <c:pt idx="5054">
                  <c:v>0</c:v>
                </c:pt>
                <c:pt idx="5055">
                  <c:v>0</c:v>
                </c:pt>
                <c:pt idx="5056">
                  <c:v>0</c:v>
                </c:pt>
                <c:pt idx="5057">
                  <c:v>0</c:v>
                </c:pt>
                <c:pt idx="5058">
                  <c:v>0</c:v>
                </c:pt>
                <c:pt idx="5059">
                  <c:v>0</c:v>
                </c:pt>
                <c:pt idx="5060">
                  <c:v>0</c:v>
                </c:pt>
                <c:pt idx="5061">
                  <c:v>0</c:v>
                </c:pt>
                <c:pt idx="5062">
                  <c:v>0</c:v>
                </c:pt>
                <c:pt idx="5063">
                  <c:v>0</c:v>
                </c:pt>
                <c:pt idx="5064">
                  <c:v>0</c:v>
                </c:pt>
                <c:pt idx="5065">
                  <c:v>0</c:v>
                </c:pt>
                <c:pt idx="5066">
                  <c:v>0</c:v>
                </c:pt>
                <c:pt idx="5067">
                  <c:v>0</c:v>
                </c:pt>
                <c:pt idx="5068">
                  <c:v>0</c:v>
                </c:pt>
                <c:pt idx="5069">
                  <c:v>0</c:v>
                </c:pt>
                <c:pt idx="5070">
                  <c:v>0</c:v>
                </c:pt>
                <c:pt idx="5071">
                  <c:v>0</c:v>
                </c:pt>
                <c:pt idx="5072">
                  <c:v>0</c:v>
                </c:pt>
                <c:pt idx="5073">
                  <c:v>0</c:v>
                </c:pt>
                <c:pt idx="5074">
                  <c:v>0</c:v>
                </c:pt>
                <c:pt idx="5075">
                  <c:v>0</c:v>
                </c:pt>
                <c:pt idx="5076">
                  <c:v>0</c:v>
                </c:pt>
                <c:pt idx="5077">
                  <c:v>0</c:v>
                </c:pt>
                <c:pt idx="5078">
                  <c:v>0</c:v>
                </c:pt>
                <c:pt idx="5079">
                  <c:v>0</c:v>
                </c:pt>
                <c:pt idx="5080">
                  <c:v>0</c:v>
                </c:pt>
                <c:pt idx="5081">
                  <c:v>0</c:v>
                </c:pt>
                <c:pt idx="5082">
                  <c:v>0</c:v>
                </c:pt>
                <c:pt idx="5083">
                  <c:v>0</c:v>
                </c:pt>
                <c:pt idx="5084">
                  <c:v>0</c:v>
                </c:pt>
                <c:pt idx="5085">
                  <c:v>0</c:v>
                </c:pt>
                <c:pt idx="5086">
                  <c:v>0</c:v>
                </c:pt>
                <c:pt idx="5087">
                  <c:v>0</c:v>
                </c:pt>
                <c:pt idx="5088">
                  <c:v>0</c:v>
                </c:pt>
                <c:pt idx="5089">
                  <c:v>0</c:v>
                </c:pt>
                <c:pt idx="5090">
                  <c:v>0</c:v>
                </c:pt>
                <c:pt idx="5091">
                  <c:v>0</c:v>
                </c:pt>
                <c:pt idx="5092">
                  <c:v>0</c:v>
                </c:pt>
                <c:pt idx="5093">
                  <c:v>0</c:v>
                </c:pt>
                <c:pt idx="5094">
                  <c:v>0</c:v>
                </c:pt>
                <c:pt idx="5095">
                  <c:v>0</c:v>
                </c:pt>
                <c:pt idx="5096">
                  <c:v>0</c:v>
                </c:pt>
                <c:pt idx="5097">
                  <c:v>0</c:v>
                </c:pt>
                <c:pt idx="5098">
                  <c:v>0</c:v>
                </c:pt>
                <c:pt idx="5099">
                  <c:v>0</c:v>
                </c:pt>
                <c:pt idx="5100">
                  <c:v>100</c:v>
                </c:pt>
                <c:pt idx="5101">
                  <c:v>100</c:v>
                </c:pt>
                <c:pt idx="5102">
                  <c:v>100</c:v>
                </c:pt>
                <c:pt idx="5103">
                  <c:v>100</c:v>
                </c:pt>
                <c:pt idx="5104">
                  <c:v>100</c:v>
                </c:pt>
                <c:pt idx="5105">
                  <c:v>100</c:v>
                </c:pt>
                <c:pt idx="5106">
                  <c:v>100</c:v>
                </c:pt>
                <c:pt idx="5107">
                  <c:v>100</c:v>
                </c:pt>
                <c:pt idx="5108">
                  <c:v>100</c:v>
                </c:pt>
                <c:pt idx="5109">
                  <c:v>100</c:v>
                </c:pt>
                <c:pt idx="5110">
                  <c:v>97</c:v>
                </c:pt>
                <c:pt idx="5111">
                  <c:v>93</c:v>
                </c:pt>
                <c:pt idx="5112">
                  <c:v>86</c:v>
                </c:pt>
                <c:pt idx="5113">
                  <c:v>73</c:v>
                </c:pt>
                <c:pt idx="5114">
                  <c:v>52</c:v>
                </c:pt>
                <c:pt idx="5115">
                  <c:v>43</c:v>
                </c:pt>
                <c:pt idx="5116">
                  <c:v>18</c:v>
                </c:pt>
                <c:pt idx="5117">
                  <c:v>16</c:v>
                </c:pt>
                <c:pt idx="5118">
                  <c:v>13</c:v>
                </c:pt>
                <c:pt idx="5119">
                  <c:v>4</c:v>
                </c:pt>
                <c:pt idx="5120">
                  <c:v>4</c:v>
                </c:pt>
                <c:pt idx="5121">
                  <c:v>3</c:v>
                </c:pt>
                <c:pt idx="5122">
                  <c:v>0</c:v>
                </c:pt>
                <c:pt idx="5123">
                  <c:v>0</c:v>
                </c:pt>
                <c:pt idx="5124">
                  <c:v>0</c:v>
                </c:pt>
                <c:pt idx="5125">
                  <c:v>0</c:v>
                </c:pt>
                <c:pt idx="5126">
                  <c:v>1</c:v>
                </c:pt>
                <c:pt idx="5127">
                  <c:v>0</c:v>
                </c:pt>
                <c:pt idx="5128">
                  <c:v>0</c:v>
                </c:pt>
                <c:pt idx="5129">
                  <c:v>0</c:v>
                </c:pt>
                <c:pt idx="5130">
                  <c:v>0</c:v>
                </c:pt>
                <c:pt idx="5131">
                  <c:v>0</c:v>
                </c:pt>
                <c:pt idx="5132">
                  <c:v>0</c:v>
                </c:pt>
                <c:pt idx="5133">
                  <c:v>0</c:v>
                </c:pt>
                <c:pt idx="5134">
                  <c:v>0</c:v>
                </c:pt>
                <c:pt idx="5135">
                  <c:v>0</c:v>
                </c:pt>
                <c:pt idx="5136">
                  <c:v>0</c:v>
                </c:pt>
                <c:pt idx="5137">
                  <c:v>0</c:v>
                </c:pt>
                <c:pt idx="5138">
                  <c:v>0</c:v>
                </c:pt>
                <c:pt idx="5139">
                  <c:v>0</c:v>
                </c:pt>
                <c:pt idx="5140">
                  <c:v>0</c:v>
                </c:pt>
                <c:pt idx="5141">
                  <c:v>0</c:v>
                </c:pt>
                <c:pt idx="5142">
                  <c:v>0</c:v>
                </c:pt>
                <c:pt idx="5143">
                  <c:v>0</c:v>
                </c:pt>
                <c:pt idx="5144">
                  <c:v>0</c:v>
                </c:pt>
                <c:pt idx="5145">
                  <c:v>0</c:v>
                </c:pt>
                <c:pt idx="5146">
                  <c:v>0</c:v>
                </c:pt>
                <c:pt idx="5147">
                  <c:v>0</c:v>
                </c:pt>
                <c:pt idx="5148">
                  <c:v>0</c:v>
                </c:pt>
                <c:pt idx="5149">
                  <c:v>0</c:v>
                </c:pt>
                <c:pt idx="5150">
                  <c:v>0</c:v>
                </c:pt>
                <c:pt idx="5151">
                  <c:v>0</c:v>
                </c:pt>
                <c:pt idx="5152">
                  <c:v>0</c:v>
                </c:pt>
                <c:pt idx="5153">
                  <c:v>0</c:v>
                </c:pt>
                <c:pt idx="5154">
                  <c:v>0</c:v>
                </c:pt>
                <c:pt idx="5155">
                  <c:v>0</c:v>
                </c:pt>
                <c:pt idx="5156">
                  <c:v>0</c:v>
                </c:pt>
                <c:pt idx="5157">
                  <c:v>0</c:v>
                </c:pt>
                <c:pt idx="5158">
                  <c:v>0</c:v>
                </c:pt>
                <c:pt idx="5159">
                  <c:v>0</c:v>
                </c:pt>
                <c:pt idx="5160">
                  <c:v>0</c:v>
                </c:pt>
                <c:pt idx="5161">
                  <c:v>0</c:v>
                </c:pt>
                <c:pt idx="5162">
                  <c:v>0</c:v>
                </c:pt>
                <c:pt idx="5163">
                  <c:v>0</c:v>
                </c:pt>
                <c:pt idx="5164">
                  <c:v>0</c:v>
                </c:pt>
                <c:pt idx="5165">
                  <c:v>0</c:v>
                </c:pt>
                <c:pt idx="5166">
                  <c:v>0</c:v>
                </c:pt>
                <c:pt idx="5167">
                  <c:v>0</c:v>
                </c:pt>
                <c:pt idx="5168">
                  <c:v>0</c:v>
                </c:pt>
                <c:pt idx="5169">
                  <c:v>0</c:v>
                </c:pt>
                <c:pt idx="5170">
                  <c:v>0</c:v>
                </c:pt>
                <c:pt idx="5171">
                  <c:v>0</c:v>
                </c:pt>
                <c:pt idx="5172">
                  <c:v>0</c:v>
                </c:pt>
                <c:pt idx="5173">
                  <c:v>0</c:v>
                </c:pt>
                <c:pt idx="5174">
                  <c:v>0</c:v>
                </c:pt>
                <c:pt idx="5175">
                  <c:v>0</c:v>
                </c:pt>
                <c:pt idx="5176">
                  <c:v>0</c:v>
                </c:pt>
                <c:pt idx="5177">
                  <c:v>0</c:v>
                </c:pt>
                <c:pt idx="5178">
                  <c:v>0</c:v>
                </c:pt>
                <c:pt idx="5179">
                  <c:v>0</c:v>
                </c:pt>
                <c:pt idx="5180">
                  <c:v>0</c:v>
                </c:pt>
                <c:pt idx="5181">
                  <c:v>0</c:v>
                </c:pt>
                <c:pt idx="5182">
                  <c:v>0</c:v>
                </c:pt>
                <c:pt idx="5183">
                  <c:v>0</c:v>
                </c:pt>
                <c:pt idx="5184">
                  <c:v>0</c:v>
                </c:pt>
                <c:pt idx="5185">
                  <c:v>0</c:v>
                </c:pt>
                <c:pt idx="5186">
                  <c:v>0</c:v>
                </c:pt>
                <c:pt idx="5187">
                  <c:v>0</c:v>
                </c:pt>
                <c:pt idx="5188">
                  <c:v>0</c:v>
                </c:pt>
                <c:pt idx="5189">
                  <c:v>0</c:v>
                </c:pt>
                <c:pt idx="5190">
                  <c:v>0</c:v>
                </c:pt>
                <c:pt idx="5191">
                  <c:v>0</c:v>
                </c:pt>
                <c:pt idx="5192">
                  <c:v>0</c:v>
                </c:pt>
                <c:pt idx="5193">
                  <c:v>0</c:v>
                </c:pt>
                <c:pt idx="5194">
                  <c:v>0</c:v>
                </c:pt>
                <c:pt idx="5195">
                  <c:v>0</c:v>
                </c:pt>
                <c:pt idx="5196">
                  <c:v>0</c:v>
                </c:pt>
                <c:pt idx="5197">
                  <c:v>0</c:v>
                </c:pt>
                <c:pt idx="5198">
                  <c:v>0</c:v>
                </c:pt>
                <c:pt idx="5199">
                  <c:v>0</c:v>
                </c:pt>
                <c:pt idx="5200">
                  <c:v>100</c:v>
                </c:pt>
                <c:pt idx="5201">
                  <c:v>100</c:v>
                </c:pt>
                <c:pt idx="5202">
                  <c:v>100</c:v>
                </c:pt>
                <c:pt idx="5203">
                  <c:v>100</c:v>
                </c:pt>
                <c:pt idx="5204">
                  <c:v>100</c:v>
                </c:pt>
                <c:pt idx="5205">
                  <c:v>100</c:v>
                </c:pt>
                <c:pt idx="5206">
                  <c:v>100</c:v>
                </c:pt>
                <c:pt idx="5207">
                  <c:v>100</c:v>
                </c:pt>
                <c:pt idx="5208">
                  <c:v>100</c:v>
                </c:pt>
                <c:pt idx="5209">
                  <c:v>99</c:v>
                </c:pt>
                <c:pt idx="5210">
                  <c:v>100</c:v>
                </c:pt>
                <c:pt idx="5211">
                  <c:v>95</c:v>
                </c:pt>
                <c:pt idx="5212">
                  <c:v>89</c:v>
                </c:pt>
                <c:pt idx="5213">
                  <c:v>83</c:v>
                </c:pt>
                <c:pt idx="5214">
                  <c:v>67</c:v>
                </c:pt>
                <c:pt idx="5215">
                  <c:v>53</c:v>
                </c:pt>
                <c:pt idx="5216">
                  <c:v>41</c:v>
                </c:pt>
                <c:pt idx="5217">
                  <c:v>30</c:v>
                </c:pt>
                <c:pt idx="5218">
                  <c:v>17</c:v>
                </c:pt>
                <c:pt idx="5219">
                  <c:v>7</c:v>
                </c:pt>
                <c:pt idx="5220">
                  <c:v>7</c:v>
                </c:pt>
                <c:pt idx="5221">
                  <c:v>1</c:v>
                </c:pt>
                <c:pt idx="5222">
                  <c:v>1</c:v>
                </c:pt>
                <c:pt idx="5223">
                  <c:v>0</c:v>
                </c:pt>
                <c:pt idx="5224">
                  <c:v>0</c:v>
                </c:pt>
                <c:pt idx="5225">
                  <c:v>0</c:v>
                </c:pt>
                <c:pt idx="5226">
                  <c:v>0</c:v>
                </c:pt>
                <c:pt idx="5227">
                  <c:v>0</c:v>
                </c:pt>
                <c:pt idx="5228">
                  <c:v>0</c:v>
                </c:pt>
                <c:pt idx="5229">
                  <c:v>0</c:v>
                </c:pt>
                <c:pt idx="5230">
                  <c:v>0</c:v>
                </c:pt>
                <c:pt idx="5231">
                  <c:v>0</c:v>
                </c:pt>
                <c:pt idx="5232">
                  <c:v>0</c:v>
                </c:pt>
                <c:pt idx="5233">
                  <c:v>0</c:v>
                </c:pt>
                <c:pt idx="5234">
                  <c:v>0</c:v>
                </c:pt>
                <c:pt idx="5235">
                  <c:v>0</c:v>
                </c:pt>
                <c:pt idx="5236">
                  <c:v>0</c:v>
                </c:pt>
                <c:pt idx="5237">
                  <c:v>0</c:v>
                </c:pt>
                <c:pt idx="5238">
                  <c:v>0</c:v>
                </c:pt>
                <c:pt idx="5239">
                  <c:v>0</c:v>
                </c:pt>
                <c:pt idx="5240">
                  <c:v>0</c:v>
                </c:pt>
                <c:pt idx="5241">
                  <c:v>0</c:v>
                </c:pt>
                <c:pt idx="5242">
                  <c:v>0</c:v>
                </c:pt>
                <c:pt idx="5243">
                  <c:v>0</c:v>
                </c:pt>
                <c:pt idx="5244">
                  <c:v>0</c:v>
                </c:pt>
                <c:pt idx="5245">
                  <c:v>0</c:v>
                </c:pt>
                <c:pt idx="5246">
                  <c:v>0</c:v>
                </c:pt>
                <c:pt idx="5247">
                  <c:v>0</c:v>
                </c:pt>
                <c:pt idx="5248">
                  <c:v>0</c:v>
                </c:pt>
                <c:pt idx="5249">
                  <c:v>0</c:v>
                </c:pt>
                <c:pt idx="5250">
                  <c:v>0</c:v>
                </c:pt>
                <c:pt idx="5251">
                  <c:v>0</c:v>
                </c:pt>
                <c:pt idx="5252">
                  <c:v>0</c:v>
                </c:pt>
                <c:pt idx="5253">
                  <c:v>0</c:v>
                </c:pt>
                <c:pt idx="5254">
                  <c:v>0</c:v>
                </c:pt>
                <c:pt idx="5255">
                  <c:v>0</c:v>
                </c:pt>
                <c:pt idx="5256">
                  <c:v>0</c:v>
                </c:pt>
                <c:pt idx="5257">
                  <c:v>0</c:v>
                </c:pt>
                <c:pt idx="5258">
                  <c:v>0</c:v>
                </c:pt>
                <c:pt idx="5259">
                  <c:v>0</c:v>
                </c:pt>
                <c:pt idx="5260">
                  <c:v>0</c:v>
                </c:pt>
                <c:pt idx="5261">
                  <c:v>0</c:v>
                </c:pt>
                <c:pt idx="5262">
                  <c:v>0</c:v>
                </c:pt>
                <c:pt idx="5263">
                  <c:v>0</c:v>
                </c:pt>
                <c:pt idx="5264">
                  <c:v>0</c:v>
                </c:pt>
                <c:pt idx="5265">
                  <c:v>0</c:v>
                </c:pt>
                <c:pt idx="5266">
                  <c:v>0</c:v>
                </c:pt>
                <c:pt idx="5267">
                  <c:v>0</c:v>
                </c:pt>
                <c:pt idx="5268">
                  <c:v>0</c:v>
                </c:pt>
                <c:pt idx="5269">
                  <c:v>0</c:v>
                </c:pt>
                <c:pt idx="5270">
                  <c:v>0</c:v>
                </c:pt>
                <c:pt idx="5271">
                  <c:v>0</c:v>
                </c:pt>
                <c:pt idx="5272">
                  <c:v>0</c:v>
                </c:pt>
                <c:pt idx="5273">
                  <c:v>0</c:v>
                </c:pt>
                <c:pt idx="5274">
                  <c:v>0</c:v>
                </c:pt>
                <c:pt idx="5275">
                  <c:v>0</c:v>
                </c:pt>
                <c:pt idx="5276">
                  <c:v>0</c:v>
                </c:pt>
                <c:pt idx="5277">
                  <c:v>0</c:v>
                </c:pt>
                <c:pt idx="5278">
                  <c:v>0</c:v>
                </c:pt>
                <c:pt idx="5279">
                  <c:v>0</c:v>
                </c:pt>
                <c:pt idx="5280">
                  <c:v>0</c:v>
                </c:pt>
                <c:pt idx="5281">
                  <c:v>0</c:v>
                </c:pt>
                <c:pt idx="5282">
                  <c:v>0</c:v>
                </c:pt>
                <c:pt idx="5283">
                  <c:v>0</c:v>
                </c:pt>
                <c:pt idx="5284">
                  <c:v>0</c:v>
                </c:pt>
                <c:pt idx="5285">
                  <c:v>0</c:v>
                </c:pt>
                <c:pt idx="5286">
                  <c:v>0</c:v>
                </c:pt>
                <c:pt idx="5287">
                  <c:v>0</c:v>
                </c:pt>
                <c:pt idx="5288">
                  <c:v>0</c:v>
                </c:pt>
                <c:pt idx="5289">
                  <c:v>0</c:v>
                </c:pt>
                <c:pt idx="5290">
                  <c:v>0</c:v>
                </c:pt>
                <c:pt idx="5291">
                  <c:v>0</c:v>
                </c:pt>
                <c:pt idx="5292">
                  <c:v>0</c:v>
                </c:pt>
                <c:pt idx="5293">
                  <c:v>0</c:v>
                </c:pt>
                <c:pt idx="5294">
                  <c:v>0</c:v>
                </c:pt>
                <c:pt idx="5295">
                  <c:v>0</c:v>
                </c:pt>
                <c:pt idx="5296">
                  <c:v>0</c:v>
                </c:pt>
                <c:pt idx="5297">
                  <c:v>0</c:v>
                </c:pt>
                <c:pt idx="5298">
                  <c:v>0</c:v>
                </c:pt>
                <c:pt idx="5299">
                  <c:v>0</c:v>
                </c:pt>
                <c:pt idx="5300">
                  <c:v>100</c:v>
                </c:pt>
                <c:pt idx="5301">
                  <c:v>100</c:v>
                </c:pt>
                <c:pt idx="5302">
                  <c:v>100</c:v>
                </c:pt>
                <c:pt idx="5303">
                  <c:v>100</c:v>
                </c:pt>
                <c:pt idx="5304">
                  <c:v>100</c:v>
                </c:pt>
                <c:pt idx="5305">
                  <c:v>100</c:v>
                </c:pt>
                <c:pt idx="5306">
                  <c:v>100</c:v>
                </c:pt>
                <c:pt idx="5307">
                  <c:v>100</c:v>
                </c:pt>
                <c:pt idx="5308">
                  <c:v>100</c:v>
                </c:pt>
                <c:pt idx="5309">
                  <c:v>98</c:v>
                </c:pt>
                <c:pt idx="5310">
                  <c:v>95</c:v>
                </c:pt>
                <c:pt idx="5311">
                  <c:v>93</c:v>
                </c:pt>
                <c:pt idx="5312">
                  <c:v>94</c:v>
                </c:pt>
                <c:pt idx="5313">
                  <c:v>79</c:v>
                </c:pt>
                <c:pt idx="5314">
                  <c:v>76</c:v>
                </c:pt>
                <c:pt idx="5315">
                  <c:v>46</c:v>
                </c:pt>
                <c:pt idx="5316">
                  <c:v>42</c:v>
                </c:pt>
                <c:pt idx="5317">
                  <c:v>32</c:v>
                </c:pt>
                <c:pt idx="5318">
                  <c:v>22</c:v>
                </c:pt>
                <c:pt idx="5319">
                  <c:v>10</c:v>
                </c:pt>
                <c:pt idx="5320">
                  <c:v>4</c:v>
                </c:pt>
                <c:pt idx="5321">
                  <c:v>4</c:v>
                </c:pt>
                <c:pt idx="5322">
                  <c:v>1</c:v>
                </c:pt>
                <c:pt idx="5323">
                  <c:v>0</c:v>
                </c:pt>
                <c:pt idx="5324">
                  <c:v>1</c:v>
                </c:pt>
                <c:pt idx="5325">
                  <c:v>0</c:v>
                </c:pt>
                <c:pt idx="5326">
                  <c:v>0</c:v>
                </c:pt>
                <c:pt idx="5327">
                  <c:v>0</c:v>
                </c:pt>
                <c:pt idx="5328">
                  <c:v>0</c:v>
                </c:pt>
                <c:pt idx="5329">
                  <c:v>0</c:v>
                </c:pt>
                <c:pt idx="5330">
                  <c:v>0</c:v>
                </c:pt>
                <c:pt idx="5331">
                  <c:v>0</c:v>
                </c:pt>
                <c:pt idx="5332">
                  <c:v>0</c:v>
                </c:pt>
                <c:pt idx="5333">
                  <c:v>0</c:v>
                </c:pt>
                <c:pt idx="5334">
                  <c:v>0</c:v>
                </c:pt>
                <c:pt idx="5335">
                  <c:v>0</c:v>
                </c:pt>
                <c:pt idx="5336">
                  <c:v>0</c:v>
                </c:pt>
                <c:pt idx="5337">
                  <c:v>0</c:v>
                </c:pt>
                <c:pt idx="5338">
                  <c:v>0</c:v>
                </c:pt>
                <c:pt idx="5339">
                  <c:v>0</c:v>
                </c:pt>
                <c:pt idx="5340">
                  <c:v>0</c:v>
                </c:pt>
                <c:pt idx="5341">
                  <c:v>0</c:v>
                </c:pt>
                <c:pt idx="5342">
                  <c:v>0</c:v>
                </c:pt>
                <c:pt idx="5343">
                  <c:v>0</c:v>
                </c:pt>
                <c:pt idx="5344">
                  <c:v>0</c:v>
                </c:pt>
                <c:pt idx="5345">
                  <c:v>0</c:v>
                </c:pt>
                <c:pt idx="5346">
                  <c:v>0</c:v>
                </c:pt>
                <c:pt idx="5347">
                  <c:v>0</c:v>
                </c:pt>
                <c:pt idx="5348">
                  <c:v>0</c:v>
                </c:pt>
                <c:pt idx="5349">
                  <c:v>0</c:v>
                </c:pt>
                <c:pt idx="5350">
                  <c:v>0</c:v>
                </c:pt>
                <c:pt idx="5351">
                  <c:v>0</c:v>
                </c:pt>
                <c:pt idx="5352">
                  <c:v>0</c:v>
                </c:pt>
                <c:pt idx="5353">
                  <c:v>0</c:v>
                </c:pt>
                <c:pt idx="5354">
                  <c:v>0</c:v>
                </c:pt>
                <c:pt idx="5355">
                  <c:v>0</c:v>
                </c:pt>
                <c:pt idx="5356">
                  <c:v>0</c:v>
                </c:pt>
                <c:pt idx="5357">
                  <c:v>0</c:v>
                </c:pt>
                <c:pt idx="5358">
                  <c:v>0</c:v>
                </c:pt>
                <c:pt idx="5359">
                  <c:v>0</c:v>
                </c:pt>
                <c:pt idx="5360">
                  <c:v>0</c:v>
                </c:pt>
                <c:pt idx="5361">
                  <c:v>0</c:v>
                </c:pt>
                <c:pt idx="5362">
                  <c:v>0</c:v>
                </c:pt>
                <c:pt idx="5363">
                  <c:v>0</c:v>
                </c:pt>
                <c:pt idx="5364">
                  <c:v>0</c:v>
                </c:pt>
                <c:pt idx="5365">
                  <c:v>0</c:v>
                </c:pt>
                <c:pt idx="5366">
                  <c:v>0</c:v>
                </c:pt>
                <c:pt idx="5367">
                  <c:v>0</c:v>
                </c:pt>
                <c:pt idx="5368">
                  <c:v>0</c:v>
                </c:pt>
                <c:pt idx="5369">
                  <c:v>0</c:v>
                </c:pt>
                <c:pt idx="5370">
                  <c:v>0</c:v>
                </c:pt>
                <c:pt idx="5371">
                  <c:v>0</c:v>
                </c:pt>
                <c:pt idx="5372">
                  <c:v>0</c:v>
                </c:pt>
                <c:pt idx="5373">
                  <c:v>0</c:v>
                </c:pt>
                <c:pt idx="5374">
                  <c:v>0</c:v>
                </c:pt>
                <c:pt idx="5375">
                  <c:v>0</c:v>
                </c:pt>
                <c:pt idx="5376">
                  <c:v>0</c:v>
                </c:pt>
                <c:pt idx="5377">
                  <c:v>0</c:v>
                </c:pt>
                <c:pt idx="5378">
                  <c:v>0</c:v>
                </c:pt>
                <c:pt idx="5379">
                  <c:v>0</c:v>
                </c:pt>
                <c:pt idx="5380">
                  <c:v>0</c:v>
                </c:pt>
                <c:pt idx="5381">
                  <c:v>0</c:v>
                </c:pt>
                <c:pt idx="5382">
                  <c:v>0</c:v>
                </c:pt>
                <c:pt idx="5383">
                  <c:v>0</c:v>
                </c:pt>
                <c:pt idx="5384">
                  <c:v>0</c:v>
                </c:pt>
                <c:pt idx="5385">
                  <c:v>0</c:v>
                </c:pt>
                <c:pt idx="5386">
                  <c:v>0</c:v>
                </c:pt>
                <c:pt idx="5387">
                  <c:v>0</c:v>
                </c:pt>
                <c:pt idx="5388">
                  <c:v>0</c:v>
                </c:pt>
                <c:pt idx="5389">
                  <c:v>0</c:v>
                </c:pt>
                <c:pt idx="5390">
                  <c:v>0</c:v>
                </c:pt>
                <c:pt idx="5391">
                  <c:v>0</c:v>
                </c:pt>
                <c:pt idx="5392">
                  <c:v>0</c:v>
                </c:pt>
                <c:pt idx="5393">
                  <c:v>0</c:v>
                </c:pt>
                <c:pt idx="5394">
                  <c:v>0</c:v>
                </c:pt>
                <c:pt idx="5395">
                  <c:v>0</c:v>
                </c:pt>
                <c:pt idx="5396">
                  <c:v>0</c:v>
                </c:pt>
                <c:pt idx="5397">
                  <c:v>0</c:v>
                </c:pt>
                <c:pt idx="5398">
                  <c:v>0</c:v>
                </c:pt>
                <c:pt idx="5399">
                  <c:v>0</c:v>
                </c:pt>
                <c:pt idx="5400">
                  <c:v>100</c:v>
                </c:pt>
                <c:pt idx="5401">
                  <c:v>100</c:v>
                </c:pt>
                <c:pt idx="5402">
                  <c:v>100</c:v>
                </c:pt>
                <c:pt idx="5403">
                  <c:v>100</c:v>
                </c:pt>
                <c:pt idx="5404">
                  <c:v>100</c:v>
                </c:pt>
                <c:pt idx="5405">
                  <c:v>100</c:v>
                </c:pt>
                <c:pt idx="5406">
                  <c:v>100</c:v>
                </c:pt>
                <c:pt idx="5407">
                  <c:v>100</c:v>
                </c:pt>
                <c:pt idx="5408">
                  <c:v>100</c:v>
                </c:pt>
                <c:pt idx="5409">
                  <c:v>100</c:v>
                </c:pt>
                <c:pt idx="5410">
                  <c:v>99</c:v>
                </c:pt>
                <c:pt idx="5411">
                  <c:v>97</c:v>
                </c:pt>
                <c:pt idx="5412">
                  <c:v>95</c:v>
                </c:pt>
                <c:pt idx="5413">
                  <c:v>89</c:v>
                </c:pt>
                <c:pt idx="5414">
                  <c:v>81</c:v>
                </c:pt>
                <c:pt idx="5415">
                  <c:v>58</c:v>
                </c:pt>
                <c:pt idx="5416">
                  <c:v>55</c:v>
                </c:pt>
                <c:pt idx="5417">
                  <c:v>34</c:v>
                </c:pt>
                <c:pt idx="5418">
                  <c:v>30</c:v>
                </c:pt>
                <c:pt idx="5419">
                  <c:v>15</c:v>
                </c:pt>
                <c:pt idx="5420">
                  <c:v>7</c:v>
                </c:pt>
                <c:pt idx="5421">
                  <c:v>3</c:v>
                </c:pt>
                <c:pt idx="5422">
                  <c:v>1</c:v>
                </c:pt>
                <c:pt idx="5423">
                  <c:v>1</c:v>
                </c:pt>
                <c:pt idx="5424">
                  <c:v>1</c:v>
                </c:pt>
                <c:pt idx="5425">
                  <c:v>0</c:v>
                </c:pt>
                <c:pt idx="5426">
                  <c:v>0</c:v>
                </c:pt>
                <c:pt idx="5427">
                  <c:v>0</c:v>
                </c:pt>
                <c:pt idx="5428">
                  <c:v>0</c:v>
                </c:pt>
                <c:pt idx="5429">
                  <c:v>0</c:v>
                </c:pt>
                <c:pt idx="5430">
                  <c:v>0</c:v>
                </c:pt>
                <c:pt idx="5431">
                  <c:v>0</c:v>
                </c:pt>
                <c:pt idx="5432">
                  <c:v>0</c:v>
                </c:pt>
                <c:pt idx="5433">
                  <c:v>0</c:v>
                </c:pt>
                <c:pt idx="5434">
                  <c:v>0</c:v>
                </c:pt>
                <c:pt idx="5435">
                  <c:v>0</c:v>
                </c:pt>
                <c:pt idx="5436">
                  <c:v>0</c:v>
                </c:pt>
                <c:pt idx="5437">
                  <c:v>0</c:v>
                </c:pt>
                <c:pt idx="5438">
                  <c:v>0</c:v>
                </c:pt>
                <c:pt idx="5439">
                  <c:v>0</c:v>
                </c:pt>
                <c:pt idx="5440">
                  <c:v>0</c:v>
                </c:pt>
                <c:pt idx="5441">
                  <c:v>0</c:v>
                </c:pt>
                <c:pt idx="5442">
                  <c:v>0</c:v>
                </c:pt>
                <c:pt idx="5443">
                  <c:v>0</c:v>
                </c:pt>
                <c:pt idx="5444">
                  <c:v>0</c:v>
                </c:pt>
                <c:pt idx="5445">
                  <c:v>0</c:v>
                </c:pt>
                <c:pt idx="5446">
                  <c:v>0</c:v>
                </c:pt>
                <c:pt idx="5447">
                  <c:v>0</c:v>
                </c:pt>
                <c:pt idx="5448">
                  <c:v>0</c:v>
                </c:pt>
                <c:pt idx="5449">
                  <c:v>0</c:v>
                </c:pt>
                <c:pt idx="5450">
                  <c:v>0</c:v>
                </c:pt>
                <c:pt idx="5451">
                  <c:v>0</c:v>
                </c:pt>
                <c:pt idx="5452">
                  <c:v>0</c:v>
                </c:pt>
                <c:pt idx="5453">
                  <c:v>0</c:v>
                </c:pt>
                <c:pt idx="5454">
                  <c:v>0</c:v>
                </c:pt>
                <c:pt idx="5455">
                  <c:v>0</c:v>
                </c:pt>
                <c:pt idx="5456">
                  <c:v>0</c:v>
                </c:pt>
                <c:pt idx="5457">
                  <c:v>0</c:v>
                </c:pt>
                <c:pt idx="5458">
                  <c:v>0</c:v>
                </c:pt>
                <c:pt idx="5459">
                  <c:v>0</c:v>
                </c:pt>
                <c:pt idx="5460">
                  <c:v>0</c:v>
                </c:pt>
                <c:pt idx="5461">
                  <c:v>0</c:v>
                </c:pt>
                <c:pt idx="5462">
                  <c:v>0</c:v>
                </c:pt>
                <c:pt idx="5463">
                  <c:v>0</c:v>
                </c:pt>
                <c:pt idx="5464">
                  <c:v>0</c:v>
                </c:pt>
                <c:pt idx="5465">
                  <c:v>0</c:v>
                </c:pt>
                <c:pt idx="5466">
                  <c:v>0</c:v>
                </c:pt>
                <c:pt idx="5467">
                  <c:v>0</c:v>
                </c:pt>
                <c:pt idx="5468">
                  <c:v>0</c:v>
                </c:pt>
                <c:pt idx="5469">
                  <c:v>0</c:v>
                </c:pt>
                <c:pt idx="5470">
                  <c:v>0</c:v>
                </c:pt>
                <c:pt idx="5471">
                  <c:v>0</c:v>
                </c:pt>
                <c:pt idx="5472">
                  <c:v>0</c:v>
                </c:pt>
                <c:pt idx="5473">
                  <c:v>0</c:v>
                </c:pt>
                <c:pt idx="5474">
                  <c:v>0</c:v>
                </c:pt>
                <c:pt idx="5475">
                  <c:v>0</c:v>
                </c:pt>
                <c:pt idx="5476">
                  <c:v>0</c:v>
                </c:pt>
                <c:pt idx="5477">
                  <c:v>0</c:v>
                </c:pt>
                <c:pt idx="5478">
                  <c:v>0</c:v>
                </c:pt>
                <c:pt idx="5479">
                  <c:v>0</c:v>
                </c:pt>
                <c:pt idx="5480">
                  <c:v>0</c:v>
                </c:pt>
                <c:pt idx="5481">
                  <c:v>0</c:v>
                </c:pt>
                <c:pt idx="5482">
                  <c:v>0</c:v>
                </c:pt>
                <c:pt idx="5483">
                  <c:v>0</c:v>
                </c:pt>
                <c:pt idx="5484">
                  <c:v>0</c:v>
                </c:pt>
                <c:pt idx="5485">
                  <c:v>0</c:v>
                </c:pt>
                <c:pt idx="5486">
                  <c:v>0</c:v>
                </c:pt>
                <c:pt idx="5487">
                  <c:v>0</c:v>
                </c:pt>
                <c:pt idx="5488">
                  <c:v>0</c:v>
                </c:pt>
                <c:pt idx="5489">
                  <c:v>0</c:v>
                </c:pt>
                <c:pt idx="5490">
                  <c:v>0</c:v>
                </c:pt>
                <c:pt idx="5491">
                  <c:v>0</c:v>
                </c:pt>
                <c:pt idx="5492">
                  <c:v>0</c:v>
                </c:pt>
                <c:pt idx="5493">
                  <c:v>0</c:v>
                </c:pt>
                <c:pt idx="5494">
                  <c:v>0</c:v>
                </c:pt>
                <c:pt idx="5495">
                  <c:v>0</c:v>
                </c:pt>
                <c:pt idx="5496">
                  <c:v>0</c:v>
                </c:pt>
                <c:pt idx="5497">
                  <c:v>0</c:v>
                </c:pt>
                <c:pt idx="5498">
                  <c:v>0</c:v>
                </c:pt>
                <c:pt idx="5499">
                  <c:v>0</c:v>
                </c:pt>
                <c:pt idx="5500">
                  <c:v>100</c:v>
                </c:pt>
                <c:pt idx="5501">
                  <c:v>100</c:v>
                </c:pt>
                <c:pt idx="5502">
                  <c:v>100</c:v>
                </c:pt>
                <c:pt idx="5503">
                  <c:v>100</c:v>
                </c:pt>
                <c:pt idx="5504">
                  <c:v>100</c:v>
                </c:pt>
                <c:pt idx="5505">
                  <c:v>100</c:v>
                </c:pt>
                <c:pt idx="5506">
                  <c:v>100</c:v>
                </c:pt>
                <c:pt idx="5507">
                  <c:v>100</c:v>
                </c:pt>
                <c:pt idx="5508">
                  <c:v>100</c:v>
                </c:pt>
                <c:pt idx="5509">
                  <c:v>100</c:v>
                </c:pt>
                <c:pt idx="5510">
                  <c:v>100</c:v>
                </c:pt>
                <c:pt idx="5511">
                  <c:v>97</c:v>
                </c:pt>
                <c:pt idx="5512">
                  <c:v>96</c:v>
                </c:pt>
                <c:pt idx="5513">
                  <c:v>90</c:v>
                </c:pt>
                <c:pt idx="5514">
                  <c:v>84</c:v>
                </c:pt>
                <c:pt idx="5515">
                  <c:v>65</c:v>
                </c:pt>
                <c:pt idx="5516">
                  <c:v>57</c:v>
                </c:pt>
                <c:pt idx="5517">
                  <c:v>43</c:v>
                </c:pt>
                <c:pt idx="5518">
                  <c:v>28</c:v>
                </c:pt>
                <c:pt idx="5519">
                  <c:v>23</c:v>
                </c:pt>
                <c:pt idx="5520">
                  <c:v>12</c:v>
                </c:pt>
                <c:pt idx="5521">
                  <c:v>5</c:v>
                </c:pt>
                <c:pt idx="5522">
                  <c:v>2</c:v>
                </c:pt>
                <c:pt idx="5523">
                  <c:v>0</c:v>
                </c:pt>
                <c:pt idx="5524">
                  <c:v>1</c:v>
                </c:pt>
                <c:pt idx="5525">
                  <c:v>0</c:v>
                </c:pt>
                <c:pt idx="5526">
                  <c:v>1</c:v>
                </c:pt>
                <c:pt idx="5527">
                  <c:v>0</c:v>
                </c:pt>
                <c:pt idx="5528">
                  <c:v>0</c:v>
                </c:pt>
                <c:pt idx="5529">
                  <c:v>0</c:v>
                </c:pt>
                <c:pt idx="5530">
                  <c:v>0</c:v>
                </c:pt>
                <c:pt idx="5531">
                  <c:v>0</c:v>
                </c:pt>
                <c:pt idx="5532">
                  <c:v>0</c:v>
                </c:pt>
                <c:pt idx="5533">
                  <c:v>0</c:v>
                </c:pt>
                <c:pt idx="5534">
                  <c:v>0</c:v>
                </c:pt>
                <c:pt idx="5535">
                  <c:v>0</c:v>
                </c:pt>
                <c:pt idx="5536">
                  <c:v>0</c:v>
                </c:pt>
                <c:pt idx="5537">
                  <c:v>0</c:v>
                </c:pt>
                <c:pt idx="5538">
                  <c:v>0</c:v>
                </c:pt>
                <c:pt idx="5539">
                  <c:v>0</c:v>
                </c:pt>
                <c:pt idx="5540">
                  <c:v>0</c:v>
                </c:pt>
                <c:pt idx="5541">
                  <c:v>0</c:v>
                </c:pt>
                <c:pt idx="5542">
                  <c:v>0</c:v>
                </c:pt>
                <c:pt idx="5543">
                  <c:v>0</c:v>
                </c:pt>
                <c:pt idx="5544">
                  <c:v>0</c:v>
                </c:pt>
                <c:pt idx="5545">
                  <c:v>0</c:v>
                </c:pt>
                <c:pt idx="5546">
                  <c:v>0</c:v>
                </c:pt>
                <c:pt idx="5547">
                  <c:v>0</c:v>
                </c:pt>
                <c:pt idx="5548">
                  <c:v>0</c:v>
                </c:pt>
                <c:pt idx="5549">
                  <c:v>0</c:v>
                </c:pt>
                <c:pt idx="5550">
                  <c:v>0</c:v>
                </c:pt>
                <c:pt idx="5551">
                  <c:v>0</c:v>
                </c:pt>
                <c:pt idx="5552">
                  <c:v>0</c:v>
                </c:pt>
                <c:pt idx="5553">
                  <c:v>0</c:v>
                </c:pt>
                <c:pt idx="5554">
                  <c:v>0</c:v>
                </c:pt>
                <c:pt idx="5555">
                  <c:v>0</c:v>
                </c:pt>
                <c:pt idx="5556">
                  <c:v>0</c:v>
                </c:pt>
                <c:pt idx="5557">
                  <c:v>0</c:v>
                </c:pt>
                <c:pt idx="5558">
                  <c:v>0</c:v>
                </c:pt>
                <c:pt idx="5559">
                  <c:v>0</c:v>
                </c:pt>
                <c:pt idx="5560">
                  <c:v>0</c:v>
                </c:pt>
                <c:pt idx="5561">
                  <c:v>0</c:v>
                </c:pt>
                <c:pt idx="5562">
                  <c:v>0</c:v>
                </c:pt>
                <c:pt idx="5563">
                  <c:v>0</c:v>
                </c:pt>
                <c:pt idx="5564">
                  <c:v>0</c:v>
                </c:pt>
                <c:pt idx="5565">
                  <c:v>0</c:v>
                </c:pt>
                <c:pt idx="5566">
                  <c:v>0</c:v>
                </c:pt>
                <c:pt idx="5567">
                  <c:v>0</c:v>
                </c:pt>
                <c:pt idx="5568">
                  <c:v>0</c:v>
                </c:pt>
                <c:pt idx="5569">
                  <c:v>0</c:v>
                </c:pt>
                <c:pt idx="5570">
                  <c:v>0</c:v>
                </c:pt>
                <c:pt idx="5571">
                  <c:v>0</c:v>
                </c:pt>
                <c:pt idx="5572">
                  <c:v>0</c:v>
                </c:pt>
                <c:pt idx="5573">
                  <c:v>0</c:v>
                </c:pt>
                <c:pt idx="5574">
                  <c:v>0</c:v>
                </c:pt>
                <c:pt idx="5575">
                  <c:v>0</c:v>
                </c:pt>
                <c:pt idx="5576">
                  <c:v>0</c:v>
                </c:pt>
                <c:pt idx="5577">
                  <c:v>0</c:v>
                </c:pt>
                <c:pt idx="5578">
                  <c:v>0</c:v>
                </c:pt>
                <c:pt idx="5579">
                  <c:v>0</c:v>
                </c:pt>
                <c:pt idx="5580">
                  <c:v>0</c:v>
                </c:pt>
                <c:pt idx="5581">
                  <c:v>0</c:v>
                </c:pt>
                <c:pt idx="5582">
                  <c:v>0</c:v>
                </c:pt>
                <c:pt idx="5583">
                  <c:v>0</c:v>
                </c:pt>
                <c:pt idx="5584">
                  <c:v>0</c:v>
                </c:pt>
                <c:pt idx="5585">
                  <c:v>0</c:v>
                </c:pt>
                <c:pt idx="5586">
                  <c:v>0</c:v>
                </c:pt>
                <c:pt idx="5587">
                  <c:v>0</c:v>
                </c:pt>
                <c:pt idx="5588">
                  <c:v>0</c:v>
                </c:pt>
                <c:pt idx="5589">
                  <c:v>0</c:v>
                </c:pt>
                <c:pt idx="5590">
                  <c:v>0</c:v>
                </c:pt>
                <c:pt idx="5591">
                  <c:v>0</c:v>
                </c:pt>
                <c:pt idx="5592">
                  <c:v>0</c:v>
                </c:pt>
                <c:pt idx="5593">
                  <c:v>0</c:v>
                </c:pt>
                <c:pt idx="5594">
                  <c:v>0</c:v>
                </c:pt>
                <c:pt idx="5595">
                  <c:v>0</c:v>
                </c:pt>
                <c:pt idx="5596">
                  <c:v>0</c:v>
                </c:pt>
                <c:pt idx="5597">
                  <c:v>0</c:v>
                </c:pt>
                <c:pt idx="5598">
                  <c:v>0</c:v>
                </c:pt>
                <c:pt idx="5599">
                  <c:v>0</c:v>
                </c:pt>
                <c:pt idx="5600">
                  <c:v>100</c:v>
                </c:pt>
                <c:pt idx="5601">
                  <c:v>100</c:v>
                </c:pt>
                <c:pt idx="5602">
                  <c:v>100</c:v>
                </c:pt>
                <c:pt idx="5603">
                  <c:v>100</c:v>
                </c:pt>
                <c:pt idx="5604">
                  <c:v>100</c:v>
                </c:pt>
                <c:pt idx="5605">
                  <c:v>100</c:v>
                </c:pt>
                <c:pt idx="5606">
                  <c:v>100</c:v>
                </c:pt>
                <c:pt idx="5607">
                  <c:v>100</c:v>
                </c:pt>
                <c:pt idx="5608">
                  <c:v>100</c:v>
                </c:pt>
                <c:pt idx="5609">
                  <c:v>100</c:v>
                </c:pt>
                <c:pt idx="5610">
                  <c:v>100</c:v>
                </c:pt>
                <c:pt idx="5611">
                  <c:v>97</c:v>
                </c:pt>
                <c:pt idx="5612">
                  <c:v>93</c:v>
                </c:pt>
                <c:pt idx="5613">
                  <c:v>95</c:v>
                </c:pt>
                <c:pt idx="5614">
                  <c:v>86</c:v>
                </c:pt>
                <c:pt idx="5615">
                  <c:v>76</c:v>
                </c:pt>
                <c:pt idx="5616">
                  <c:v>61</c:v>
                </c:pt>
                <c:pt idx="5617">
                  <c:v>48</c:v>
                </c:pt>
                <c:pt idx="5618">
                  <c:v>32</c:v>
                </c:pt>
                <c:pt idx="5619">
                  <c:v>23</c:v>
                </c:pt>
                <c:pt idx="5620">
                  <c:v>10</c:v>
                </c:pt>
                <c:pt idx="5621">
                  <c:v>10</c:v>
                </c:pt>
                <c:pt idx="5622">
                  <c:v>6</c:v>
                </c:pt>
                <c:pt idx="5623">
                  <c:v>2</c:v>
                </c:pt>
                <c:pt idx="5624">
                  <c:v>1</c:v>
                </c:pt>
                <c:pt idx="5625">
                  <c:v>0</c:v>
                </c:pt>
                <c:pt idx="5626">
                  <c:v>0</c:v>
                </c:pt>
                <c:pt idx="5627">
                  <c:v>0</c:v>
                </c:pt>
                <c:pt idx="5628">
                  <c:v>0</c:v>
                </c:pt>
                <c:pt idx="5629">
                  <c:v>0</c:v>
                </c:pt>
                <c:pt idx="5630">
                  <c:v>0</c:v>
                </c:pt>
                <c:pt idx="5631">
                  <c:v>0</c:v>
                </c:pt>
                <c:pt idx="5632">
                  <c:v>0</c:v>
                </c:pt>
                <c:pt idx="5633">
                  <c:v>0</c:v>
                </c:pt>
                <c:pt idx="5634">
                  <c:v>0</c:v>
                </c:pt>
                <c:pt idx="5635">
                  <c:v>0</c:v>
                </c:pt>
                <c:pt idx="5636">
                  <c:v>0</c:v>
                </c:pt>
                <c:pt idx="5637">
                  <c:v>0</c:v>
                </c:pt>
                <c:pt idx="5638">
                  <c:v>0</c:v>
                </c:pt>
                <c:pt idx="5639">
                  <c:v>0</c:v>
                </c:pt>
                <c:pt idx="5640">
                  <c:v>0</c:v>
                </c:pt>
                <c:pt idx="5641">
                  <c:v>0</c:v>
                </c:pt>
                <c:pt idx="5642">
                  <c:v>0</c:v>
                </c:pt>
                <c:pt idx="5643">
                  <c:v>0</c:v>
                </c:pt>
                <c:pt idx="5644">
                  <c:v>0</c:v>
                </c:pt>
                <c:pt idx="5645">
                  <c:v>0</c:v>
                </c:pt>
                <c:pt idx="5646">
                  <c:v>0</c:v>
                </c:pt>
                <c:pt idx="5647">
                  <c:v>0</c:v>
                </c:pt>
                <c:pt idx="5648">
                  <c:v>0</c:v>
                </c:pt>
                <c:pt idx="5649">
                  <c:v>0</c:v>
                </c:pt>
                <c:pt idx="5650">
                  <c:v>0</c:v>
                </c:pt>
                <c:pt idx="5651">
                  <c:v>0</c:v>
                </c:pt>
                <c:pt idx="5652">
                  <c:v>0</c:v>
                </c:pt>
                <c:pt idx="5653">
                  <c:v>0</c:v>
                </c:pt>
                <c:pt idx="5654">
                  <c:v>0</c:v>
                </c:pt>
                <c:pt idx="5655">
                  <c:v>0</c:v>
                </c:pt>
                <c:pt idx="5656">
                  <c:v>0</c:v>
                </c:pt>
                <c:pt idx="5657">
                  <c:v>0</c:v>
                </c:pt>
                <c:pt idx="5658">
                  <c:v>0</c:v>
                </c:pt>
                <c:pt idx="5659">
                  <c:v>0</c:v>
                </c:pt>
                <c:pt idx="5660">
                  <c:v>0</c:v>
                </c:pt>
                <c:pt idx="5661">
                  <c:v>0</c:v>
                </c:pt>
                <c:pt idx="5662">
                  <c:v>0</c:v>
                </c:pt>
                <c:pt idx="5663">
                  <c:v>0</c:v>
                </c:pt>
                <c:pt idx="5664">
                  <c:v>0</c:v>
                </c:pt>
                <c:pt idx="5665">
                  <c:v>0</c:v>
                </c:pt>
                <c:pt idx="5666">
                  <c:v>0</c:v>
                </c:pt>
                <c:pt idx="5667">
                  <c:v>0</c:v>
                </c:pt>
                <c:pt idx="5668">
                  <c:v>0</c:v>
                </c:pt>
                <c:pt idx="5669">
                  <c:v>0</c:v>
                </c:pt>
                <c:pt idx="5670">
                  <c:v>0</c:v>
                </c:pt>
                <c:pt idx="5671">
                  <c:v>0</c:v>
                </c:pt>
                <c:pt idx="5672">
                  <c:v>0</c:v>
                </c:pt>
                <c:pt idx="5673">
                  <c:v>0</c:v>
                </c:pt>
                <c:pt idx="5674">
                  <c:v>0</c:v>
                </c:pt>
                <c:pt idx="5675">
                  <c:v>0</c:v>
                </c:pt>
                <c:pt idx="5676">
                  <c:v>0</c:v>
                </c:pt>
                <c:pt idx="5677">
                  <c:v>0</c:v>
                </c:pt>
                <c:pt idx="5678">
                  <c:v>0</c:v>
                </c:pt>
                <c:pt idx="5679">
                  <c:v>0</c:v>
                </c:pt>
                <c:pt idx="5680">
                  <c:v>0</c:v>
                </c:pt>
                <c:pt idx="5681">
                  <c:v>0</c:v>
                </c:pt>
                <c:pt idx="5682">
                  <c:v>0</c:v>
                </c:pt>
                <c:pt idx="5683">
                  <c:v>0</c:v>
                </c:pt>
                <c:pt idx="5684">
                  <c:v>0</c:v>
                </c:pt>
                <c:pt idx="5685">
                  <c:v>0</c:v>
                </c:pt>
                <c:pt idx="5686">
                  <c:v>0</c:v>
                </c:pt>
                <c:pt idx="5687">
                  <c:v>0</c:v>
                </c:pt>
                <c:pt idx="5688">
                  <c:v>0</c:v>
                </c:pt>
                <c:pt idx="5689">
                  <c:v>0</c:v>
                </c:pt>
                <c:pt idx="5690">
                  <c:v>0</c:v>
                </c:pt>
                <c:pt idx="5691">
                  <c:v>0</c:v>
                </c:pt>
                <c:pt idx="5692">
                  <c:v>0</c:v>
                </c:pt>
                <c:pt idx="5693">
                  <c:v>0</c:v>
                </c:pt>
                <c:pt idx="5694">
                  <c:v>0</c:v>
                </c:pt>
                <c:pt idx="5695">
                  <c:v>0</c:v>
                </c:pt>
                <c:pt idx="5696">
                  <c:v>0</c:v>
                </c:pt>
                <c:pt idx="5697">
                  <c:v>0</c:v>
                </c:pt>
                <c:pt idx="5698">
                  <c:v>0</c:v>
                </c:pt>
                <c:pt idx="5699">
                  <c:v>0</c:v>
                </c:pt>
                <c:pt idx="5700">
                  <c:v>100</c:v>
                </c:pt>
                <c:pt idx="5701">
                  <c:v>100</c:v>
                </c:pt>
                <c:pt idx="5702">
                  <c:v>100</c:v>
                </c:pt>
                <c:pt idx="5703">
                  <c:v>100</c:v>
                </c:pt>
                <c:pt idx="5704">
                  <c:v>100</c:v>
                </c:pt>
                <c:pt idx="5705">
                  <c:v>100</c:v>
                </c:pt>
                <c:pt idx="5706">
                  <c:v>100</c:v>
                </c:pt>
                <c:pt idx="5707">
                  <c:v>100</c:v>
                </c:pt>
                <c:pt idx="5708">
                  <c:v>100</c:v>
                </c:pt>
                <c:pt idx="5709">
                  <c:v>100</c:v>
                </c:pt>
                <c:pt idx="5710">
                  <c:v>100</c:v>
                </c:pt>
                <c:pt idx="5711">
                  <c:v>98</c:v>
                </c:pt>
                <c:pt idx="5712">
                  <c:v>98</c:v>
                </c:pt>
                <c:pt idx="5713">
                  <c:v>93</c:v>
                </c:pt>
                <c:pt idx="5714">
                  <c:v>88</c:v>
                </c:pt>
                <c:pt idx="5715">
                  <c:v>70</c:v>
                </c:pt>
                <c:pt idx="5716">
                  <c:v>67</c:v>
                </c:pt>
                <c:pt idx="5717">
                  <c:v>55</c:v>
                </c:pt>
                <c:pt idx="5718">
                  <c:v>35</c:v>
                </c:pt>
                <c:pt idx="5719">
                  <c:v>20</c:v>
                </c:pt>
                <c:pt idx="5720">
                  <c:v>16</c:v>
                </c:pt>
                <c:pt idx="5721">
                  <c:v>9</c:v>
                </c:pt>
                <c:pt idx="5722">
                  <c:v>7</c:v>
                </c:pt>
                <c:pt idx="5723">
                  <c:v>1</c:v>
                </c:pt>
                <c:pt idx="5724">
                  <c:v>3</c:v>
                </c:pt>
                <c:pt idx="5725">
                  <c:v>0</c:v>
                </c:pt>
                <c:pt idx="5726">
                  <c:v>0</c:v>
                </c:pt>
                <c:pt idx="5727">
                  <c:v>1</c:v>
                </c:pt>
                <c:pt idx="5728">
                  <c:v>0</c:v>
                </c:pt>
                <c:pt idx="5729">
                  <c:v>0</c:v>
                </c:pt>
                <c:pt idx="5730">
                  <c:v>0</c:v>
                </c:pt>
                <c:pt idx="5731">
                  <c:v>0</c:v>
                </c:pt>
                <c:pt idx="5732">
                  <c:v>0</c:v>
                </c:pt>
                <c:pt idx="5733">
                  <c:v>0</c:v>
                </c:pt>
                <c:pt idx="5734">
                  <c:v>0</c:v>
                </c:pt>
                <c:pt idx="5735">
                  <c:v>0</c:v>
                </c:pt>
                <c:pt idx="5736">
                  <c:v>0</c:v>
                </c:pt>
                <c:pt idx="5737">
                  <c:v>0</c:v>
                </c:pt>
                <c:pt idx="5738">
                  <c:v>0</c:v>
                </c:pt>
                <c:pt idx="5739">
                  <c:v>0</c:v>
                </c:pt>
                <c:pt idx="5740">
                  <c:v>0</c:v>
                </c:pt>
                <c:pt idx="5741">
                  <c:v>0</c:v>
                </c:pt>
                <c:pt idx="5742">
                  <c:v>0</c:v>
                </c:pt>
                <c:pt idx="5743">
                  <c:v>0</c:v>
                </c:pt>
                <c:pt idx="5744">
                  <c:v>0</c:v>
                </c:pt>
                <c:pt idx="5745">
                  <c:v>0</c:v>
                </c:pt>
                <c:pt idx="5746">
                  <c:v>0</c:v>
                </c:pt>
                <c:pt idx="5747">
                  <c:v>0</c:v>
                </c:pt>
                <c:pt idx="5748">
                  <c:v>0</c:v>
                </c:pt>
                <c:pt idx="5749">
                  <c:v>0</c:v>
                </c:pt>
                <c:pt idx="5750">
                  <c:v>0</c:v>
                </c:pt>
                <c:pt idx="5751">
                  <c:v>0</c:v>
                </c:pt>
                <c:pt idx="5752">
                  <c:v>0</c:v>
                </c:pt>
                <c:pt idx="5753">
                  <c:v>0</c:v>
                </c:pt>
                <c:pt idx="5754">
                  <c:v>0</c:v>
                </c:pt>
                <c:pt idx="5755">
                  <c:v>0</c:v>
                </c:pt>
                <c:pt idx="5756">
                  <c:v>0</c:v>
                </c:pt>
                <c:pt idx="5757">
                  <c:v>0</c:v>
                </c:pt>
                <c:pt idx="5758">
                  <c:v>0</c:v>
                </c:pt>
                <c:pt idx="5759">
                  <c:v>0</c:v>
                </c:pt>
                <c:pt idx="5760">
                  <c:v>0</c:v>
                </c:pt>
                <c:pt idx="5761">
                  <c:v>0</c:v>
                </c:pt>
                <c:pt idx="5762">
                  <c:v>0</c:v>
                </c:pt>
                <c:pt idx="5763">
                  <c:v>0</c:v>
                </c:pt>
                <c:pt idx="5764">
                  <c:v>0</c:v>
                </c:pt>
                <c:pt idx="5765">
                  <c:v>0</c:v>
                </c:pt>
                <c:pt idx="5766">
                  <c:v>0</c:v>
                </c:pt>
                <c:pt idx="5767">
                  <c:v>0</c:v>
                </c:pt>
                <c:pt idx="5768">
                  <c:v>0</c:v>
                </c:pt>
                <c:pt idx="5769">
                  <c:v>0</c:v>
                </c:pt>
                <c:pt idx="5770">
                  <c:v>0</c:v>
                </c:pt>
                <c:pt idx="5771">
                  <c:v>0</c:v>
                </c:pt>
                <c:pt idx="5772">
                  <c:v>0</c:v>
                </c:pt>
                <c:pt idx="5773">
                  <c:v>0</c:v>
                </c:pt>
                <c:pt idx="5774">
                  <c:v>0</c:v>
                </c:pt>
                <c:pt idx="5775">
                  <c:v>0</c:v>
                </c:pt>
                <c:pt idx="5776">
                  <c:v>0</c:v>
                </c:pt>
                <c:pt idx="5777">
                  <c:v>0</c:v>
                </c:pt>
                <c:pt idx="5778">
                  <c:v>0</c:v>
                </c:pt>
                <c:pt idx="5779">
                  <c:v>0</c:v>
                </c:pt>
                <c:pt idx="5780">
                  <c:v>0</c:v>
                </c:pt>
                <c:pt idx="5781">
                  <c:v>0</c:v>
                </c:pt>
                <c:pt idx="5782">
                  <c:v>0</c:v>
                </c:pt>
                <c:pt idx="5783">
                  <c:v>0</c:v>
                </c:pt>
                <c:pt idx="5784">
                  <c:v>0</c:v>
                </c:pt>
                <c:pt idx="5785">
                  <c:v>0</c:v>
                </c:pt>
                <c:pt idx="5786">
                  <c:v>0</c:v>
                </c:pt>
                <c:pt idx="5787">
                  <c:v>0</c:v>
                </c:pt>
                <c:pt idx="5788">
                  <c:v>0</c:v>
                </c:pt>
                <c:pt idx="5789">
                  <c:v>0</c:v>
                </c:pt>
                <c:pt idx="5790">
                  <c:v>0</c:v>
                </c:pt>
                <c:pt idx="5791">
                  <c:v>0</c:v>
                </c:pt>
                <c:pt idx="5792">
                  <c:v>0</c:v>
                </c:pt>
                <c:pt idx="5793">
                  <c:v>0</c:v>
                </c:pt>
                <c:pt idx="5794">
                  <c:v>0</c:v>
                </c:pt>
                <c:pt idx="5795">
                  <c:v>0</c:v>
                </c:pt>
                <c:pt idx="5796">
                  <c:v>0</c:v>
                </c:pt>
                <c:pt idx="5797">
                  <c:v>0</c:v>
                </c:pt>
                <c:pt idx="5798">
                  <c:v>0</c:v>
                </c:pt>
                <c:pt idx="5799">
                  <c:v>0</c:v>
                </c:pt>
                <c:pt idx="5800">
                  <c:v>100</c:v>
                </c:pt>
                <c:pt idx="5801">
                  <c:v>100</c:v>
                </c:pt>
                <c:pt idx="5802">
                  <c:v>100</c:v>
                </c:pt>
                <c:pt idx="5803">
                  <c:v>100</c:v>
                </c:pt>
                <c:pt idx="5804">
                  <c:v>100</c:v>
                </c:pt>
                <c:pt idx="5805">
                  <c:v>100</c:v>
                </c:pt>
                <c:pt idx="5806">
                  <c:v>100</c:v>
                </c:pt>
                <c:pt idx="5807">
                  <c:v>100</c:v>
                </c:pt>
                <c:pt idx="5808">
                  <c:v>100</c:v>
                </c:pt>
                <c:pt idx="5809">
                  <c:v>100</c:v>
                </c:pt>
                <c:pt idx="5810">
                  <c:v>100</c:v>
                </c:pt>
                <c:pt idx="5811">
                  <c:v>99</c:v>
                </c:pt>
                <c:pt idx="5812">
                  <c:v>97</c:v>
                </c:pt>
                <c:pt idx="5813">
                  <c:v>96</c:v>
                </c:pt>
                <c:pt idx="5814">
                  <c:v>89</c:v>
                </c:pt>
                <c:pt idx="5815">
                  <c:v>83</c:v>
                </c:pt>
                <c:pt idx="5816">
                  <c:v>72</c:v>
                </c:pt>
                <c:pt idx="5817">
                  <c:v>56</c:v>
                </c:pt>
                <c:pt idx="5818">
                  <c:v>51</c:v>
                </c:pt>
                <c:pt idx="5819">
                  <c:v>23</c:v>
                </c:pt>
                <c:pt idx="5820">
                  <c:v>28</c:v>
                </c:pt>
                <c:pt idx="5821">
                  <c:v>9</c:v>
                </c:pt>
                <c:pt idx="5822">
                  <c:v>8</c:v>
                </c:pt>
                <c:pt idx="5823">
                  <c:v>1</c:v>
                </c:pt>
                <c:pt idx="5824">
                  <c:v>1</c:v>
                </c:pt>
                <c:pt idx="5825">
                  <c:v>1</c:v>
                </c:pt>
                <c:pt idx="5826">
                  <c:v>1</c:v>
                </c:pt>
                <c:pt idx="5827">
                  <c:v>1</c:v>
                </c:pt>
                <c:pt idx="5828">
                  <c:v>0</c:v>
                </c:pt>
                <c:pt idx="5829">
                  <c:v>0</c:v>
                </c:pt>
                <c:pt idx="5830">
                  <c:v>0</c:v>
                </c:pt>
                <c:pt idx="5831">
                  <c:v>0</c:v>
                </c:pt>
                <c:pt idx="5832">
                  <c:v>0</c:v>
                </c:pt>
                <c:pt idx="5833">
                  <c:v>0</c:v>
                </c:pt>
                <c:pt idx="5834">
                  <c:v>0</c:v>
                </c:pt>
                <c:pt idx="5835">
                  <c:v>0</c:v>
                </c:pt>
                <c:pt idx="5836">
                  <c:v>0</c:v>
                </c:pt>
                <c:pt idx="5837">
                  <c:v>0</c:v>
                </c:pt>
                <c:pt idx="5838">
                  <c:v>0</c:v>
                </c:pt>
                <c:pt idx="5839">
                  <c:v>0</c:v>
                </c:pt>
                <c:pt idx="5840">
                  <c:v>0</c:v>
                </c:pt>
                <c:pt idx="5841">
                  <c:v>0</c:v>
                </c:pt>
                <c:pt idx="5842">
                  <c:v>0</c:v>
                </c:pt>
                <c:pt idx="5843">
                  <c:v>0</c:v>
                </c:pt>
                <c:pt idx="5844">
                  <c:v>0</c:v>
                </c:pt>
                <c:pt idx="5845">
                  <c:v>0</c:v>
                </c:pt>
                <c:pt idx="5846">
                  <c:v>0</c:v>
                </c:pt>
                <c:pt idx="5847">
                  <c:v>0</c:v>
                </c:pt>
                <c:pt idx="5848">
                  <c:v>0</c:v>
                </c:pt>
                <c:pt idx="5849">
                  <c:v>0</c:v>
                </c:pt>
                <c:pt idx="5850">
                  <c:v>0</c:v>
                </c:pt>
                <c:pt idx="5851">
                  <c:v>0</c:v>
                </c:pt>
                <c:pt idx="5852">
                  <c:v>0</c:v>
                </c:pt>
                <c:pt idx="5853">
                  <c:v>0</c:v>
                </c:pt>
                <c:pt idx="5854">
                  <c:v>0</c:v>
                </c:pt>
                <c:pt idx="5855">
                  <c:v>0</c:v>
                </c:pt>
                <c:pt idx="5856">
                  <c:v>0</c:v>
                </c:pt>
                <c:pt idx="5857">
                  <c:v>0</c:v>
                </c:pt>
                <c:pt idx="5858">
                  <c:v>0</c:v>
                </c:pt>
                <c:pt idx="5859">
                  <c:v>0</c:v>
                </c:pt>
                <c:pt idx="5860">
                  <c:v>0</c:v>
                </c:pt>
                <c:pt idx="5861">
                  <c:v>0</c:v>
                </c:pt>
                <c:pt idx="5862">
                  <c:v>0</c:v>
                </c:pt>
                <c:pt idx="5863">
                  <c:v>0</c:v>
                </c:pt>
                <c:pt idx="5864">
                  <c:v>0</c:v>
                </c:pt>
                <c:pt idx="5865">
                  <c:v>0</c:v>
                </c:pt>
                <c:pt idx="5866">
                  <c:v>0</c:v>
                </c:pt>
                <c:pt idx="5867">
                  <c:v>0</c:v>
                </c:pt>
                <c:pt idx="5868">
                  <c:v>0</c:v>
                </c:pt>
                <c:pt idx="5869">
                  <c:v>0</c:v>
                </c:pt>
                <c:pt idx="5870">
                  <c:v>0</c:v>
                </c:pt>
                <c:pt idx="5871">
                  <c:v>0</c:v>
                </c:pt>
                <c:pt idx="5872">
                  <c:v>0</c:v>
                </c:pt>
                <c:pt idx="5873">
                  <c:v>0</c:v>
                </c:pt>
                <c:pt idx="5874">
                  <c:v>0</c:v>
                </c:pt>
                <c:pt idx="5875">
                  <c:v>0</c:v>
                </c:pt>
                <c:pt idx="5876">
                  <c:v>0</c:v>
                </c:pt>
                <c:pt idx="5877">
                  <c:v>0</c:v>
                </c:pt>
                <c:pt idx="5878">
                  <c:v>0</c:v>
                </c:pt>
                <c:pt idx="5879">
                  <c:v>0</c:v>
                </c:pt>
                <c:pt idx="5880">
                  <c:v>0</c:v>
                </c:pt>
                <c:pt idx="5881">
                  <c:v>0</c:v>
                </c:pt>
                <c:pt idx="5882">
                  <c:v>0</c:v>
                </c:pt>
                <c:pt idx="5883">
                  <c:v>0</c:v>
                </c:pt>
                <c:pt idx="5884">
                  <c:v>0</c:v>
                </c:pt>
                <c:pt idx="5885">
                  <c:v>0</c:v>
                </c:pt>
                <c:pt idx="5886">
                  <c:v>0</c:v>
                </c:pt>
                <c:pt idx="5887">
                  <c:v>0</c:v>
                </c:pt>
                <c:pt idx="5888">
                  <c:v>0</c:v>
                </c:pt>
                <c:pt idx="5889">
                  <c:v>0</c:v>
                </c:pt>
                <c:pt idx="5890">
                  <c:v>0</c:v>
                </c:pt>
                <c:pt idx="5891">
                  <c:v>0</c:v>
                </c:pt>
                <c:pt idx="5892">
                  <c:v>0</c:v>
                </c:pt>
                <c:pt idx="5893">
                  <c:v>0</c:v>
                </c:pt>
                <c:pt idx="5894">
                  <c:v>0</c:v>
                </c:pt>
                <c:pt idx="5895">
                  <c:v>0</c:v>
                </c:pt>
                <c:pt idx="5896">
                  <c:v>0</c:v>
                </c:pt>
                <c:pt idx="5897">
                  <c:v>0</c:v>
                </c:pt>
                <c:pt idx="5898">
                  <c:v>0</c:v>
                </c:pt>
                <c:pt idx="5899">
                  <c:v>0</c:v>
                </c:pt>
                <c:pt idx="5900">
                  <c:v>100</c:v>
                </c:pt>
                <c:pt idx="5901">
                  <c:v>100</c:v>
                </c:pt>
                <c:pt idx="5902">
                  <c:v>100</c:v>
                </c:pt>
                <c:pt idx="5903">
                  <c:v>100</c:v>
                </c:pt>
                <c:pt idx="5904">
                  <c:v>100</c:v>
                </c:pt>
                <c:pt idx="5905">
                  <c:v>100</c:v>
                </c:pt>
                <c:pt idx="5906">
                  <c:v>100</c:v>
                </c:pt>
                <c:pt idx="5907">
                  <c:v>100</c:v>
                </c:pt>
                <c:pt idx="5908">
                  <c:v>100</c:v>
                </c:pt>
                <c:pt idx="5909">
                  <c:v>100</c:v>
                </c:pt>
                <c:pt idx="5910">
                  <c:v>100</c:v>
                </c:pt>
                <c:pt idx="5911">
                  <c:v>100</c:v>
                </c:pt>
                <c:pt idx="5912">
                  <c:v>99</c:v>
                </c:pt>
                <c:pt idx="5913">
                  <c:v>97</c:v>
                </c:pt>
                <c:pt idx="5914">
                  <c:v>94</c:v>
                </c:pt>
                <c:pt idx="5915">
                  <c:v>88</c:v>
                </c:pt>
                <c:pt idx="5916">
                  <c:v>74</c:v>
                </c:pt>
                <c:pt idx="5917">
                  <c:v>62</c:v>
                </c:pt>
                <c:pt idx="5918">
                  <c:v>47</c:v>
                </c:pt>
                <c:pt idx="5919">
                  <c:v>34</c:v>
                </c:pt>
                <c:pt idx="5920">
                  <c:v>30</c:v>
                </c:pt>
                <c:pt idx="5921">
                  <c:v>10</c:v>
                </c:pt>
                <c:pt idx="5922">
                  <c:v>10</c:v>
                </c:pt>
                <c:pt idx="5923">
                  <c:v>4</c:v>
                </c:pt>
                <c:pt idx="5924">
                  <c:v>4</c:v>
                </c:pt>
                <c:pt idx="5925">
                  <c:v>1</c:v>
                </c:pt>
                <c:pt idx="5926">
                  <c:v>0</c:v>
                </c:pt>
                <c:pt idx="5927">
                  <c:v>0</c:v>
                </c:pt>
                <c:pt idx="5928">
                  <c:v>1</c:v>
                </c:pt>
                <c:pt idx="5929">
                  <c:v>0</c:v>
                </c:pt>
                <c:pt idx="5930">
                  <c:v>0</c:v>
                </c:pt>
                <c:pt idx="5931">
                  <c:v>0</c:v>
                </c:pt>
                <c:pt idx="5932">
                  <c:v>0</c:v>
                </c:pt>
                <c:pt idx="5933">
                  <c:v>0</c:v>
                </c:pt>
                <c:pt idx="5934">
                  <c:v>0</c:v>
                </c:pt>
                <c:pt idx="5935">
                  <c:v>0</c:v>
                </c:pt>
                <c:pt idx="5936">
                  <c:v>0</c:v>
                </c:pt>
                <c:pt idx="5937">
                  <c:v>0</c:v>
                </c:pt>
                <c:pt idx="5938">
                  <c:v>0</c:v>
                </c:pt>
                <c:pt idx="5939">
                  <c:v>0</c:v>
                </c:pt>
                <c:pt idx="5940">
                  <c:v>0</c:v>
                </c:pt>
                <c:pt idx="5941">
                  <c:v>0</c:v>
                </c:pt>
                <c:pt idx="5942">
                  <c:v>0</c:v>
                </c:pt>
                <c:pt idx="5943">
                  <c:v>0</c:v>
                </c:pt>
                <c:pt idx="5944">
                  <c:v>0</c:v>
                </c:pt>
                <c:pt idx="5945">
                  <c:v>0</c:v>
                </c:pt>
                <c:pt idx="5946">
                  <c:v>0</c:v>
                </c:pt>
                <c:pt idx="5947">
                  <c:v>0</c:v>
                </c:pt>
                <c:pt idx="5948">
                  <c:v>0</c:v>
                </c:pt>
                <c:pt idx="5949">
                  <c:v>0</c:v>
                </c:pt>
                <c:pt idx="5950">
                  <c:v>0</c:v>
                </c:pt>
                <c:pt idx="5951">
                  <c:v>0</c:v>
                </c:pt>
                <c:pt idx="5952">
                  <c:v>0</c:v>
                </c:pt>
                <c:pt idx="5953">
                  <c:v>0</c:v>
                </c:pt>
                <c:pt idx="5954">
                  <c:v>0</c:v>
                </c:pt>
                <c:pt idx="5955">
                  <c:v>0</c:v>
                </c:pt>
                <c:pt idx="5956">
                  <c:v>0</c:v>
                </c:pt>
                <c:pt idx="5957">
                  <c:v>0</c:v>
                </c:pt>
                <c:pt idx="5958">
                  <c:v>0</c:v>
                </c:pt>
                <c:pt idx="5959">
                  <c:v>0</c:v>
                </c:pt>
                <c:pt idx="5960">
                  <c:v>0</c:v>
                </c:pt>
                <c:pt idx="5961">
                  <c:v>0</c:v>
                </c:pt>
                <c:pt idx="5962">
                  <c:v>0</c:v>
                </c:pt>
                <c:pt idx="5963">
                  <c:v>0</c:v>
                </c:pt>
                <c:pt idx="5964">
                  <c:v>0</c:v>
                </c:pt>
                <c:pt idx="5965">
                  <c:v>0</c:v>
                </c:pt>
                <c:pt idx="5966">
                  <c:v>0</c:v>
                </c:pt>
                <c:pt idx="5967">
                  <c:v>0</c:v>
                </c:pt>
                <c:pt idx="5968">
                  <c:v>0</c:v>
                </c:pt>
                <c:pt idx="5969">
                  <c:v>0</c:v>
                </c:pt>
                <c:pt idx="5970">
                  <c:v>0</c:v>
                </c:pt>
                <c:pt idx="5971">
                  <c:v>0</c:v>
                </c:pt>
                <c:pt idx="5972">
                  <c:v>0</c:v>
                </c:pt>
                <c:pt idx="5973">
                  <c:v>0</c:v>
                </c:pt>
                <c:pt idx="5974">
                  <c:v>0</c:v>
                </c:pt>
                <c:pt idx="5975">
                  <c:v>0</c:v>
                </c:pt>
                <c:pt idx="5976">
                  <c:v>0</c:v>
                </c:pt>
                <c:pt idx="5977">
                  <c:v>0</c:v>
                </c:pt>
                <c:pt idx="5978">
                  <c:v>0</c:v>
                </c:pt>
                <c:pt idx="5979">
                  <c:v>0</c:v>
                </c:pt>
                <c:pt idx="5980">
                  <c:v>0</c:v>
                </c:pt>
                <c:pt idx="5981">
                  <c:v>0</c:v>
                </c:pt>
                <c:pt idx="5982">
                  <c:v>0</c:v>
                </c:pt>
                <c:pt idx="5983">
                  <c:v>0</c:v>
                </c:pt>
                <c:pt idx="5984">
                  <c:v>0</c:v>
                </c:pt>
                <c:pt idx="5985">
                  <c:v>0</c:v>
                </c:pt>
                <c:pt idx="5986">
                  <c:v>0</c:v>
                </c:pt>
                <c:pt idx="5987">
                  <c:v>0</c:v>
                </c:pt>
                <c:pt idx="5988">
                  <c:v>0</c:v>
                </c:pt>
                <c:pt idx="5989">
                  <c:v>0</c:v>
                </c:pt>
                <c:pt idx="5990">
                  <c:v>0</c:v>
                </c:pt>
                <c:pt idx="5991">
                  <c:v>0</c:v>
                </c:pt>
                <c:pt idx="5992">
                  <c:v>0</c:v>
                </c:pt>
                <c:pt idx="5993">
                  <c:v>0</c:v>
                </c:pt>
                <c:pt idx="5994">
                  <c:v>0</c:v>
                </c:pt>
                <c:pt idx="5995">
                  <c:v>0</c:v>
                </c:pt>
                <c:pt idx="5996">
                  <c:v>0</c:v>
                </c:pt>
                <c:pt idx="5997">
                  <c:v>0</c:v>
                </c:pt>
                <c:pt idx="5998">
                  <c:v>0</c:v>
                </c:pt>
                <c:pt idx="5999">
                  <c:v>0</c:v>
                </c:pt>
                <c:pt idx="6000">
                  <c:v>100</c:v>
                </c:pt>
                <c:pt idx="6001">
                  <c:v>100</c:v>
                </c:pt>
                <c:pt idx="6002">
                  <c:v>100</c:v>
                </c:pt>
                <c:pt idx="6003">
                  <c:v>100</c:v>
                </c:pt>
                <c:pt idx="6004">
                  <c:v>100</c:v>
                </c:pt>
                <c:pt idx="6005">
                  <c:v>100</c:v>
                </c:pt>
                <c:pt idx="6006">
                  <c:v>100</c:v>
                </c:pt>
                <c:pt idx="6007">
                  <c:v>100</c:v>
                </c:pt>
                <c:pt idx="6008">
                  <c:v>100</c:v>
                </c:pt>
                <c:pt idx="6009">
                  <c:v>100</c:v>
                </c:pt>
                <c:pt idx="6010">
                  <c:v>100</c:v>
                </c:pt>
                <c:pt idx="6011">
                  <c:v>100</c:v>
                </c:pt>
                <c:pt idx="6012">
                  <c:v>100</c:v>
                </c:pt>
                <c:pt idx="6013">
                  <c:v>97</c:v>
                </c:pt>
                <c:pt idx="6014">
                  <c:v>91</c:v>
                </c:pt>
                <c:pt idx="6015">
                  <c:v>90</c:v>
                </c:pt>
                <c:pt idx="6016">
                  <c:v>79</c:v>
                </c:pt>
                <c:pt idx="6017">
                  <c:v>71</c:v>
                </c:pt>
                <c:pt idx="6018">
                  <c:v>56</c:v>
                </c:pt>
                <c:pt idx="6019">
                  <c:v>37</c:v>
                </c:pt>
                <c:pt idx="6020">
                  <c:v>24</c:v>
                </c:pt>
                <c:pt idx="6021">
                  <c:v>12</c:v>
                </c:pt>
                <c:pt idx="6022">
                  <c:v>9</c:v>
                </c:pt>
                <c:pt idx="6023">
                  <c:v>4</c:v>
                </c:pt>
                <c:pt idx="6024">
                  <c:v>4</c:v>
                </c:pt>
                <c:pt idx="6025">
                  <c:v>2</c:v>
                </c:pt>
                <c:pt idx="6026">
                  <c:v>0</c:v>
                </c:pt>
                <c:pt idx="6027">
                  <c:v>2</c:v>
                </c:pt>
                <c:pt idx="6028">
                  <c:v>0</c:v>
                </c:pt>
                <c:pt idx="6029">
                  <c:v>0</c:v>
                </c:pt>
                <c:pt idx="6030">
                  <c:v>0</c:v>
                </c:pt>
                <c:pt idx="6031">
                  <c:v>0</c:v>
                </c:pt>
                <c:pt idx="6032">
                  <c:v>0</c:v>
                </c:pt>
                <c:pt idx="6033">
                  <c:v>0</c:v>
                </c:pt>
                <c:pt idx="6034">
                  <c:v>0</c:v>
                </c:pt>
                <c:pt idx="6035">
                  <c:v>0</c:v>
                </c:pt>
                <c:pt idx="6036">
                  <c:v>0</c:v>
                </c:pt>
                <c:pt idx="6037">
                  <c:v>0</c:v>
                </c:pt>
                <c:pt idx="6038">
                  <c:v>0</c:v>
                </c:pt>
                <c:pt idx="6039">
                  <c:v>0</c:v>
                </c:pt>
                <c:pt idx="6040">
                  <c:v>0</c:v>
                </c:pt>
                <c:pt idx="6041">
                  <c:v>0</c:v>
                </c:pt>
                <c:pt idx="6042">
                  <c:v>0</c:v>
                </c:pt>
                <c:pt idx="6043">
                  <c:v>0</c:v>
                </c:pt>
                <c:pt idx="6044">
                  <c:v>0</c:v>
                </c:pt>
                <c:pt idx="6045">
                  <c:v>0</c:v>
                </c:pt>
                <c:pt idx="6046">
                  <c:v>0</c:v>
                </c:pt>
                <c:pt idx="6047">
                  <c:v>0</c:v>
                </c:pt>
                <c:pt idx="6048">
                  <c:v>0</c:v>
                </c:pt>
                <c:pt idx="6049">
                  <c:v>0</c:v>
                </c:pt>
                <c:pt idx="6050">
                  <c:v>0</c:v>
                </c:pt>
                <c:pt idx="6051">
                  <c:v>0</c:v>
                </c:pt>
                <c:pt idx="6052">
                  <c:v>0</c:v>
                </c:pt>
                <c:pt idx="6053">
                  <c:v>0</c:v>
                </c:pt>
                <c:pt idx="6054">
                  <c:v>0</c:v>
                </c:pt>
                <c:pt idx="6055">
                  <c:v>0</c:v>
                </c:pt>
                <c:pt idx="6056">
                  <c:v>0</c:v>
                </c:pt>
                <c:pt idx="6057">
                  <c:v>0</c:v>
                </c:pt>
                <c:pt idx="6058">
                  <c:v>0</c:v>
                </c:pt>
                <c:pt idx="6059">
                  <c:v>0</c:v>
                </c:pt>
                <c:pt idx="6060">
                  <c:v>0</c:v>
                </c:pt>
                <c:pt idx="6061">
                  <c:v>0</c:v>
                </c:pt>
                <c:pt idx="6062">
                  <c:v>0</c:v>
                </c:pt>
                <c:pt idx="6063">
                  <c:v>0</c:v>
                </c:pt>
                <c:pt idx="6064">
                  <c:v>0</c:v>
                </c:pt>
                <c:pt idx="6065">
                  <c:v>0</c:v>
                </c:pt>
                <c:pt idx="6066">
                  <c:v>0</c:v>
                </c:pt>
                <c:pt idx="6067">
                  <c:v>0</c:v>
                </c:pt>
                <c:pt idx="6068">
                  <c:v>0</c:v>
                </c:pt>
                <c:pt idx="6069">
                  <c:v>0</c:v>
                </c:pt>
                <c:pt idx="6070">
                  <c:v>0</c:v>
                </c:pt>
                <c:pt idx="6071">
                  <c:v>0</c:v>
                </c:pt>
                <c:pt idx="6072">
                  <c:v>0</c:v>
                </c:pt>
                <c:pt idx="6073">
                  <c:v>0</c:v>
                </c:pt>
                <c:pt idx="6074">
                  <c:v>0</c:v>
                </c:pt>
                <c:pt idx="6075">
                  <c:v>0</c:v>
                </c:pt>
                <c:pt idx="6076">
                  <c:v>0</c:v>
                </c:pt>
                <c:pt idx="6077">
                  <c:v>0</c:v>
                </c:pt>
                <c:pt idx="6078">
                  <c:v>0</c:v>
                </c:pt>
                <c:pt idx="6079">
                  <c:v>0</c:v>
                </c:pt>
                <c:pt idx="6080">
                  <c:v>0</c:v>
                </c:pt>
                <c:pt idx="6081">
                  <c:v>0</c:v>
                </c:pt>
                <c:pt idx="6082">
                  <c:v>0</c:v>
                </c:pt>
                <c:pt idx="6083">
                  <c:v>0</c:v>
                </c:pt>
                <c:pt idx="6084">
                  <c:v>0</c:v>
                </c:pt>
                <c:pt idx="6085">
                  <c:v>0</c:v>
                </c:pt>
                <c:pt idx="6086">
                  <c:v>0</c:v>
                </c:pt>
                <c:pt idx="6087">
                  <c:v>0</c:v>
                </c:pt>
                <c:pt idx="6088">
                  <c:v>0</c:v>
                </c:pt>
                <c:pt idx="6089">
                  <c:v>0</c:v>
                </c:pt>
                <c:pt idx="6090">
                  <c:v>0</c:v>
                </c:pt>
                <c:pt idx="6091">
                  <c:v>0</c:v>
                </c:pt>
                <c:pt idx="6092">
                  <c:v>0</c:v>
                </c:pt>
                <c:pt idx="6093">
                  <c:v>0</c:v>
                </c:pt>
                <c:pt idx="6094">
                  <c:v>0</c:v>
                </c:pt>
                <c:pt idx="6095">
                  <c:v>0</c:v>
                </c:pt>
                <c:pt idx="6096">
                  <c:v>0</c:v>
                </c:pt>
                <c:pt idx="6097">
                  <c:v>0</c:v>
                </c:pt>
                <c:pt idx="6098">
                  <c:v>0</c:v>
                </c:pt>
                <c:pt idx="6099">
                  <c:v>0</c:v>
                </c:pt>
                <c:pt idx="6100">
                  <c:v>100</c:v>
                </c:pt>
                <c:pt idx="6101">
                  <c:v>100</c:v>
                </c:pt>
                <c:pt idx="6102">
                  <c:v>100</c:v>
                </c:pt>
                <c:pt idx="6103">
                  <c:v>100</c:v>
                </c:pt>
                <c:pt idx="6104">
                  <c:v>100</c:v>
                </c:pt>
                <c:pt idx="6105">
                  <c:v>100</c:v>
                </c:pt>
                <c:pt idx="6106">
                  <c:v>100</c:v>
                </c:pt>
                <c:pt idx="6107">
                  <c:v>100</c:v>
                </c:pt>
                <c:pt idx="6108">
                  <c:v>100</c:v>
                </c:pt>
                <c:pt idx="6109">
                  <c:v>100</c:v>
                </c:pt>
                <c:pt idx="6110">
                  <c:v>100</c:v>
                </c:pt>
                <c:pt idx="6111">
                  <c:v>100</c:v>
                </c:pt>
                <c:pt idx="6112">
                  <c:v>99</c:v>
                </c:pt>
                <c:pt idx="6113">
                  <c:v>98</c:v>
                </c:pt>
                <c:pt idx="6114">
                  <c:v>96</c:v>
                </c:pt>
                <c:pt idx="6115">
                  <c:v>95</c:v>
                </c:pt>
                <c:pt idx="6116">
                  <c:v>81</c:v>
                </c:pt>
                <c:pt idx="6117">
                  <c:v>68</c:v>
                </c:pt>
                <c:pt idx="6118">
                  <c:v>65</c:v>
                </c:pt>
                <c:pt idx="6119">
                  <c:v>44</c:v>
                </c:pt>
                <c:pt idx="6120">
                  <c:v>36</c:v>
                </c:pt>
                <c:pt idx="6121">
                  <c:v>26</c:v>
                </c:pt>
                <c:pt idx="6122">
                  <c:v>15</c:v>
                </c:pt>
                <c:pt idx="6123">
                  <c:v>8</c:v>
                </c:pt>
                <c:pt idx="6124">
                  <c:v>1</c:v>
                </c:pt>
                <c:pt idx="6125">
                  <c:v>1</c:v>
                </c:pt>
                <c:pt idx="6126">
                  <c:v>3</c:v>
                </c:pt>
                <c:pt idx="6127">
                  <c:v>0</c:v>
                </c:pt>
                <c:pt idx="6128">
                  <c:v>1</c:v>
                </c:pt>
                <c:pt idx="6129">
                  <c:v>0</c:v>
                </c:pt>
                <c:pt idx="6130">
                  <c:v>0</c:v>
                </c:pt>
                <c:pt idx="6131">
                  <c:v>0</c:v>
                </c:pt>
                <c:pt idx="6132">
                  <c:v>0</c:v>
                </c:pt>
                <c:pt idx="6133">
                  <c:v>0</c:v>
                </c:pt>
                <c:pt idx="6134">
                  <c:v>0</c:v>
                </c:pt>
                <c:pt idx="6135">
                  <c:v>0</c:v>
                </c:pt>
                <c:pt idx="6136">
                  <c:v>0</c:v>
                </c:pt>
                <c:pt idx="6137">
                  <c:v>0</c:v>
                </c:pt>
                <c:pt idx="6138">
                  <c:v>0</c:v>
                </c:pt>
                <c:pt idx="6139">
                  <c:v>0</c:v>
                </c:pt>
                <c:pt idx="6140">
                  <c:v>0</c:v>
                </c:pt>
                <c:pt idx="6141">
                  <c:v>0</c:v>
                </c:pt>
                <c:pt idx="6142">
                  <c:v>0</c:v>
                </c:pt>
                <c:pt idx="6143">
                  <c:v>0</c:v>
                </c:pt>
                <c:pt idx="6144">
                  <c:v>0</c:v>
                </c:pt>
                <c:pt idx="6145">
                  <c:v>0</c:v>
                </c:pt>
                <c:pt idx="6146">
                  <c:v>0</c:v>
                </c:pt>
                <c:pt idx="6147">
                  <c:v>0</c:v>
                </c:pt>
                <c:pt idx="6148">
                  <c:v>0</c:v>
                </c:pt>
                <c:pt idx="6149">
                  <c:v>0</c:v>
                </c:pt>
                <c:pt idx="6150">
                  <c:v>0</c:v>
                </c:pt>
                <c:pt idx="6151">
                  <c:v>0</c:v>
                </c:pt>
                <c:pt idx="6152">
                  <c:v>0</c:v>
                </c:pt>
                <c:pt idx="6153">
                  <c:v>0</c:v>
                </c:pt>
                <c:pt idx="6154">
                  <c:v>0</c:v>
                </c:pt>
                <c:pt idx="6155">
                  <c:v>0</c:v>
                </c:pt>
                <c:pt idx="6156">
                  <c:v>0</c:v>
                </c:pt>
                <c:pt idx="6157">
                  <c:v>0</c:v>
                </c:pt>
                <c:pt idx="6158">
                  <c:v>0</c:v>
                </c:pt>
                <c:pt idx="6159">
                  <c:v>0</c:v>
                </c:pt>
                <c:pt idx="6160">
                  <c:v>0</c:v>
                </c:pt>
                <c:pt idx="6161">
                  <c:v>0</c:v>
                </c:pt>
                <c:pt idx="6162">
                  <c:v>0</c:v>
                </c:pt>
                <c:pt idx="6163">
                  <c:v>0</c:v>
                </c:pt>
                <c:pt idx="6164">
                  <c:v>0</c:v>
                </c:pt>
                <c:pt idx="6165">
                  <c:v>0</c:v>
                </c:pt>
                <c:pt idx="6166">
                  <c:v>0</c:v>
                </c:pt>
                <c:pt idx="6167">
                  <c:v>0</c:v>
                </c:pt>
                <c:pt idx="6168">
                  <c:v>0</c:v>
                </c:pt>
                <c:pt idx="6169">
                  <c:v>0</c:v>
                </c:pt>
                <c:pt idx="6170">
                  <c:v>0</c:v>
                </c:pt>
                <c:pt idx="6171">
                  <c:v>0</c:v>
                </c:pt>
                <c:pt idx="6172">
                  <c:v>0</c:v>
                </c:pt>
                <c:pt idx="6173">
                  <c:v>0</c:v>
                </c:pt>
                <c:pt idx="6174">
                  <c:v>0</c:v>
                </c:pt>
                <c:pt idx="6175">
                  <c:v>0</c:v>
                </c:pt>
                <c:pt idx="6176">
                  <c:v>0</c:v>
                </c:pt>
                <c:pt idx="6177">
                  <c:v>0</c:v>
                </c:pt>
                <c:pt idx="6178">
                  <c:v>0</c:v>
                </c:pt>
                <c:pt idx="6179">
                  <c:v>0</c:v>
                </c:pt>
                <c:pt idx="6180">
                  <c:v>0</c:v>
                </c:pt>
                <c:pt idx="6181">
                  <c:v>0</c:v>
                </c:pt>
                <c:pt idx="6182">
                  <c:v>0</c:v>
                </c:pt>
                <c:pt idx="6183">
                  <c:v>0</c:v>
                </c:pt>
                <c:pt idx="6184">
                  <c:v>0</c:v>
                </c:pt>
                <c:pt idx="6185">
                  <c:v>0</c:v>
                </c:pt>
                <c:pt idx="6186">
                  <c:v>0</c:v>
                </c:pt>
                <c:pt idx="6187">
                  <c:v>0</c:v>
                </c:pt>
                <c:pt idx="6188">
                  <c:v>0</c:v>
                </c:pt>
                <c:pt idx="6189">
                  <c:v>0</c:v>
                </c:pt>
                <c:pt idx="6190">
                  <c:v>0</c:v>
                </c:pt>
                <c:pt idx="6191">
                  <c:v>0</c:v>
                </c:pt>
                <c:pt idx="6192">
                  <c:v>0</c:v>
                </c:pt>
                <c:pt idx="6193">
                  <c:v>0</c:v>
                </c:pt>
                <c:pt idx="6194">
                  <c:v>0</c:v>
                </c:pt>
                <c:pt idx="6195">
                  <c:v>0</c:v>
                </c:pt>
                <c:pt idx="6196">
                  <c:v>0</c:v>
                </c:pt>
                <c:pt idx="6197">
                  <c:v>0</c:v>
                </c:pt>
                <c:pt idx="6198">
                  <c:v>0</c:v>
                </c:pt>
                <c:pt idx="6199">
                  <c:v>0</c:v>
                </c:pt>
                <c:pt idx="6200">
                  <c:v>100</c:v>
                </c:pt>
                <c:pt idx="6201">
                  <c:v>100</c:v>
                </c:pt>
                <c:pt idx="6202">
                  <c:v>100</c:v>
                </c:pt>
                <c:pt idx="6203">
                  <c:v>100</c:v>
                </c:pt>
                <c:pt idx="6204">
                  <c:v>100</c:v>
                </c:pt>
                <c:pt idx="6205">
                  <c:v>100</c:v>
                </c:pt>
                <c:pt idx="6206">
                  <c:v>100</c:v>
                </c:pt>
                <c:pt idx="6207">
                  <c:v>100</c:v>
                </c:pt>
                <c:pt idx="6208">
                  <c:v>100</c:v>
                </c:pt>
                <c:pt idx="6209">
                  <c:v>100</c:v>
                </c:pt>
                <c:pt idx="6210">
                  <c:v>100</c:v>
                </c:pt>
                <c:pt idx="6211">
                  <c:v>100</c:v>
                </c:pt>
                <c:pt idx="6212">
                  <c:v>99</c:v>
                </c:pt>
                <c:pt idx="6213">
                  <c:v>99</c:v>
                </c:pt>
                <c:pt idx="6214">
                  <c:v>94</c:v>
                </c:pt>
                <c:pt idx="6215">
                  <c:v>97</c:v>
                </c:pt>
                <c:pt idx="6216">
                  <c:v>85</c:v>
                </c:pt>
                <c:pt idx="6217">
                  <c:v>78</c:v>
                </c:pt>
                <c:pt idx="6218">
                  <c:v>65</c:v>
                </c:pt>
                <c:pt idx="6219">
                  <c:v>47</c:v>
                </c:pt>
                <c:pt idx="6220">
                  <c:v>39</c:v>
                </c:pt>
                <c:pt idx="6221">
                  <c:v>26</c:v>
                </c:pt>
                <c:pt idx="6222">
                  <c:v>16</c:v>
                </c:pt>
                <c:pt idx="6223">
                  <c:v>8</c:v>
                </c:pt>
                <c:pt idx="6224">
                  <c:v>4</c:v>
                </c:pt>
                <c:pt idx="6225">
                  <c:v>2</c:v>
                </c:pt>
                <c:pt idx="6226">
                  <c:v>0</c:v>
                </c:pt>
                <c:pt idx="6227">
                  <c:v>0</c:v>
                </c:pt>
                <c:pt idx="6228">
                  <c:v>0</c:v>
                </c:pt>
                <c:pt idx="6229">
                  <c:v>0</c:v>
                </c:pt>
                <c:pt idx="6230">
                  <c:v>0</c:v>
                </c:pt>
                <c:pt idx="6231">
                  <c:v>0</c:v>
                </c:pt>
                <c:pt idx="6232">
                  <c:v>0</c:v>
                </c:pt>
                <c:pt idx="6233">
                  <c:v>0</c:v>
                </c:pt>
                <c:pt idx="6234">
                  <c:v>0</c:v>
                </c:pt>
                <c:pt idx="6235">
                  <c:v>0</c:v>
                </c:pt>
                <c:pt idx="6236">
                  <c:v>0</c:v>
                </c:pt>
                <c:pt idx="6237">
                  <c:v>0</c:v>
                </c:pt>
                <c:pt idx="6238">
                  <c:v>0</c:v>
                </c:pt>
                <c:pt idx="6239">
                  <c:v>0</c:v>
                </c:pt>
                <c:pt idx="6240">
                  <c:v>0</c:v>
                </c:pt>
                <c:pt idx="6241">
                  <c:v>0</c:v>
                </c:pt>
                <c:pt idx="6242">
                  <c:v>0</c:v>
                </c:pt>
                <c:pt idx="6243">
                  <c:v>0</c:v>
                </c:pt>
                <c:pt idx="6244">
                  <c:v>0</c:v>
                </c:pt>
                <c:pt idx="6245">
                  <c:v>0</c:v>
                </c:pt>
                <c:pt idx="6246">
                  <c:v>0</c:v>
                </c:pt>
                <c:pt idx="6247">
                  <c:v>0</c:v>
                </c:pt>
                <c:pt idx="6248">
                  <c:v>0</c:v>
                </c:pt>
                <c:pt idx="6249">
                  <c:v>0</c:v>
                </c:pt>
                <c:pt idx="6250">
                  <c:v>0</c:v>
                </c:pt>
                <c:pt idx="6251">
                  <c:v>0</c:v>
                </c:pt>
                <c:pt idx="6252">
                  <c:v>0</c:v>
                </c:pt>
                <c:pt idx="6253">
                  <c:v>0</c:v>
                </c:pt>
                <c:pt idx="6254">
                  <c:v>0</c:v>
                </c:pt>
                <c:pt idx="6255">
                  <c:v>0</c:v>
                </c:pt>
                <c:pt idx="6256">
                  <c:v>0</c:v>
                </c:pt>
                <c:pt idx="6257">
                  <c:v>0</c:v>
                </c:pt>
                <c:pt idx="6258">
                  <c:v>0</c:v>
                </c:pt>
                <c:pt idx="6259">
                  <c:v>0</c:v>
                </c:pt>
                <c:pt idx="6260">
                  <c:v>0</c:v>
                </c:pt>
                <c:pt idx="6261">
                  <c:v>0</c:v>
                </c:pt>
                <c:pt idx="6262">
                  <c:v>0</c:v>
                </c:pt>
                <c:pt idx="6263">
                  <c:v>0</c:v>
                </c:pt>
                <c:pt idx="6264">
                  <c:v>0</c:v>
                </c:pt>
                <c:pt idx="6265">
                  <c:v>0</c:v>
                </c:pt>
                <c:pt idx="6266">
                  <c:v>0</c:v>
                </c:pt>
                <c:pt idx="6267">
                  <c:v>0</c:v>
                </c:pt>
                <c:pt idx="6268">
                  <c:v>0</c:v>
                </c:pt>
                <c:pt idx="6269">
                  <c:v>0</c:v>
                </c:pt>
                <c:pt idx="6270">
                  <c:v>0</c:v>
                </c:pt>
                <c:pt idx="6271">
                  <c:v>0</c:v>
                </c:pt>
                <c:pt idx="6272">
                  <c:v>0</c:v>
                </c:pt>
                <c:pt idx="6273">
                  <c:v>0</c:v>
                </c:pt>
                <c:pt idx="6274">
                  <c:v>0</c:v>
                </c:pt>
                <c:pt idx="6275">
                  <c:v>0</c:v>
                </c:pt>
                <c:pt idx="6276">
                  <c:v>0</c:v>
                </c:pt>
                <c:pt idx="6277">
                  <c:v>0</c:v>
                </c:pt>
                <c:pt idx="6278">
                  <c:v>0</c:v>
                </c:pt>
                <c:pt idx="6279">
                  <c:v>0</c:v>
                </c:pt>
                <c:pt idx="6280">
                  <c:v>0</c:v>
                </c:pt>
                <c:pt idx="6281">
                  <c:v>0</c:v>
                </c:pt>
                <c:pt idx="6282">
                  <c:v>0</c:v>
                </c:pt>
                <c:pt idx="6283">
                  <c:v>0</c:v>
                </c:pt>
                <c:pt idx="6284">
                  <c:v>0</c:v>
                </c:pt>
                <c:pt idx="6285">
                  <c:v>0</c:v>
                </c:pt>
                <c:pt idx="6286">
                  <c:v>0</c:v>
                </c:pt>
                <c:pt idx="6287">
                  <c:v>0</c:v>
                </c:pt>
                <c:pt idx="6288">
                  <c:v>0</c:v>
                </c:pt>
                <c:pt idx="6289">
                  <c:v>0</c:v>
                </c:pt>
                <c:pt idx="6290">
                  <c:v>0</c:v>
                </c:pt>
                <c:pt idx="6291">
                  <c:v>0</c:v>
                </c:pt>
                <c:pt idx="6292">
                  <c:v>0</c:v>
                </c:pt>
                <c:pt idx="6293">
                  <c:v>0</c:v>
                </c:pt>
                <c:pt idx="6294">
                  <c:v>0</c:v>
                </c:pt>
                <c:pt idx="6295">
                  <c:v>0</c:v>
                </c:pt>
                <c:pt idx="6296">
                  <c:v>0</c:v>
                </c:pt>
                <c:pt idx="6297">
                  <c:v>0</c:v>
                </c:pt>
                <c:pt idx="6298">
                  <c:v>0</c:v>
                </c:pt>
                <c:pt idx="6299">
                  <c:v>0</c:v>
                </c:pt>
                <c:pt idx="6300">
                  <c:v>100</c:v>
                </c:pt>
                <c:pt idx="6301">
                  <c:v>100</c:v>
                </c:pt>
                <c:pt idx="6302">
                  <c:v>100</c:v>
                </c:pt>
                <c:pt idx="6303">
                  <c:v>100</c:v>
                </c:pt>
                <c:pt idx="6304">
                  <c:v>100</c:v>
                </c:pt>
                <c:pt idx="6305">
                  <c:v>100</c:v>
                </c:pt>
                <c:pt idx="6306">
                  <c:v>100</c:v>
                </c:pt>
                <c:pt idx="6307">
                  <c:v>100</c:v>
                </c:pt>
                <c:pt idx="6308">
                  <c:v>100</c:v>
                </c:pt>
                <c:pt idx="6309">
                  <c:v>100</c:v>
                </c:pt>
                <c:pt idx="6310">
                  <c:v>100</c:v>
                </c:pt>
                <c:pt idx="6311">
                  <c:v>100</c:v>
                </c:pt>
                <c:pt idx="6312">
                  <c:v>100</c:v>
                </c:pt>
                <c:pt idx="6313">
                  <c:v>98</c:v>
                </c:pt>
                <c:pt idx="6314">
                  <c:v>99</c:v>
                </c:pt>
                <c:pt idx="6315">
                  <c:v>96</c:v>
                </c:pt>
                <c:pt idx="6316">
                  <c:v>89</c:v>
                </c:pt>
                <c:pt idx="6317">
                  <c:v>85</c:v>
                </c:pt>
                <c:pt idx="6318">
                  <c:v>71</c:v>
                </c:pt>
                <c:pt idx="6319">
                  <c:v>55</c:v>
                </c:pt>
                <c:pt idx="6320">
                  <c:v>44</c:v>
                </c:pt>
                <c:pt idx="6321">
                  <c:v>32</c:v>
                </c:pt>
                <c:pt idx="6322">
                  <c:v>23</c:v>
                </c:pt>
                <c:pt idx="6323">
                  <c:v>11</c:v>
                </c:pt>
                <c:pt idx="6324">
                  <c:v>14</c:v>
                </c:pt>
                <c:pt idx="6325">
                  <c:v>3</c:v>
                </c:pt>
                <c:pt idx="6326">
                  <c:v>4</c:v>
                </c:pt>
                <c:pt idx="6327">
                  <c:v>0</c:v>
                </c:pt>
                <c:pt idx="6328">
                  <c:v>0</c:v>
                </c:pt>
                <c:pt idx="6329">
                  <c:v>0</c:v>
                </c:pt>
                <c:pt idx="6330">
                  <c:v>0</c:v>
                </c:pt>
                <c:pt idx="6331">
                  <c:v>0</c:v>
                </c:pt>
                <c:pt idx="6332">
                  <c:v>0</c:v>
                </c:pt>
                <c:pt idx="6333">
                  <c:v>0</c:v>
                </c:pt>
                <c:pt idx="6334">
                  <c:v>0</c:v>
                </c:pt>
                <c:pt idx="6335">
                  <c:v>0</c:v>
                </c:pt>
                <c:pt idx="6336">
                  <c:v>0</c:v>
                </c:pt>
                <c:pt idx="6337">
                  <c:v>0</c:v>
                </c:pt>
                <c:pt idx="6338">
                  <c:v>0</c:v>
                </c:pt>
                <c:pt idx="6339">
                  <c:v>0</c:v>
                </c:pt>
                <c:pt idx="6340">
                  <c:v>0</c:v>
                </c:pt>
                <c:pt idx="6341">
                  <c:v>0</c:v>
                </c:pt>
                <c:pt idx="6342">
                  <c:v>0</c:v>
                </c:pt>
                <c:pt idx="6343">
                  <c:v>0</c:v>
                </c:pt>
                <c:pt idx="6344">
                  <c:v>0</c:v>
                </c:pt>
                <c:pt idx="6345">
                  <c:v>0</c:v>
                </c:pt>
                <c:pt idx="6346">
                  <c:v>0</c:v>
                </c:pt>
                <c:pt idx="6347">
                  <c:v>0</c:v>
                </c:pt>
                <c:pt idx="6348">
                  <c:v>0</c:v>
                </c:pt>
                <c:pt idx="6349">
                  <c:v>0</c:v>
                </c:pt>
                <c:pt idx="6350">
                  <c:v>0</c:v>
                </c:pt>
                <c:pt idx="6351">
                  <c:v>0</c:v>
                </c:pt>
                <c:pt idx="6352">
                  <c:v>0</c:v>
                </c:pt>
                <c:pt idx="6353">
                  <c:v>0</c:v>
                </c:pt>
                <c:pt idx="6354">
                  <c:v>0</c:v>
                </c:pt>
                <c:pt idx="6355">
                  <c:v>0</c:v>
                </c:pt>
                <c:pt idx="6356">
                  <c:v>0</c:v>
                </c:pt>
                <c:pt idx="6357">
                  <c:v>0</c:v>
                </c:pt>
                <c:pt idx="6358">
                  <c:v>0</c:v>
                </c:pt>
                <c:pt idx="6359">
                  <c:v>0</c:v>
                </c:pt>
                <c:pt idx="6360">
                  <c:v>0</c:v>
                </c:pt>
                <c:pt idx="6361">
                  <c:v>0</c:v>
                </c:pt>
                <c:pt idx="6362">
                  <c:v>0</c:v>
                </c:pt>
                <c:pt idx="6363">
                  <c:v>0</c:v>
                </c:pt>
                <c:pt idx="6364">
                  <c:v>0</c:v>
                </c:pt>
                <c:pt idx="6365">
                  <c:v>0</c:v>
                </c:pt>
                <c:pt idx="6366">
                  <c:v>0</c:v>
                </c:pt>
                <c:pt idx="6367">
                  <c:v>0</c:v>
                </c:pt>
                <c:pt idx="6368">
                  <c:v>0</c:v>
                </c:pt>
                <c:pt idx="6369">
                  <c:v>0</c:v>
                </c:pt>
                <c:pt idx="6370">
                  <c:v>0</c:v>
                </c:pt>
                <c:pt idx="6371">
                  <c:v>0</c:v>
                </c:pt>
                <c:pt idx="6372">
                  <c:v>0</c:v>
                </c:pt>
                <c:pt idx="6373">
                  <c:v>0</c:v>
                </c:pt>
                <c:pt idx="6374">
                  <c:v>0</c:v>
                </c:pt>
                <c:pt idx="6375">
                  <c:v>0</c:v>
                </c:pt>
                <c:pt idx="6376">
                  <c:v>0</c:v>
                </c:pt>
                <c:pt idx="6377">
                  <c:v>0</c:v>
                </c:pt>
                <c:pt idx="6378">
                  <c:v>0</c:v>
                </c:pt>
                <c:pt idx="6379">
                  <c:v>0</c:v>
                </c:pt>
                <c:pt idx="6380">
                  <c:v>0</c:v>
                </c:pt>
                <c:pt idx="6381">
                  <c:v>0</c:v>
                </c:pt>
                <c:pt idx="6382">
                  <c:v>0</c:v>
                </c:pt>
                <c:pt idx="6383">
                  <c:v>0</c:v>
                </c:pt>
                <c:pt idx="6384">
                  <c:v>0</c:v>
                </c:pt>
                <c:pt idx="6385">
                  <c:v>0</c:v>
                </c:pt>
                <c:pt idx="6386">
                  <c:v>0</c:v>
                </c:pt>
                <c:pt idx="6387">
                  <c:v>0</c:v>
                </c:pt>
                <c:pt idx="6388">
                  <c:v>0</c:v>
                </c:pt>
                <c:pt idx="6389">
                  <c:v>0</c:v>
                </c:pt>
                <c:pt idx="6390">
                  <c:v>0</c:v>
                </c:pt>
                <c:pt idx="6391">
                  <c:v>0</c:v>
                </c:pt>
                <c:pt idx="6392">
                  <c:v>0</c:v>
                </c:pt>
                <c:pt idx="6393">
                  <c:v>0</c:v>
                </c:pt>
                <c:pt idx="6394">
                  <c:v>0</c:v>
                </c:pt>
                <c:pt idx="6395">
                  <c:v>0</c:v>
                </c:pt>
                <c:pt idx="6396">
                  <c:v>0</c:v>
                </c:pt>
                <c:pt idx="6397">
                  <c:v>0</c:v>
                </c:pt>
                <c:pt idx="6398">
                  <c:v>0</c:v>
                </c:pt>
                <c:pt idx="6399">
                  <c:v>0</c:v>
                </c:pt>
                <c:pt idx="6400">
                  <c:v>100</c:v>
                </c:pt>
                <c:pt idx="6401">
                  <c:v>100</c:v>
                </c:pt>
                <c:pt idx="6402">
                  <c:v>100</c:v>
                </c:pt>
                <c:pt idx="6403">
                  <c:v>100</c:v>
                </c:pt>
                <c:pt idx="6404">
                  <c:v>100</c:v>
                </c:pt>
                <c:pt idx="6405">
                  <c:v>100</c:v>
                </c:pt>
                <c:pt idx="6406">
                  <c:v>100</c:v>
                </c:pt>
                <c:pt idx="6407">
                  <c:v>100</c:v>
                </c:pt>
                <c:pt idx="6408">
                  <c:v>100</c:v>
                </c:pt>
                <c:pt idx="6409">
                  <c:v>100</c:v>
                </c:pt>
                <c:pt idx="6410">
                  <c:v>100</c:v>
                </c:pt>
                <c:pt idx="6411">
                  <c:v>100</c:v>
                </c:pt>
                <c:pt idx="6412">
                  <c:v>100</c:v>
                </c:pt>
                <c:pt idx="6413">
                  <c:v>100</c:v>
                </c:pt>
                <c:pt idx="6414">
                  <c:v>100</c:v>
                </c:pt>
                <c:pt idx="6415">
                  <c:v>96</c:v>
                </c:pt>
                <c:pt idx="6416">
                  <c:v>94</c:v>
                </c:pt>
                <c:pt idx="6417">
                  <c:v>81</c:v>
                </c:pt>
                <c:pt idx="6418">
                  <c:v>68</c:v>
                </c:pt>
                <c:pt idx="6419">
                  <c:v>67</c:v>
                </c:pt>
                <c:pt idx="6420">
                  <c:v>48</c:v>
                </c:pt>
                <c:pt idx="6421">
                  <c:v>36</c:v>
                </c:pt>
                <c:pt idx="6422">
                  <c:v>31</c:v>
                </c:pt>
                <c:pt idx="6423">
                  <c:v>13</c:v>
                </c:pt>
                <c:pt idx="6424">
                  <c:v>8</c:v>
                </c:pt>
                <c:pt idx="6425">
                  <c:v>4</c:v>
                </c:pt>
                <c:pt idx="6426">
                  <c:v>5</c:v>
                </c:pt>
                <c:pt idx="6427">
                  <c:v>0</c:v>
                </c:pt>
                <c:pt idx="6428">
                  <c:v>0</c:v>
                </c:pt>
                <c:pt idx="6429">
                  <c:v>0</c:v>
                </c:pt>
                <c:pt idx="6430">
                  <c:v>1</c:v>
                </c:pt>
                <c:pt idx="6431">
                  <c:v>0</c:v>
                </c:pt>
                <c:pt idx="6432">
                  <c:v>0</c:v>
                </c:pt>
                <c:pt idx="6433">
                  <c:v>0</c:v>
                </c:pt>
                <c:pt idx="6434">
                  <c:v>0</c:v>
                </c:pt>
                <c:pt idx="6435">
                  <c:v>0</c:v>
                </c:pt>
                <c:pt idx="6436">
                  <c:v>0</c:v>
                </c:pt>
                <c:pt idx="6437">
                  <c:v>0</c:v>
                </c:pt>
                <c:pt idx="6438">
                  <c:v>0</c:v>
                </c:pt>
                <c:pt idx="6439">
                  <c:v>0</c:v>
                </c:pt>
                <c:pt idx="6440">
                  <c:v>0</c:v>
                </c:pt>
                <c:pt idx="6441">
                  <c:v>0</c:v>
                </c:pt>
                <c:pt idx="6442">
                  <c:v>0</c:v>
                </c:pt>
                <c:pt idx="6443">
                  <c:v>0</c:v>
                </c:pt>
                <c:pt idx="6444">
                  <c:v>0</c:v>
                </c:pt>
                <c:pt idx="6445">
                  <c:v>0</c:v>
                </c:pt>
                <c:pt idx="6446">
                  <c:v>0</c:v>
                </c:pt>
                <c:pt idx="6447">
                  <c:v>0</c:v>
                </c:pt>
                <c:pt idx="6448">
                  <c:v>0</c:v>
                </c:pt>
                <c:pt idx="6449">
                  <c:v>0</c:v>
                </c:pt>
                <c:pt idx="6450">
                  <c:v>0</c:v>
                </c:pt>
                <c:pt idx="6451">
                  <c:v>0</c:v>
                </c:pt>
                <c:pt idx="6452">
                  <c:v>0</c:v>
                </c:pt>
                <c:pt idx="6453">
                  <c:v>0</c:v>
                </c:pt>
                <c:pt idx="6454">
                  <c:v>0</c:v>
                </c:pt>
                <c:pt idx="6455">
                  <c:v>0</c:v>
                </c:pt>
                <c:pt idx="6456">
                  <c:v>0</c:v>
                </c:pt>
                <c:pt idx="6457">
                  <c:v>0</c:v>
                </c:pt>
                <c:pt idx="6458">
                  <c:v>0</c:v>
                </c:pt>
                <c:pt idx="6459">
                  <c:v>0</c:v>
                </c:pt>
                <c:pt idx="6460">
                  <c:v>0</c:v>
                </c:pt>
                <c:pt idx="6461">
                  <c:v>0</c:v>
                </c:pt>
                <c:pt idx="6462">
                  <c:v>0</c:v>
                </c:pt>
                <c:pt idx="6463">
                  <c:v>0</c:v>
                </c:pt>
                <c:pt idx="6464">
                  <c:v>0</c:v>
                </c:pt>
                <c:pt idx="6465">
                  <c:v>0</c:v>
                </c:pt>
                <c:pt idx="6466">
                  <c:v>0</c:v>
                </c:pt>
                <c:pt idx="6467">
                  <c:v>0</c:v>
                </c:pt>
                <c:pt idx="6468">
                  <c:v>0</c:v>
                </c:pt>
                <c:pt idx="6469">
                  <c:v>0</c:v>
                </c:pt>
                <c:pt idx="6470">
                  <c:v>0</c:v>
                </c:pt>
                <c:pt idx="6471">
                  <c:v>0</c:v>
                </c:pt>
                <c:pt idx="6472">
                  <c:v>0</c:v>
                </c:pt>
                <c:pt idx="6473">
                  <c:v>0</c:v>
                </c:pt>
                <c:pt idx="6474">
                  <c:v>0</c:v>
                </c:pt>
                <c:pt idx="6475">
                  <c:v>0</c:v>
                </c:pt>
                <c:pt idx="6476">
                  <c:v>0</c:v>
                </c:pt>
                <c:pt idx="6477">
                  <c:v>0</c:v>
                </c:pt>
                <c:pt idx="6478">
                  <c:v>0</c:v>
                </c:pt>
                <c:pt idx="6479">
                  <c:v>0</c:v>
                </c:pt>
                <c:pt idx="6480">
                  <c:v>0</c:v>
                </c:pt>
                <c:pt idx="6481">
                  <c:v>0</c:v>
                </c:pt>
                <c:pt idx="6482">
                  <c:v>0</c:v>
                </c:pt>
                <c:pt idx="6483">
                  <c:v>0</c:v>
                </c:pt>
                <c:pt idx="6484">
                  <c:v>0</c:v>
                </c:pt>
                <c:pt idx="6485">
                  <c:v>0</c:v>
                </c:pt>
                <c:pt idx="6486">
                  <c:v>0</c:v>
                </c:pt>
                <c:pt idx="6487">
                  <c:v>0</c:v>
                </c:pt>
                <c:pt idx="6488">
                  <c:v>0</c:v>
                </c:pt>
                <c:pt idx="6489">
                  <c:v>0</c:v>
                </c:pt>
                <c:pt idx="6490">
                  <c:v>0</c:v>
                </c:pt>
                <c:pt idx="6491">
                  <c:v>0</c:v>
                </c:pt>
                <c:pt idx="6492">
                  <c:v>0</c:v>
                </c:pt>
                <c:pt idx="6493">
                  <c:v>0</c:v>
                </c:pt>
                <c:pt idx="6494">
                  <c:v>0</c:v>
                </c:pt>
                <c:pt idx="6495">
                  <c:v>0</c:v>
                </c:pt>
                <c:pt idx="6496">
                  <c:v>0</c:v>
                </c:pt>
                <c:pt idx="6497">
                  <c:v>0</c:v>
                </c:pt>
                <c:pt idx="6498">
                  <c:v>0</c:v>
                </c:pt>
                <c:pt idx="6499">
                  <c:v>0</c:v>
                </c:pt>
                <c:pt idx="6500">
                  <c:v>100</c:v>
                </c:pt>
                <c:pt idx="6501">
                  <c:v>100</c:v>
                </c:pt>
                <c:pt idx="6502">
                  <c:v>100</c:v>
                </c:pt>
                <c:pt idx="6503">
                  <c:v>100</c:v>
                </c:pt>
                <c:pt idx="6504">
                  <c:v>100</c:v>
                </c:pt>
                <c:pt idx="6505">
                  <c:v>100</c:v>
                </c:pt>
                <c:pt idx="6506">
                  <c:v>100</c:v>
                </c:pt>
                <c:pt idx="6507">
                  <c:v>100</c:v>
                </c:pt>
                <c:pt idx="6508">
                  <c:v>100</c:v>
                </c:pt>
                <c:pt idx="6509">
                  <c:v>100</c:v>
                </c:pt>
                <c:pt idx="6510">
                  <c:v>100</c:v>
                </c:pt>
                <c:pt idx="6511">
                  <c:v>100</c:v>
                </c:pt>
                <c:pt idx="6512">
                  <c:v>100</c:v>
                </c:pt>
                <c:pt idx="6513">
                  <c:v>100</c:v>
                </c:pt>
                <c:pt idx="6514">
                  <c:v>99</c:v>
                </c:pt>
                <c:pt idx="6515">
                  <c:v>96</c:v>
                </c:pt>
                <c:pt idx="6516">
                  <c:v>90</c:v>
                </c:pt>
                <c:pt idx="6517">
                  <c:v>81</c:v>
                </c:pt>
                <c:pt idx="6518">
                  <c:v>84</c:v>
                </c:pt>
                <c:pt idx="6519">
                  <c:v>70</c:v>
                </c:pt>
                <c:pt idx="6520">
                  <c:v>56</c:v>
                </c:pt>
                <c:pt idx="6521">
                  <c:v>41</c:v>
                </c:pt>
                <c:pt idx="6522">
                  <c:v>28</c:v>
                </c:pt>
                <c:pt idx="6523">
                  <c:v>19</c:v>
                </c:pt>
                <c:pt idx="6524">
                  <c:v>8</c:v>
                </c:pt>
                <c:pt idx="6525">
                  <c:v>2</c:v>
                </c:pt>
                <c:pt idx="6526">
                  <c:v>2</c:v>
                </c:pt>
                <c:pt idx="6527">
                  <c:v>1</c:v>
                </c:pt>
                <c:pt idx="6528">
                  <c:v>0</c:v>
                </c:pt>
                <c:pt idx="6529">
                  <c:v>0</c:v>
                </c:pt>
                <c:pt idx="6530">
                  <c:v>0</c:v>
                </c:pt>
                <c:pt idx="6531">
                  <c:v>0</c:v>
                </c:pt>
                <c:pt idx="6532">
                  <c:v>0</c:v>
                </c:pt>
                <c:pt idx="6533">
                  <c:v>1</c:v>
                </c:pt>
                <c:pt idx="6534">
                  <c:v>0</c:v>
                </c:pt>
                <c:pt idx="6535">
                  <c:v>0</c:v>
                </c:pt>
                <c:pt idx="6536">
                  <c:v>0</c:v>
                </c:pt>
                <c:pt idx="6537">
                  <c:v>0</c:v>
                </c:pt>
                <c:pt idx="6538">
                  <c:v>0</c:v>
                </c:pt>
                <c:pt idx="6539">
                  <c:v>0</c:v>
                </c:pt>
                <c:pt idx="6540">
                  <c:v>0</c:v>
                </c:pt>
                <c:pt idx="6541">
                  <c:v>0</c:v>
                </c:pt>
                <c:pt idx="6542">
                  <c:v>0</c:v>
                </c:pt>
                <c:pt idx="6543">
                  <c:v>0</c:v>
                </c:pt>
                <c:pt idx="6544">
                  <c:v>0</c:v>
                </c:pt>
                <c:pt idx="6545">
                  <c:v>0</c:v>
                </c:pt>
                <c:pt idx="6546">
                  <c:v>0</c:v>
                </c:pt>
                <c:pt idx="6547">
                  <c:v>0</c:v>
                </c:pt>
                <c:pt idx="6548">
                  <c:v>0</c:v>
                </c:pt>
                <c:pt idx="6549">
                  <c:v>0</c:v>
                </c:pt>
                <c:pt idx="6550">
                  <c:v>0</c:v>
                </c:pt>
                <c:pt idx="6551">
                  <c:v>0</c:v>
                </c:pt>
                <c:pt idx="6552">
                  <c:v>0</c:v>
                </c:pt>
                <c:pt idx="6553">
                  <c:v>0</c:v>
                </c:pt>
                <c:pt idx="6554">
                  <c:v>0</c:v>
                </c:pt>
                <c:pt idx="6555">
                  <c:v>0</c:v>
                </c:pt>
                <c:pt idx="6556">
                  <c:v>0</c:v>
                </c:pt>
                <c:pt idx="6557">
                  <c:v>0</c:v>
                </c:pt>
                <c:pt idx="6558">
                  <c:v>0</c:v>
                </c:pt>
                <c:pt idx="6559">
                  <c:v>0</c:v>
                </c:pt>
                <c:pt idx="6560">
                  <c:v>0</c:v>
                </c:pt>
                <c:pt idx="6561">
                  <c:v>0</c:v>
                </c:pt>
                <c:pt idx="6562">
                  <c:v>0</c:v>
                </c:pt>
                <c:pt idx="6563">
                  <c:v>0</c:v>
                </c:pt>
                <c:pt idx="6564">
                  <c:v>0</c:v>
                </c:pt>
                <c:pt idx="6565">
                  <c:v>0</c:v>
                </c:pt>
                <c:pt idx="6566">
                  <c:v>0</c:v>
                </c:pt>
                <c:pt idx="6567">
                  <c:v>0</c:v>
                </c:pt>
                <c:pt idx="6568">
                  <c:v>0</c:v>
                </c:pt>
                <c:pt idx="6569">
                  <c:v>0</c:v>
                </c:pt>
                <c:pt idx="6570">
                  <c:v>0</c:v>
                </c:pt>
                <c:pt idx="6571">
                  <c:v>0</c:v>
                </c:pt>
                <c:pt idx="6572">
                  <c:v>0</c:v>
                </c:pt>
                <c:pt idx="6573">
                  <c:v>0</c:v>
                </c:pt>
                <c:pt idx="6574">
                  <c:v>0</c:v>
                </c:pt>
                <c:pt idx="6575">
                  <c:v>0</c:v>
                </c:pt>
                <c:pt idx="6576">
                  <c:v>0</c:v>
                </c:pt>
                <c:pt idx="6577">
                  <c:v>0</c:v>
                </c:pt>
                <c:pt idx="6578">
                  <c:v>0</c:v>
                </c:pt>
                <c:pt idx="6579">
                  <c:v>0</c:v>
                </c:pt>
                <c:pt idx="6580">
                  <c:v>0</c:v>
                </c:pt>
                <c:pt idx="6581">
                  <c:v>0</c:v>
                </c:pt>
                <c:pt idx="6582">
                  <c:v>0</c:v>
                </c:pt>
                <c:pt idx="6583">
                  <c:v>0</c:v>
                </c:pt>
                <c:pt idx="6584">
                  <c:v>0</c:v>
                </c:pt>
                <c:pt idx="6585">
                  <c:v>0</c:v>
                </c:pt>
                <c:pt idx="6586">
                  <c:v>0</c:v>
                </c:pt>
                <c:pt idx="6587">
                  <c:v>0</c:v>
                </c:pt>
                <c:pt idx="6588">
                  <c:v>0</c:v>
                </c:pt>
                <c:pt idx="6589">
                  <c:v>0</c:v>
                </c:pt>
                <c:pt idx="6590">
                  <c:v>0</c:v>
                </c:pt>
                <c:pt idx="6591">
                  <c:v>0</c:v>
                </c:pt>
                <c:pt idx="6592">
                  <c:v>0</c:v>
                </c:pt>
                <c:pt idx="6593">
                  <c:v>0</c:v>
                </c:pt>
                <c:pt idx="6594">
                  <c:v>0</c:v>
                </c:pt>
                <c:pt idx="6595">
                  <c:v>0</c:v>
                </c:pt>
                <c:pt idx="6596">
                  <c:v>0</c:v>
                </c:pt>
                <c:pt idx="6597">
                  <c:v>0</c:v>
                </c:pt>
                <c:pt idx="6598">
                  <c:v>0</c:v>
                </c:pt>
                <c:pt idx="6599">
                  <c:v>0</c:v>
                </c:pt>
                <c:pt idx="6600">
                  <c:v>100</c:v>
                </c:pt>
                <c:pt idx="6601">
                  <c:v>100</c:v>
                </c:pt>
                <c:pt idx="6602">
                  <c:v>100</c:v>
                </c:pt>
                <c:pt idx="6603">
                  <c:v>100</c:v>
                </c:pt>
                <c:pt idx="6604">
                  <c:v>100</c:v>
                </c:pt>
                <c:pt idx="6605">
                  <c:v>100</c:v>
                </c:pt>
                <c:pt idx="6606">
                  <c:v>100</c:v>
                </c:pt>
                <c:pt idx="6607">
                  <c:v>100</c:v>
                </c:pt>
                <c:pt idx="6608">
                  <c:v>100</c:v>
                </c:pt>
                <c:pt idx="6609">
                  <c:v>100</c:v>
                </c:pt>
                <c:pt idx="6610">
                  <c:v>100</c:v>
                </c:pt>
                <c:pt idx="6611">
                  <c:v>100</c:v>
                </c:pt>
                <c:pt idx="6612">
                  <c:v>100</c:v>
                </c:pt>
                <c:pt idx="6613">
                  <c:v>100</c:v>
                </c:pt>
                <c:pt idx="6614">
                  <c:v>98</c:v>
                </c:pt>
                <c:pt idx="6615">
                  <c:v>98</c:v>
                </c:pt>
                <c:pt idx="6616">
                  <c:v>94</c:v>
                </c:pt>
                <c:pt idx="6617">
                  <c:v>89</c:v>
                </c:pt>
                <c:pt idx="6618">
                  <c:v>76</c:v>
                </c:pt>
                <c:pt idx="6619">
                  <c:v>66</c:v>
                </c:pt>
                <c:pt idx="6620">
                  <c:v>65</c:v>
                </c:pt>
                <c:pt idx="6621">
                  <c:v>46</c:v>
                </c:pt>
                <c:pt idx="6622">
                  <c:v>36</c:v>
                </c:pt>
                <c:pt idx="6623">
                  <c:v>25</c:v>
                </c:pt>
                <c:pt idx="6624">
                  <c:v>10</c:v>
                </c:pt>
                <c:pt idx="6625">
                  <c:v>7</c:v>
                </c:pt>
                <c:pt idx="6626">
                  <c:v>3</c:v>
                </c:pt>
                <c:pt idx="6627">
                  <c:v>2</c:v>
                </c:pt>
                <c:pt idx="6628">
                  <c:v>0</c:v>
                </c:pt>
                <c:pt idx="6629">
                  <c:v>1</c:v>
                </c:pt>
                <c:pt idx="6630">
                  <c:v>0</c:v>
                </c:pt>
                <c:pt idx="6631">
                  <c:v>0</c:v>
                </c:pt>
                <c:pt idx="6632">
                  <c:v>0</c:v>
                </c:pt>
                <c:pt idx="6633">
                  <c:v>0</c:v>
                </c:pt>
                <c:pt idx="6634">
                  <c:v>0</c:v>
                </c:pt>
                <c:pt idx="6635">
                  <c:v>0</c:v>
                </c:pt>
                <c:pt idx="6636">
                  <c:v>0</c:v>
                </c:pt>
                <c:pt idx="6637">
                  <c:v>0</c:v>
                </c:pt>
                <c:pt idx="6638">
                  <c:v>0</c:v>
                </c:pt>
                <c:pt idx="6639">
                  <c:v>0</c:v>
                </c:pt>
                <c:pt idx="6640">
                  <c:v>0</c:v>
                </c:pt>
                <c:pt idx="6641">
                  <c:v>0</c:v>
                </c:pt>
                <c:pt idx="6642">
                  <c:v>0</c:v>
                </c:pt>
                <c:pt idx="6643">
                  <c:v>0</c:v>
                </c:pt>
                <c:pt idx="6644">
                  <c:v>0</c:v>
                </c:pt>
                <c:pt idx="6645">
                  <c:v>0</c:v>
                </c:pt>
                <c:pt idx="6646">
                  <c:v>0</c:v>
                </c:pt>
                <c:pt idx="6647">
                  <c:v>0</c:v>
                </c:pt>
                <c:pt idx="6648">
                  <c:v>0</c:v>
                </c:pt>
                <c:pt idx="6649">
                  <c:v>0</c:v>
                </c:pt>
                <c:pt idx="6650">
                  <c:v>0</c:v>
                </c:pt>
                <c:pt idx="6651">
                  <c:v>0</c:v>
                </c:pt>
                <c:pt idx="6652">
                  <c:v>0</c:v>
                </c:pt>
                <c:pt idx="6653">
                  <c:v>0</c:v>
                </c:pt>
                <c:pt idx="6654">
                  <c:v>0</c:v>
                </c:pt>
                <c:pt idx="6655">
                  <c:v>0</c:v>
                </c:pt>
                <c:pt idx="6656">
                  <c:v>0</c:v>
                </c:pt>
                <c:pt idx="6657">
                  <c:v>0</c:v>
                </c:pt>
                <c:pt idx="6658">
                  <c:v>0</c:v>
                </c:pt>
                <c:pt idx="6659">
                  <c:v>0</c:v>
                </c:pt>
                <c:pt idx="6660">
                  <c:v>0</c:v>
                </c:pt>
                <c:pt idx="6661">
                  <c:v>0</c:v>
                </c:pt>
                <c:pt idx="6662">
                  <c:v>0</c:v>
                </c:pt>
                <c:pt idx="6663">
                  <c:v>0</c:v>
                </c:pt>
                <c:pt idx="6664">
                  <c:v>0</c:v>
                </c:pt>
                <c:pt idx="6665">
                  <c:v>0</c:v>
                </c:pt>
                <c:pt idx="6666">
                  <c:v>0</c:v>
                </c:pt>
                <c:pt idx="6667">
                  <c:v>0</c:v>
                </c:pt>
                <c:pt idx="6668">
                  <c:v>0</c:v>
                </c:pt>
                <c:pt idx="6669">
                  <c:v>0</c:v>
                </c:pt>
                <c:pt idx="6670">
                  <c:v>0</c:v>
                </c:pt>
                <c:pt idx="6671">
                  <c:v>0</c:v>
                </c:pt>
                <c:pt idx="6672">
                  <c:v>0</c:v>
                </c:pt>
                <c:pt idx="6673">
                  <c:v>0</c:v>
                </c:pt>
                <c:pt idx="6674">
                  <c:v>0</c:v>
                </c:pt>
                <c:pt idx="6675">
                  <c:v>0</c:v>
                </c:pt>
                <c:pt idx="6676">
                  <c:v>0</c:v>
                </c:pt>
                <c:pt idx="6677">
                  <c:v>0</c:v>
                </c:pt>
                <c:pt idx="6678">
                  <c:v>0</c:v>
                </c:pt>
                <c:pt idx="6679">
                  <c:v>0</c:v>
                </c:pt>
                <c:pt idx="6680">
                  <c:v>0</c:v>
                </c:pt>
                <c:pt idx="6681">
                  <c:v>0</c:v>
                </c:pt>
                <c:pt idx="6682">
                  <c:v>0</c:v>
                </c:pt>
                <c:pt idx="6683">
                  <c:v>0</c:v>
                </c:pt>
                <c:pt idx="6684">
                  <c:v>0</c:v>
                </c:pt>
                <c:pt idx="6685">
                  <c:v>0</c:v>
                </c:pt>
                <c:pt idx="6686">
                  <c:v>0</c:v>
                </c:pt>
                <c:pt idx="6687">
                  <c:v>0</c:v>
                </c:pt>
                <c:pt idx="6688">
                  <c:v>0</c:v>
                </c:pt>
                <c:pt idx="6689">
                  <c:v>0</c:v>
                </c:pt>
                <c:pt idx="6690">
                  <c:v>0</c:v>
                </c:pt>
                <c:pt idx="6691">
                  <c:v>0</c:v>
                </c:pt>
                <c:pt idx="6692">
                  <c:v>0</c:v>
                </c:pt>
                <c:pt idx="6693">
                  <c:v>0</c:v>
                </c:pt>
                <c:pt idx="6694">
                  <c:v>0</c:v>
                </c:pt>
                <c:pt idx="6695">
                  <c:v>0</c:v>
                </c:pt>
                <c:pt idx="6696">
                  <c:v>0</c:v>
                </c:pt>
                <c:pt idx="6697">
                  <c:v>0</c:v>
                </c:pt>
                <c:pt idx="6698">
                  <c:v>0</c:v>
                </c:pt>
                <c:pt idx="6699">
                  <c:v>0</c:v>
                </c:pt>
                <c:pt idx="6700">
                  <c:v>100</c:v>
                </c:pt>
                <c:pt idx="6701">
                  <c:v>100</c:v>
                </c:pt>
                <c:pt idx="6702">
                  <c:v>100</c:v>
                </c:pt>
                <c:pt idx="6703">
                  <c:v>100</c:v>
                </c:pt>
                <c:pt idx="6704">
                  <c:v>100</c:v>
                </c:pt>
                <c:pt idx="6705">
                  <c:v>100</c:v>
                </c:pt>
                <c:pt idx="6706">
                  <c:v>100</c:v>
                </c:pt>
                <c:pt idx="6707">
                  <c:v>100</c:v>
                </c:pt>
                <c:pt idx="6708">
                  <c:v>100</c:v>
                </c:pt>
                <c:pt idx="6709">
                  <c:v>100</c:v>
                </c:pt>
                <c:pt idx="6710">
                  <c:v>100</c:v>
                </c:pt>
                <c:pt idx="6711">
                  <c:v>100</c:v>
                </c:pt>
                <c:pt idx="6712">
                  <c:v>100</c:v>
                </c:pt>
                <c:pt idx="6713">
                  <c:v>100</c:v>
                </c:pt>
                <c:pt idx="6714">
                  <c:v>99</c:v>
                </c:pt>
                <c:pt idx="6715">
                  <c:v>99</c:v>
                </c:pt>
                <c:pt idx="6716">
                  <c:v>96</c:v>
                </c:pt>
                <c:pt idx="6717">
                  <c:v>94</c:v>
                </c:pt>
                <c:pt idx="6718">
                  <c:v>81</c:v>
                </c:pt>
                <c:pt idx="6719">
                  <c:v>76</c:v>
                </c:pt>
                <c:pt idx="6720">
                  <c:v>67</c:v>
                </c:pt>
                <c:pt idx="6721">
                  <c:v>46</c:v>
                </c:pt>
                <c:pt idx="6722">
                  <c:v>41</c:v>
                </c:pt>
                <c:pt idx="6723">
                  <c:v>26</c:v>
                </c:pt>
                <c:pt idx="6724">
                  <c:v>21</c:v>
                </c:pt>
                <c:pt idx="6725">
                  <c:v>17</c:v>
                </c:pt>
                <c:pt idx="6726">
                  <c:v>6</c:v>
                </c:pt>
                <c:pt idx="6727">
                  <c:v>4</c:v>
                </c:pt>
                <c:pt idx="6728">
                  <c:v>3</c:v>
                </c:pt>
                <c:pt idx="6729">
                  <c:v>0</c:v>
                </c:pt>
                <c:pt idx="6730">
                  <c:v>1</c:v>
                </c:pt>
                <c:pt idx="6731">
                  <c:v>1</c:v>
                </c:pt>
                <c:pt idx="6732">
                  <c:v>0</c:v>
                </c:pt>
                <c:pt idx="6733">
                  <c:v>0</c:v>
                </c:pt>
                <c:pt idx="6734">
                  <c:v>0</c:v>
                </c:pt>
                <c:pt idx="6735">
                  <c:v>0</c:v>
                </c:pt>
                <c:pt idx="6736">
                  <c:v>0</c:v>
                </c:pt>
                <c:pt idx="6737">
                  <c:v>0</c:v>
                </c:pt>
                <c:pt idx="6738">
                  <c:v>0</c:v>
                </c:pt>
                <c:pt idx="6739">
                  <c:v>0</c:v>
                </c:pt>
                <c:pt idx="6740">
                  <c:v>0</c:v>
                </c:pt>
                <c:pt idx="6741">
                  <c:v>0</c:v>
                </c:pt>
                <c:pt idx="6742">
                  <c:v>0</c:v>
                </c:pt>
                <c:pt idx="6743">
                  <c:v>0</c:v>
                </c:pt>
                <c:pt idx="6744">
                  <c:v>0</c:v>
                </c:pt>
                <c:pt idx="6745">
                  <c:v>0</c:v>
                </c:pt>
                <c:pt idx="6746">
                  <c:v>0</c:v>
                </c:pt>
                <c:pt idx="6747">
                  <c:v>0</c:v>
                </c:pt>
                <c:pt idx="6748">
                  <c:v>0</c:v>
                </c:pt>
                <c:pt idx="6749">
                  <c:v>0</c:v>
                </c:pt>
                <c:pt idx="6750">
                  <c:v>0</c:v>
                </c:pt>
                <c:pt idx="6751">
                  <c:v>0</c:v>
                </c:pt>
                <c:pt idx="6752">
                  <c:v>0</c:v>
                </c:pt>
                <c:pt idx="6753">
                  <c:v>0</c:v>
                </c:pt>
                <c:pt idx="6754">
                  <c:v>0</c:v>
                </c:pt>
                <c:pt idx="6755">
                  <c:v>0</c:v>
                </c:pt>
                <c:pt idx="6756">
                  <c:v>0</c:v>
                </c:pt>
                <c:pt idx="6757">
                  <c:v>0</c:v>
                </c:pt>
                <c:pt idx="6758">
                  <c:v>0</c:v>
                </c:pt>
                <c:pt idx="6759">
                  <c:v>0</c:v>
                </c:pt>
                <c:pt idx="6760">
                  <c:v>0</c:v>
                </c:pt>
                <c:pt idx="6761">
                  <c:v>0</c:v>
                </c:pt>
                <c:pt idx="6762">
                  <c:v>0</c:v>
                </c:pt>
                <c:pt idx="6763">
                  <c:v>0</c:v>
                </c:pt>
                <c:pt idx="6764">
                  <c:v>0</c:v>
                </c:pt>
                <c:pt idx="6765">
                  <c:v>0</c:v>
                </c:pt>
                <c:pt idx="6766">
                  <c:v>0</c:v>
                </c:pt>
                <c:pt idx="6767">
                  <c:v>0</c:v>
                </c:pt>
                <c:pt idx="6768">
                  <c:v>0</c:v>
                </c:pt>
                <c:pt idx="6769">
                  <c:v>0</c:v>
                </c:pt>
                <c:pt idx="6770">
                  <c:v>0</c:v>
                </c:pt>
                <c:pt idx="6771">
                  <c:v>0</c:v>
                </c:pt>
                <c:pt idx="6772">
                  <c:v>0</c:v>
                </c:pt>
                <c:pt idx="6773">
                  <c:v>0</c:v>
                </c:pt>
                <c:pt idx="6774">
                  <c:v>0</c:v>
                </c:pt>
                <c:pt idx="6775">
                  <c:v>0</c:v>
                </c:pt>
                <c:pt idx="6776">
                  <c:v>0</c:v>
                </c:pt>
                <c:pt idx="6777">
                  <c:v>0</c:v>
                </c:pt>
                <c:pt idx="6778">
                  <c:v>0</c:v>
                </c:pt>
                <c:pt idx="6779">
                  <c:v>0</c:v>
                </c:pt>
                <c:pt idx="6780">
                  <c:v>0</c:v>
                </c:pt>
                <c:pt idx="6781">
                  <c:v>0</c:v>
                </c:pt>
                <c:pt idx="6782">
                  <c:v>0</c:v>
                </c:pt>
                <c:pt idx="6783">
                  <c:v>0</c:v>
                </c:pt>
                <c:pt idx="6784">
                  <c:v>0</c:v>
                </c:pt>
                <c:pt idx="6785">
                  <c:v>0</c:v>
                </c:pt>
                <c:pt idx="6786">
                  <c:v>0</c:v>
                </c:pt>
                <c:pt idx="6787">
                  <c:v>0</c:v>
                </c:pt>
                <c:pt idx="6788">
                  <c:v>0</c:v>
                </c:pt>
                <c:pt idx="6789">
                  <c:v>0</c:v>
                </c:pt>
                <c:pt idx="6790">
                  <c:v>0</c:v>
                </c:pt>
                <c:pt idx="6791">
                  <c:v>0</c:v>
                </c:pt>
                <c:pt idx="6792">
                  <c:v>0</c:v>
                </c:pt>
                <c:pt idx="6793">
                  <c:v>0</c:v>
                </c:pt>
                <c:pt idx="6794">
                  <c:v>0</c:v>
                </c:pt>
                <c:pt idx="6795">
                  <c:v>0</c:v>
                </c:pt>
                <c:pt idx="6796">
                  <c:v>0</c:v>
                </c:pt>
                <c:pt idx="6797">
                  <c:v>0</c:v>
                </c:pt>
                <c:pt idx="6798">
                  <c:v>0</c:v>
                </c:pt>
                <c:pt idx="6799">
                  <c:v>0</c:v>
                </c:pt>
                <c:pt idx="6800">
                  <c:v>100</c:v>
                </c:pt>
                <c:pt idx="6801">
                  <c:v>100</c:v>
                </c:pt>
                <c:pt idx="6802">
                  <c:v>100</c:v>
                </c:pt>
                <c:pt idx="6803">
                  <c:v>100</c:v>
                </c:pt>
                <c:pt idx="6804">
                  <c:v>100</c:v>
                </c:pt>
                <c:pt idx="6805">
                  <c:v>100</c:v>
                </c:pt>
                <c:pt idx="6806">
                  <c:v>100</c:v>
                </c:pt>
                <c:pt idx="6807">
                  <c:v>100</c:v>
                </c:pt>
                <c:pt idx="6808">
                  <c:v>100</c:v>
                </c:pt>
                <c:pt idx="6809">
                  <c:v>100</c:v>
                </c:pt>
                <c:pt idx="6810">
                  <c:v>100</c:v>
                </c:pt>
                <c:pt idx="6811">
                  <c:v>100</c:v>
                </c:pt>
                <c:pt idx="6812">
                  <c:v>100</c:v>
                </c:pt>
                <c:pt idx="6813">
                  <c:v>100</c:v>
                </c:pt>
                <c:pt idx="6814">
                  <c:v>100</c:v>
                </c:pt>
                <c:pt idx="6815">
                  <c:v>99</c:v>
                </c:pt>
                <c:pt idx="6816">
                  <c:v>97</c:v>
                </c:pt>
                <c:pt idx="6817">
                  <c:v>95</c:v>
                </c:pt>
                <c:pt idx="6818">
                  <c:v>86</c:v>
                </c:pt>
                <c:pt idx="6819">
                  <c:v>76</c:v>
                </c:pt>
                <c:pt idx="6820">
                  <c:v>71</c:v>
                </c:pt>
                <c:pt idx="6821">
                  <c:v>63</c:v>
                </c:pt>
                <c:pt idx="6822">
                  <c:v>40</c:v>
                </c:pt>
                <c:pt idx="6823">
                  <c:v>26</c:v>
                </c:pt>
                <c:pt idx="6824">
                  <c:v>22</c:v>
                </c:pt>
                <c:pt idx="6825">
                  <c:v>15</c:v>
                </c:pt>
                <c:pt idx="6826">
                  <c:v>17</c:v>
                </c:pt>
                <c:pt idx="6827">
                  <c:v>1</c:v>
                </c:pt>
                <c:pt idx="6828">
                  <c:v>1</c:v>
                </c:pt>
                <c:pt idx="6829">
                  <c:v>1</c:v>
                </c:pt>
                <c:pt idx="6830">
                  <c:v>0</c:v>
                </c:pt>
                <c:pt idx="6831">
                  <c:v>0</c:v>
                </c:pt>
                <c:pt idx="6832">
                  <c:v>0</c:v>
                </c:pt>
                <c:pt idx="6833">
                  <c:v>0</c:v>
                </c:pt>
                <c:pt idx="6834">
                  <c:v>0</c:v>
                </c:pt>
                <c:pt idx="6835">
                  <c:v>0</c:v>
                </c:pt>
                <c:pt idx="6836">
                  <c:v>0</c:v>
                </c:pt>
                <c:pt idx="6837">
                  <c:v>0</c:v>
                </c:pt>
                <c:pt idx="6838">
                  <c:v>0</c:v>
                </c:pt>
                <c:pt idx="6839">
                  <c:v>0</c:v>
                </c:pt>
                <c:pt idx="6840">
                  <c:v>0</c:v>
                </c:pt>
                <c:pt idx="6841">
                  <c:v>0</c:v>
                </c:pt>
                <c:pt idx="6842">
                  <c:v>0</c:v>
                </c:pt>
                <c:pt idx="6843">
                  <c:v>0</c:v>
                </c:pt>
                <c:pt idx="6844">
                  <c:v>0</c:v>
                </c:pt>
                <c:pt idx="6845">
                  <c:v>0</c:v>
                </c:pt>
                <c:pt idx="6846">
                  <c:v>0</c:v>
                </c:pt>
                <c:pt idx="6847">
                  <c:v>0</c:v>
                </c:pt>
                <c:pt idx="6848">
                  <c:v>0</c:v>
                </c:pt>
                <c:pt idx="6849">
                  <c:v>0</c:v>
                </c:pt>
                <c:pt idx="6850">
                  <c:v>0</c:v>
                </c:pt>
                <c:pt idx="6851">
                  <c:v>0</c:v>
                </c:pt>
                <c:pt idx="6852">
                  <c:v>0</c:v>
                </c:pt>
                <c:pt idx="6853">
                  <c:v>0</c:v>
                </c:pt>
                <c:pt idx="6854">
                  <c:v>0</c:v>
                </c:pt>
                <c:pt idx="6855">
                  <c:v>0</c:v>
                </c:pt>
                <c:pt idx="6856">
                  <c:v>0</c:v>
                </c:pt>
                <c:pt idx="6857">
                  <c:v>0</c:v>
                </c:pt>
                <c:pt idx="6858">
                  <c:v>0</c:v>
                </c:pt>
                <c:pt idx="6859">
                  <c:v>0</c:v>
                </c:pt>
                <c:pt idx="6860">
                  <c:v>0</c:v>
                </c:pt>
                <c:pt idx="6861">
                  <c:v>0</c:v>
                </c:pt>
                <c:pt idx="6862">
                  <c:v>0</c:v>
                </c:pt>
                <c:pt idx="6863">
                  <c:v>0</c:v>
                </c:pt>
                <c:pt idx="6864">
                  <c:v>0</c:v>
                </c:pt>
                <c:pt idx="6865">
                  <c:v>0</c:v>
                </c:pt>
                <c:pt idx="6866">
                  <c:v>0</c:v>
                </c:pt>
                <c:pt idx="6867">
                  <c:v>0</c:v>
                </c:pt>
                <c:pt idx="6868">
                  <c:v>0</c:v>
                </c:pt>
                <c:pt idx="6869">
                  <c:v>0</c:v>
                </c:pt>
                <c:pt idx="6870">
                  <c:v>0</c:v>
                </c:pt>
                <c:pt idx="6871">
                  <c:v>0</c:v>
                </c:pt>
                <c:pt idx="6872">
                  <c:v>0</c:v>
                </c:pt>
                <c:pt idx="6873">
                  <c:v>0</c:v>
                </c:pt>
                <c:pt idx="6874">
                  <c:v>0</c:v>
                </c:pt>
                <c:pt idx="6875">
                  <c:v>0</c:v>
                </c:pt>
                <c:pt idx="6876">
                  <c:v>0</c:v>
                </c:pt>
                <c:pt idx="6877">
                  <c:v>0</c:v>
                </c:pt>
                <c:pt idx="6878">
                  <c:v>0</c:v>
                </c:pt>
                <c:pt idx="6879">
                  <c:v>0</c:v>
                </c:pt>
                <c:pt idx="6880">
                  <c:v>0</c:v>
                </c:pt>
                <c:pt idx="6881">
                  <c:v>0</c:v>
                </c:pt>
                <c:pt idx="6882">
                  <c:v>0</c:v>
                </c:pt>
                <c:pt idx="6883">
                  <c:v>0</c:v>
                </c:pt>
                <c:pt idx="6884">
                  <c:v>0</c:v>
                </c:pt>
                <c:pt idx="6885">
                  <c:v>0</c:v>
                </c:pt>
                <c:pt idx="6886">
                  <c:v>0</c:v>
                </c:pt>
                <c:pt idx="6887">
                  <c:v>0</c:v>
                </c:pt>
                <c:pt idx="6888">
                  <c:v>0</c:v>
                </c:pt>
                <c:pt idx="6889">
                  <c:v>0</c:v>
                </c:pt>
                <c:pt idx="6890">
                  <c:v>0</c:v>
                </c:pt>
                <c:pt idx="6891">
                  <c:v>0</c:v>
                </c:pt>
                <c:pt idx="6892">
                  <c:v>0</c:v>
                </c:pt>
                <c:pt idx="6893">
                  <c:v>0</c:v>
                </c:pt>
                <c:pt idx="6894">
                  <c:v>0</c:v>
                </c:pt>
                <c:pt idx="6895">
                  <c:v>0</c:v>
                </c:pt>
                <c:pt idx="6896">
                  <c:v>0</c:v>
                </c:pt>
                <c:pt idx="6897">
                  <c:v>0</c:v>
                </c:pt>
                <c:pt idx="6898">
                  <c:v>0</c:v>
                </c:pt>
                <c:pt idx="6899">
                  <c:v>0</c:v>
                </c:pt>
                <c:pt idx="6900">
                  <c:v>100</c:v>
                </c:pt>
                <c:pt idx="6901">
                  <c:v>100</c:v>
                </c:pt>
                <c:pt idx="6902">
                  <c:v>100</c:v>
                </c:pt>
                <c:pt idx="6903">
                  <c:v>100</c:v>
                </c:pt>
                <c:pt idx="6904">
                  <c:v>100</c:v>
                </c:pt>
                <c:pt idx="6905">
                  <c:v>100</c:v>
                </c:pt>
                <c:pt idx="6906">
                  <c:v>100</c:v>
                </c:pt>
                <c:pt idx="6907">
                  <c:v>100</c:v>
                </c:pt>
                <c:pt idx="6908">
                  <c:v>100</c:v>
                </c:pt>
                <c:pt idx="6909">
                  <c:v>100</c:v>
                </c:pt>
                <c:pt idx="6910">
                  <c:v>100</c:v>
                </c:pt>
                <c:pt idx="6911">
                  <c:v>100</c:v>
                </c:pt>
                <c:pt idx="6912">
                  <c:v>100</c:v>
                </c:pt>
                <c:pt idx="6913">
                  <c:v>100</c:v>
                </c:pt>
                <c:pt idx="6914">
                  <c:v>100</c:v>
                </c:pt>
                <c:pt idx="6915">
                  <c:v>100</c:v>
                </c:pt>
                <c:pt idx="6916">
                  <c:v>98</c:v>
                </c:pt>
                <c:pt idx="6917">
                  <c:v>97</c:v>
                </c:pt>
                <c:pt idx="6918">
                  <c:v>91</c:v>
                </c:pt>
                <c:pt idx="6919">
                  <c:v>85</c:v>
                </c:pt>
                <c:pt idx="6920">
                  <c:v>76</c:v>
                </c:pt>
                <c:pt idx="6921">
                  <c:v>63</c:v>
                </c:pt>
                <c:pt idx="6922">
                  <c:v>47</c:v>
                </c:pt>
                <c:pt idx="6923">
                  <c:v>36</c:v>
                </c:pt>
                <c:pt idx="6924">
                  <c:v>25</c:v>
                </c:pt>
                <c:pt idx="6925">
                  <c:v>10</c:v>
                </c:pt>
                <c:pt idx="6926">
                  <c:v>6</c:v>
                </c:pt>
                <c:pt idx="6927">
                  <c:v>4</c:v>
                </c:pt>
                <c:pt idx="6928">
                  <c:v>1</c:v>
                </c:pt>
                <c:pt idx="6929">
                  <c:v>1</c:v>
                </c:pt>
                <c:pt idx="6930">
                  <c:v>0</c:v>
                </c:pt>
                <c:pt idx="6931">
                  <c:v>0</c:v>
                </c:pt>
                <c:pt idx="6932">
                  <c:v>0</c:v>
                </c:pt>
                <c:pt idx="6933">
                  <c:v>0</c:v>
                </c:pt>
                <c:pt idx="6934">
                  <c:v>0</c:v>
                </c:pt>
                <c:pt idx="6935">
                  <c:v>0</c:v>
                </c:pt>
                <c:pt idx="6936">
                  <c:v>0</c:v>
                </c:pt>
                <c:pt idx="6937">
                  <c:v>0</c:v>
                </c:pt>
                <c:pt idx="6938">
                  <c:v>0</c:v>
                </c:pt>
                <c:pt idx="6939">
                  <c:v>0</c:v>
                </c:pt>
                <c:pt idx="6940">
                  <c:v>0</c:v>
                </c:pt>
                <c:pt idx="6941">
                  <c:v>0</c:v>
                </c:pt>
                <c:pt idx="6942">
                  <c:v>0</c:v>
                </c:pt>
                <c:pt idx="6943">
                  <c:v>0</c:v>
                </c:pt>
                <c:pt idx="6944">
                  <c:v>0</c:v>
                </c:pt>
                <c:pt idx="6945">
                  <c:v>0</c:v>
                </c:pt>
                <c:pt idx="6946">
                  <c:v>0</c:v>
                </c:pt>
                <c:pt idx="6947">
                  <c:v>0</c:v>
                </c:pt>
                <c:pt idx="6948">
                  <c:v>0</c:v>
                </c:pt>
                <c:pt idx="6949">
                  <c:v>0</c:v>
                </c:pt>
                <c:pt idx="6950">
                  <c:v>0</c:v>
                </c:pt>
                <c:pt idx="6951">
                  <c:v>0</c:v>
                </c:pt>
                <c:pt idx="6952">
                  <c:v>0</c:v>
                </c:pt>
                <c:pt idx="6953">
                  <c:v>0</c:v>
                </c:pt>
                <c:pt idx="6954">
                  <c:v>0</c:v>
                </c:pt>
                <c:pt idx="6955">
                  <c:v>0</c:v>
                </c:pt>
                <c:pt idx="6956">
                  <c:v>0</c:v>
                </c:pt>
                <c:pt idx="6957">
                  <c:v>0</c:v>
                </c:pt>
                <c:pt idx="6958">
                  <c:v>0</c:v>
                </c:pt>
                <c:pt idx="6959">
                  <c:v>0</c:v>
                </c:pt>
                <c:pt idx="6960">
                  <c:v>0</c:v>
                </c:pt>
                <c:pt idx="6961">
                  <c:v>0</c:v>
                </c:pt>
                <c:pt idx="6962">
                  <c:v>0</c:v>
                </c:pt>
                <c:pt idx="6963">
                  <c:v>0</c:v>
                </c:pt>
                <c:pt idx="6964">
                  <c:v>0</c:v>
                </c:pt>
                <c:pt idx="6965">
                  <c:v>0</c:v>
                </c:pt>
                <c:pt idx="6966">
                  <c:v>0</c:v>
                </c:pt>
                <c:pt idx="6967">
                  <c:v>0</c:v>
                </c:pt>
                <c:pt idx="6968">
                  <c:v>0</c:v>
                </c:pt>
                <c:pt idx="6969">
                  <c:v>0</c:v>
                </c:pt>
                <c:pt idx="6970">
                  <c:v>0</c:v>
                </c:pt>
                <c:pt idx="6971">
                  <c:v>0</c:v>
                </c:pt>
                <c:pt idx="6972">
                  <c:v>0</c:v>
                </c:pt>
                <c:pt idx="6973">
                  <c:v>0</c:v>
                </c:pt>
                <c:pt idx="6974">
                  <c:v>0</c:v>
                </c:pt>
                <c:pt idx="6975">
                  <c:v>0</c:v>
                </c:pt>
                <c:pt idx="6976">
                  <c:v>0</c:v>
                </c:pt>
                <c:pt idx="6977">
                  <c:v>0</c:v>
                </c:pt>
                <c:pt idx="6978">
                  <c:v>0</c:v>
                </c:pt>
                <c:pt idx="6979">
                  <c:v>0</c:v>
                </c:pt>
                <c:pt idx="6980">
                  <c:v>0</c:v>
                </c:pt>
                <c:pt idx="6981">
                  <c:v>0</c:v>
                </c:pt>
                <c:pt idx="6982">
                  <c:v>0</c:v>
                </c:pt>
                <c:pt idx="6983">
                  <c:v>0</c:v>
                </c:pt>
                <c:pt idx="6984">
                  <c:v>0</c:v>
                </c:pt>
                <c:pt idx="6985">
                  <c:v>0</c:v>
                </c:pt>
                <c:pt idx="6986">
                  <c:v>0</c:v>
                </c:pt>
                <c:pt idx="6987">
                  <c:v>0</c:v>
                </c:pt>
                <c:pt idx="6988">
                  <c:v>0</c:v>
                </c:pt>
                <c:pt idx="6989">
                  <c:v>0</c:v>
                </c:pt>
                <c:pt idx="6990">
                  <c:v>0</c:v>
                </c:pt>
                <c:pt idx="6991">
                  <c:v>0</c:v>
                </c:pt>
                <c:pt idx="6992">
                  <c:v>0</c:v>
                </c:pt>
                <c:pt idx="6993">
                  <c:v>0</c:v>
                </c:pt>
                <c:pt idx="6994">
                  <c:v>0</c:v>
                </c:pt>
                <c:pt idx="6995">
                  <c:v>0</c:v>
                </c:pt>
                <c:pt idx="6996">
                  <c:v>0</c:v>
                </c:pt>
                <c:pt idx="6997">
                  <c:v>0</c:v>
                </c:pt>
                <c:pt idx="6998">
                  <c:v>0</c:v>
                </c:pt>
                <c:pt idx="6999">
                  <c:v>0</c:v>
                </c:pt>
                <c:pt idx="7000">
                  <c:v>100</c:v>
                </c:pt>
                <c:pt idx="7001">
                  <c:v>100</c:v>
                </c:pt>
                <c:pt idx="7002">
                  <c:v>100</c:v>
                </c:pt>
                <c:pt idx="7003">
                  <c:v>100</c:v>
                </c:pt>
                <c:pt idx="7004">
                  <c:v>100</c:v>
                </c:pt>
                <c:pt idx="7005">
                  <c:v>100</c:v>
                </c:pt>
                <c:pt idx="7006">
                  <c:v>100</c:v>
                </c:pt>
                <c:pt idx="7007">
                  <c:v>100</c:v>
                </c:pt>
                <c:pt idx="7008">
                  <c:v>100</c:v>
                </c:pt>
                <c:pt idx="7009">
                  <c:v>100</c:v>
                </c:pt>
                <c:pt idx="7010">
                  <c:v>100</c:v>
                </c:pt>
                <c:pt idx="7011">
                  <c:v>100</c:v>
                </c:pt>
                <c:pt idx="7012">
                  <c:v>100</c:v>
                </c:pt>
                <c:pt idx="7013">
                  <c:v>100</c:v>
                </c:pt>
                <c:pt idx="7014">
                  <c:v>100</c:v>
                </c:pt>
                <c:pt idx="7015">
                  <c:v>98</c:v>
                </c:pt>
                <c:pt idx="7016">
                  <c:v>99</c:v>
                </c:pt>
                <c:pt idx="7017">
                  <c:v>97</c:v>
                </c:pt>
                <c:pt idx="7018">
                  <c:v>91</c:v>
                </c:pt>
                <c:pt idx="7019">
                  <c:v>87</c:v>
                </c:pt>
                <c:pt idx="7020">
                  <c:v>78</c:v>
                </c:pt>
                <c:pt idx="7021">
                  <c:v>65</c:v>
                </c:pt>
                <c:pt idx="7022">
                  <c:v>46</c:v>
                </c:pt>
                <c:pt idx="7023">
                  <c:v>42</c:v>
                </c:pt>
                <c:pt idx="7024">
                  <c:v>32</c:v>
                </c:pt>
                <c:pt idx="7025">
                  <c:v>20</c:v>
                </c:pt>
                <c:pt idx="7026">
                  <c:v>10</c:v>
                </c:pt>
                <c:pt idx="7027">
                  <c:v>6</c:v>
                </c:pt>
                <c:pt idx="7028">
                  <c:v>3</c:v>
                </c:pt>
                <c:pt idx="7029">
                  <c:v>1</c:v>
                </c:pt>
                <c:pt idx="7030">
                  <c:v>0</c:v>
                </c:pt>
                <c:pt idx="7031">
                  <c:v>0</c:v>
                </c:pt>
                <c:pt idx="7032">
                  <c:v>0</c:v>
                </c:pt>
                <c:pt idx="7033">
                  <c:v>0</c:v>
                </c:pt>
                <c:pt idx="7034">
                  <c:v>0</c:v>
                </c:pt>
                <c:pt idx="7035">
                  <c:v>0</c:v>
                </c:pt>
                <c:pt idx="7036">
                  <c:v>0</c:v>
                </c:pt>
                <c:pt idx="7037">
                  <c:v>0</c:v>
                </c:pt>
                <c:pt idx="7038">
                  <c:v>0</c:v>
                </c:pt>
                <c:pt idx="7039">
                  <c:v>0</c:v>
                </c:pt>
                <c:pt idx="7040">
                  <c:v>0</c:v>
                </c:pt>
                <c:pt idx="7041">
                  <c:v>0</c:v>
                </c:pt>
                <c:pt idx="7042">
                  <c:v>0</c:v>
                </c:pt>
                <c:pt idx="7043">
                  <c:v>0</c:v>
                </c:pt>
                <c:pt idx="7044">
                  <c:v>0</c:v>
                </c:pt>
                <c:pt idx="7045">
                  <c:v>0</c:v>
                </c:pt>
                <c:pt idx="7046">
                  <c:v>0</c:v>
                </c:pt>
                <c:pt idx="7047">
                  <c:v>0</c:v>
                </c:pt>
                <c:pt idx="7048">
                  <c:v>0</c:v>
                </c:pt>
                <c:pt idx="7049">
                  <c:v>0</c:v>
                </c:pt>
                <c:pt idx="7050">
                  <c:v>0</c:v>
                </c:pt>
                <c:pt idx="7051">
                  <c:v>0</c:v>
                </c:pt>
                <c:pt idx="7052">
                  <c:v>0</c:v>
                </c:pt>
                <c:pt idx="7053">
                  <c:v>0</c:v>
                </c:pt>
                <c:pt idx="7054">
                  <c:v>0</c:v>
                </c:pt>
                <c:pt idx="7055">
                  <c:v>0</c:v>
                </c:pt>
                <c:pt idx="7056">
                  <c:v>0</c:v>
                </c:pt>
                <c:pt idx="7057">
                  <c:v>0</c:v>
                </c:pt>
                <c:pt idx="7058">
                  <c:v>0</c:v>
                </c:pt>
                <c:pt idx="7059">
                  <c:v>0</c:v>
                </c:pt>
                <c:pt idx="7060">
                  <c:v>0</c:v>
                </c:pt>
                <c:pt idx="7061">
                  <c:v>0</c:v>
                </c:pt>
                <c:pt idx="7062">
                  <c:v>0</c:v>
                </c:pt>
                <c:pt idx="7063">
                  <c:v>0</c:v>
                </c:pt>
                <c:pt idx="7064">
                  <c:v>0</c:v>
                </c:pt>
                <c:pt idx="7065">
                  <c:v>0</c:v>
                </c:pt>
                <c:pt idx="7066">
                  <c:v>0</c:v>
                </c:pt>
                <c:pt idx="7067">
                  <c:v>0</c:v>
                </c:pt>
                <c:pt idx="7068">
                  <c:v>0</c:v>
                </c:pt>
                <c:pt idx="7069">
                  <c:v>0</c:v>
                </c:pt>
                <c:pt idx="7070">
                  <c:v>0</c:v>
                </c:pt>
                <c:pt idx="7071">
                  <c:v>0</c:v>
                </c:pt>
                <c:pt idx="7072">
                  <c:v>0</c:v>
                </c:pt>
                <c:pt idx="7073">
                  <c:v>0</c:v>
                </c:pt>
                <c:pt idx="7074">
                  <c:v>0</c:v>
                </c:pt>
                <c:pt idx="7075">
                  <c:v>0</c:v>
                </c:pt>
                <c:pt idx="7076">
                  <c:v>0</c:v>
                </c:pt>
                <c:pt idx="7077">
                  <c:v>0</c:v>
                </c:pt>
                <c:pt idx="7078">
                  <c:v>0</c:v>
                </c:pt>
                <c:pt idx="7079">
                  <c:v>0</c:v>
                </c:pt>
                <c:pt idx="7080">
                  <c:v>0</c:v>
                </c:pt>
                <c:pt idx="7081">
                  <c:v>0</c:v>
                </c:pt>
                <c:pt idx="7082">
                  <c:v>0</c:v>
                </c:pt>
                <c:pt idx="7083">
                  <c:v>0</c:v>
                </c:pt>
                <c:pt idx="7084">
                  <c:v>0</c:v>
                </c:pt>
                <c:pt idx="7085">
                  <c:v>0</c:v>
                </c:pt>
                <c:pt idx="7086">
                  <c:v>0</c:v>
                </c:pt>
                <c:pt idx="7087">
                  <c:v>0</c:v>
                </c:pt>
                <c:pt idx="7088">
                  <c:v>0</c:v>
                </c:pt>
                <c:pt idx="7089">
                  <c:v>0</c:v>
                </c:pt>
                <c:pt idx="7090">
                  <c:v>0</c:v>
                </c:pt>
                <c:pt idx="7091">
                  <c:v>0</c:v>
                </c:pt>
                <c:pt idx="7092">
                  <c:v>0</c:v>
                </c:pt>
                <c:pt idx="7093">
                  <c:v>0</c:v>
                </c:pt>
                <c:pt idx="7094">
                  <c:v>0</c:v>
                </c:pt>
                <c:pt idx="7095">
                  <c:v>0</c:v>
                </c:pt>
                <c:pt idx="7096">
                  <c:v>0</c:v>
                </c:pt>
                <c:pt idx="7097">
                  <c:v>0</c:v>
                </c:pt>
                <c:pt idx="7098">
                  <c:v>0</c:v>
                </c:pt>
                <c:pt idx="7099">
                  <c:v>0</c:v>
                </c:pt>
                <c:pt idx="7100">
                  <c:v>100</c:v>
                </c:pt>
                <c:pt idx="7101">
                  <c:v>100</c:v>
                </c:pt>
                <c:pt idx="7102">
                  <c:v>100</c:v>
                </c:pt>
                <c:pt idx="7103">
                  <c:v>100</c:v>
                </c:pt>
                <c:pt idx="7104">
                  <c:v>100</c:v>
                </c:pt>
                <c:pt idx="7105">
                  <c:v>100</c:v>
                </c:pt>
                <c:pt idx="7106">
                  <c:v>100</c:v>
                </c:pt>
                <c:pt idx="7107">
                  <c:v>100</c:v>
                </c:pt>
                <c:pt idx="7108">
                  <c:v>100</c:v>
                </c:pt>
                <c:pt idx="7109">
                  <c:v>100</c:v>
                </c:pt>
                <c:pt idx="7110">
                  <c:v>100</c:v>
                </c:pt>
                <c:pt idx="7111">
                  <c:v>100</c:v>
                </c:pt>
                <c:pt idx="7112">
                  <c:v>100</c:v>
                </c:pt>
                <c:pt idx="7113">
                  <c:v>100</c:v>
                </c:pt>
                <c:pt idx="7114">
                  <c:v>100</c:v>
                </c:pt>
                <c:pt idx="7115">
                  <c:v>100</c:v>
                </c:pt>
                <c:pt idx="7116">
                  <c:v>99</c:v>
                </c:pt>
                <c:pt idx="7117">
                  <c:v>97</c:v>
                </c:pt>
                <c:pt idx="7118">
                  <c:v>93</c:v>
                </c:pt>
                <c:pt idx="7119">
                  <c:v>88</c:v>
                </c:pt>
                <c:pt idx="7120">
                  <c:v>80</c:v>
                </c:pt>
                <c:pt idx="7121">
                  <c:v>75</c:v>
                </c:pt>
                <c:pt idx="7122">
                  <c:v>53</c:v>
                </c:pt>
                <c:pt idx="7123">
                  <c:v>44</c:v>
                </c:pt>
                <c:pt idx="7124">
                  <c:v>30</c:v>
                </c:pt>
                <c:pt idx="7125">
                  <c:v>21</c:v>
                </c:pt>
                <c:pt idx="7126">
                  <c:v>17</c:v>
                </c:pt>
                <c:pt idx="7127">
                  <c:v>5</c:v>
                </c:pt>
                <c:pt idx="7128">
                  <c:v>2</c:v>
                </c:pt>
                <c:pt idx="7129">
                  <c:v>6</c:v>
                </c:pt>
                <c:pt idx="7130">
                  <c:v>0</c:v>
                </c:pt>
                <c:pt idx="7131">
                  <c:v>0</c:v>
                </c:pt>
                <c:pt idx="7132">
                  <c:v>0</c:v>
                </c:pt>
                <c:pt idx="7133">
                  <c:v>0</c:v>
                </c:pt>
                <c:pt idx="7134">
                  <c:v>0</c:v>
                </c:pt>
                <c:pt idx="7135">
                  <c:v>0</c:v>
                </c:pt>
                <c:pt idx="7136">
                  <c:v>0</c:v>
                </c:pt>
                <c:pt idx="7137">
                  <c:v>0</c:v>
                </c:pt>
                <c:pt idx="7138">
                  <c:v>0</c:v>
                </c:pt>
                <c:pt idx="7139">
                  <c:v>0</c:v>
                </c:pt>
                <c:pt idx="7140">
                  <c:v>0</c:v>
                </c:pt>
                <c:pt idx="7141">
                  <c:v>0</c:v>
                </c:pt>
                <c:pt idx="7142">
                  <c:v>0</c:v>
                </c:pt>
                <c:pt idx="7143">
                  <c:v>0</c:v>
                </c:pt>
                <c:pt idx="7144">
                  <c:v>0</c:v>
                </c:pt>
                <c:pt idx="7145">
                  <c:v>0</c:v>
                </c:pt>
                <c:pt idx="7146">
                  <c:v>0</c:v>
                </c:pt>
                <c:pt idx="7147">
                  <c:v>0</c:v>
                </c:pt>
                <c:pt idx="7148">
                  <c:v>0</c:v>
                </c:pt>
                <c:pt idx="7149">
                  <c:v>0</c:v>
                </c:pt>
                <c:pt idx="7150">
                  <c:v>0</c:v>
                </c:pt>
                <c:pt idx="7151">
                  <c:v>0</c:v>
                </c:pt>
                <c:pt idx="7152">
                  <c:v>0</c:v>
                </c:pt>
                <c:pt idx="7153">
                  <c:v>0</c:v>
                </c:pt>
                <c:pt idx="7154">
                  <c:v>0</c:v>
                </c:pt>
                <c:pt idx="7155">
                  <c:v>0</c:v>
                </c:pt>
                <c:pt idx="7156">
                  <c:v>0</c:v>
                </c:pt>
                <c:pt idx="7157">
                  <c:v>0</c:v>
                </c:pt>
                <c:pt idx="7158">
                  <c:v>0</c:v>
                </c:pt>
                <c:pt idx="7159">
                  <c:v>0</c:v>
                </c:pt>
                <c:pt idx="7160">
                  <c:v>0</c:v>
                </c:pt>
                <c:pt idx="7161">
                  <c:v>0</c:v>
                </c:pt>
                <c:pt idx="7162">
                  <c:v>0</c:v>
                </c:pt>
                <c:pt idx="7163">
                  <c:v>0</c:v>
                </c:pt>
                <c:pt idx="7164">
                  <c:v>0</c:v>
                </c:pt>
                <c:pt idx="7165">
                  <c:v>0</c:v>
                </c:pt>
                <c:pt idx="7166">
                  <c:v>0</c:v>
                </c:pt>
                <c:pt idx="7167">
                  <c:v>0</c:v>
                </c:pt>
                <c:pt idx="7168">
                  <c:v>0</c:v>
                </c:pt>
                <c:pt idx="7169">
                  <c:v>0</c:v>
                </c:pt>
                <c:pt idx="7170">
                  <c:v>0</c:v>
                </c:pt>
                <c:pt idx="7171">
                  <c:v>0</c:v>
                </c:pt>
                <c:pt idx="7172">
                  <c:v>0</c:v>
                </c:pt>
                <c:pt idx="7173">
                  <c:v>0</c:v>
                </c:pt>
                <c:pt idx="7174">
                  <c:v>0</c:v>
                </c:pt>
                <c:pt idx="7175">
                  <c:v>0</c:v>
                </c:pt>
                <c:pt idx="7176">
                  <c:v>0</c:v>
                </c:pt>
                <c:pt idx="7177">
                  <c:v>0</c:v>
                </c:pt>
                <c:pt idx="7178">
                  <c:v>0</c:v>
                </c:pt>
                <c:pt idx="7179">
                  <c:v>0</c:v>
                </c:pt>
                <c:pt idx="7180">
                  <c:v>0</c:v>
                </c:pt>
                <c:pt idx="7181">
                  <c:v>0</c:v>
                </c:pt>
                <c:pt idx="7182">
                  <c:v>0</c:v>
                </c:pt>
                <c:pt idx="7183">
                  <c:v>0</c:v>
                </c:pt>
                <c:pt idx="7184">
                  <c:v>0</c:v>
                </c:pt>
                <c:pt idx="7185">
                  <c:v>0</c:v>
                </c:pt>
                <c:pt idx="7186">
                  <c:v>0</c:v>
                </c:pt>
                <c:pt idx="7187">
                  <c:v>0</c:v>
                </c:pt>
                <c:pt idx="7188">
                  <c:v>0</c:v>
                </c:pt>
                <c:pt idx="7189">
                  <c:v>0</c:v>
                </c:pt>
                <c:pt idx="7190">
                  <c:v>0</c:v>
                </c:pt>
                <c:pt idx="7191">
                  <c:v>0</c:v>
                </c:pt>
                <c:pt idx="7192">
                  <c:v>0</c:v>
                </c:pt>
                <c:pt idx="7193">
                  <c:v>0</c:v>
                </c:pt>
                <c:pt idx="7194">
                  <c:v>0</c:v>
                </c:pt>
                <c:pt idx="7195">
                  <c:v>0</c:v>
                </c:pt>
                <c:pt idx="7196">
                  <c:v>0</c:v>
                </c:pt>
                <c:pt idx="7197">
                  <c:v>0</c:v>
                </c:pt>
                <c:pt idx="7198">
                  <c:v>0</c:v>
                </c:pt>
                <c:pt idx="7199">
                  <c:v>0</c:v>
                </c:pt>
                <c:pt idx="7200">
                  <c:v>100</c:v>
                </c:pt>
                <c:pt idx="7201">
                  <c:v>100</c:v>
                </c:pt>
                <c:pt idx="7202">
                  <c:v>100</c:v>
                </c:pt>
                <c:pt idx="7203">
                  <c:v>100</c:v>
                </c:pt>
                <c:pt idx="7204">
                  <c:v>100</c:v>
                </c:pt>
                <c:pt idx="7205">
                  <c:v>100</c:v>
                </c:pt>
                <c:pt idx="7206">
                  <c:v>100</c:v>
                </c:pt>
                <c:pt idx="7207">
                  <c:v>100</c:v>
                </c:pt>
                <c:pt idx="7208">
                  <c:v>100</c:v>
                </c:pt>
                <c:pt idx="7209">
                  <c:v>100</c:v>
                </c:pt>
                <c:pt idx="7210">
                  <c:v>100</c:v>
                </c:pt>
                <c:pt idx="7211">
                  <c:v>100</c:v>
                </c:pt>
                <c:pt idx="7212">
                  <c:v>100</c:v>
                </c:pt>
                <c:pt idx="7213">
                  <c:v>100</c:v>
                </c:pt>
                <c:pt idx="7214">
                  <c:v>100</c:v>
                </c:pt>
                <c:pt idx="7215">
                  <c:v>100</c:v>
                </c:pt>
                <c:pt idx="7216">
                  <c:v>98</c:v>
                </c:pt>
                <c:pt idx="7217">
                  <c:v>99</c:v>
                </c:pt>
                <c:pt idx="7218">
                  <c:v>96</c:v>
                </c:pt>
                <c:pt idx="7219">
                  <c:v>93</c:v>
                </c:pt>
                <c:pt idx="7220">
                  <c:v>89</c:v>
                </c:pt>
                <c:pt idx="7221">
                  <c:v>77</c:v>
                </c:pt>
                <c:pt idx="7222">
                  <c:v>66</c:v>
                </c:pt>
                <c:pt idx="7223">
                  <c:v>53</c:v>
                </c:pt>
                <c:pt idx="7224">
                  <c:v>36</c:v>
                </c:pt>
                <c:pt idx="7225">
                  <c:v>21</c:v>
                </c:pt>
                <c:pt idx="7226">
                  <c:v>18</c:v>
                </c:pt>
                <c:pt idx="7227">
                  <c:v>14</c:v>
                </c:pt>
                <c:pt idx="7228">
                  <c:v>3</c:v>
                </c:pt>
                <c:pt idx="7229">
                  <c:v>5</c:v>
                </c:pt>
                <c:pt idx="7230">
                  <c:v>2</c:v>
                </c:pt>
                <c:pt idx="7231">
                  <c:v>1</c:v>
                </c:pt>
                <c:pt idx="7232">
                  <c:v>1</c:v>
                </c:pt>
                <c:pt idx="7233">
                  <c:v>0</c:v>
                </c:pt>
                <c:pt idx="7234">
                  <c:v>0</c:v>
                </c:pt>
                <c:pt idx="7235">
                  <c:v>0</c:v>
                </c:pt>
                <c:pt idx="7236">
                  <c:v>0</c:v>
                </c:pt>
                <c:pt idx="7237">
                  <c:v>0</c:v>
                </c:pt>
                <c:pt idx="7238">
                  <c:v>0</c:v>
                </c:pt>
                <c:pt idx="7239">
                  <c:v>0</c:v>
                </c:pt>
                <c:pt idx="7240">
                  <c:v>0</c:v>
                </c:pt>
                <c:pt idx="7241">
                  <c:v>0</c:v>
                </c:pt>
                <c:pt idx="7242">
                  <c:v>0</c:v>
                </c:pt>
                <c:pt idx="7243">
                  <c:v>0</c:v>
                </c:pt>
                <c:pt idx="7244">
                  <c:v>0</c:v>
                </c:pt>
                <c:pt idx="7245">
                  <c:v>0</c:v>
                </c:pt>
                <c:pt idx="7246">
                  <c:v>0</c:v>
                </c:pt>
                <c:pt idx="7247">
                  <c:v>0</c:v>
                </c:pt>
                <c:pt idx="7248">
                  <c:v>0</c:v>
                </c:pt>
                <c:pt idx="7249">
                  <c:v>0</c:v>
                </c:pt>
                <c:pt idx="7250">
                  <c:v>0</c:v>
                </c:pt>
                <c:pt idx="7251">
                  <c:v>0</c:v>
                </c:pt>
                <c:pt idx="7252">
                  <c:v>0</c:v>
                </c:pt>
                <c:pt idx="7253">
                  <c:v>0</c:v>
                </c:pt>
                <c:pt idx="7254">
                  <c:v>0</c:v>
                </c:pt>
                <c:pt idx="7255">
                  <c:v>0</c:v>
                </c:pt>
                <c:pt idx="7256">
                  <c:v>0</c:v>
                </c:pt>
                <c:pt idx="7257">
                  <c:v>0</c:v>
                </c:pt>
                <c:pt idx="7258">
                  <c:v>0</c:v>
                </c:pt>
                <c:pt idx="7259">
                  <c:v>0</c:v>
                </c:pt>
                <c:pt idx="7260">
                  <c:v>0</c:v>
                </c:pt>
                <c:pt idx="7261">
                  <c:v>0</c:v>
                </c:pt>
                <c:pt idx="7262">
                  <c:v>0</c:v>
                </c:pt>
                <c:pt idx="7263">
                  <c:v>0</c:v>
                </c:pt>
                <c:pt idx="7264">
                  <c:v>0</c:v>
                </c:pt>
                <c:pt idx="7265">
                  <c:v>0</c:v>
                </c:pt>
                <c:pt idx="7266">
                  <c:v>0</c:v>
                </c:pt>
                <c:pt idx="7267">
                  <c:v>0</c:v>
                </c:pt>
                <c:pt idx="7268">
                  <c:v>0</c:v>
                </c:pt>
                <c:pt idx="7269">
                  <c:v>0</c:v>
                </c:pt>
                <c:pt idx="7270">
                  <c:v>0</c:v>
                </c:pt>
                <c:pt idx="7271">
                  <c:v>0</c:v>
                </c:pt>
                <c:pt idx="7272">
                  <c:v>0</c:v>
                </c:pt>
                <c:pt idx="7273">
                  <c:v>0</c:v>
                </c:pt>
                <c:pt idx="7274">
                  <c:v>0</c:v>
                </c:pt>
                <c:pt idx="7275">
                  <c:v>0</c:v>
                </c:pt>
                <c:pt idx="7276">
                  <c:v>0</c:v>
                </c:pt>
                <c:pt idx="7277">
                  <c:v>0</c:v>
                </c:pt>
                <c:pt idx="7278">
                  <c:v>0</c:v>
                </c:pt>
                <c:pt idx="7279">
                  <c:v>0</c:v>
                </c:pt>
                <c:pt idx="7280">
                  <c:v>0</c:v>
                </c:pt>
                <c:pt idx="7281">
                  <c:v>0</c:v>
                </c:pt>
                <c:pt idx="7282">
                  <c:v>0</c:v>
                </c:pt>
                <c:pt idx="7283">
                  <c:v>0</c:v>
                </c:pt>
                <c:pt idx="7284">
                  <c:v>0</c:v>
                </c:pt>
                <c:pt idx="7285">
                  <c:v>0</c:v>
                </c:pt>
                <c:pt idx="7286">
                  <c:v>0</c:v>
                </c:pt>
                <c:pt idx="7287">
                  <c:v>0</c:v>
                </c:pt>
                <c:pt idx="7288">
                  <c:v>0</c:v>
                </c:pt>
                <c:pt idx="7289">
                  <c:v>0</c:v>
                </c:pt>
                <c:pt idx="7290">
                  <c:v>0</c:v>
                </c:pt>
                <c:pt idx="7291">
                  <c:v>0</c:v>
                </c:pt>
                <c:pt idx="7292">
                  <c:v>0</c:v>
                </c:pt>
                <c:pt idx="7293">
                  <c:v>0</c:v>
                </c:pt>
                <c:pt idx="7294">
                  <c:v>0</c:v>
                </c:pt>
                <c:pt idx="7295">
                  <c:v>0</c:v>
                </c:pt>
                <c:pt idx="7296">
                  <c:v>0</c:v>
                </c:pt>
                <c:pt idx="7297">
                  <c:v>0</c:v>
                </c:pt>
                <c:pt idx="7298">
                  <c:v>0</c:v>
                </c:pt>
                <c:pt idx="7299">
                  <c:v>0</c:v>
                </c:pt>
                <c:pt idx="7300">
                  <c:v>100</c:v>
                </c:pt>
                <c:pt idx="7301">
                  <c:v>100</c:v>
                </c:pt>
                <c:pt idx="7302">
                  <c:v>100</c:v>
                </c:pt>
                <c:pt idx="7303">
                  <c:v>100</c:v>
                </c:pt>
                <c:pt idx="7304">
                  <c:v>100</c:v>
                </c:pt>
                <c:pt idx="7305">
                  <c:v>100</c:v>
                </c:pt>
                <c:pt idx="7306">
                  <c:v>100</c:v>
                </c:pt>
                <c:pt idx="7307">
                  <c:v>100</c:v>
                </c:pt>
                <c:pt idx="7308">
                  <c:v>100</c:v>
                </c:pt>
                <c:pt idx="7309">
                  <c:v>100</c:v>
                </c:pt>
                <c:pt idx="7310">
                  <c:v>100</c:v>
                </c:pt>
                <c:pt idx="7311">
                  <c:v>100</c:v>
                </c:pt>
                <c:pt idx="7312">
                  <c:v>100</c:v>
                </c:pt>
                <c:pt idx="7313">
                  <c:v>100</c:v>
                </c:pt>
                <c:pt idx="7314">
                  <c:v>100</c:v>
                </c:pt>
                <c:pt idx="7315">
                  <c:v>99</c:v>
                </c:pt>
                <c:pt idx="7316">
                  <c:v>99</c:v>
                </c:pt>
                <c:pt idx="7317">
                  <c:v>98</c:v>
                </c:pt>
                <c:pt idx="7318">
                  <c:v>98</c:v>
                </c:pt>
                <c:pt idx="7319">
                  <c:v>94</c:v>
                </c:pt>
                <c:pt idx="7320">
                  <c:v>85</c:v>
                </c:pt>
                <c:pt idx="7321">
                  <c:v>82</c:v>
                </c:pt>
                <c:pt idx="7322">
                  <c:v>64</c:v>
                </c:pt>
                <c:pt idx="7323">
                  <c:v>46</c:v>
                </c:pt>
                <c:pt idx="7324">
                  <c:v>44</c:v>
                </c:pt>
                <c:pt idx="7325">
                  <c:v>40</c:v>
                </c:pt>
                <c:pt idx="7326">
                  <c:v>17</c:v>
                </c:pt>
                <c:pt idx="7327">
                  <c:v>13</c:v>
                </c:pt>
                <c:pt idx="7328">
                  <c:v>6</c:v>
                </c:pt>
                <c:pt idx="7329">
                  <c:v>3</c:v>
                </c:pt>
                <c:pt idx="7330">
                  <c:v>4</c:v>
                </c:pt>
                <c:pt idx="7331">
                  <c:v>1</c:v>
                </c:pt>
                <c:pt idx="7332">
                  <c:v>2</c:v>
                </c:pt>
                <c:pt idx="7333">
                  <c:v>0</c:v>
                </c:pt>
                <c:pt idx="7334">
                  <c:v>0</c:v>
                </c:pt>
                <c:pt idx="7335">
                  <c:v>0</c:v>
                </c:pt>
                <c:pt idx="7336">
                  <c:v>0</c:v>
                </c:pt>
                <c:pt idx="7337">
                  <c:v>0</c:v>
                </c:pt>
                <c:pt idx="7338">
                  <c:v>0</c:v>
                </c:pt>
                <c:pt idx="7339">
                  <c:v>0</c:v>
                </c:pt>
                <c:pt idx="7340">
                  <c:v>0</c:v>
                </c:pt>
                <c:pt idx="7341">
                  <c:v>0</c:v>
                </c:pt>
                <c:pt idx="7342">
                  <c:v>0</c:v>
                </c:pt>
                <c:pt idx="7343">
                  <c:v>0</c:v>
                </c:pt>
                <c:pt idx="7344">
                  <c:v>0</c:v>
                </c:pt>
                <c:pt idx="7345">
                  <c:v>0</c:v>
                </c:pt>
                <c:pt idx="7346">
                  <c:v>0</c:v>
                </c:pt>
                <c:pt idx="7347">
                  <c:v>0</c:v>
                </c:pt>
                <c:pt idx="7348">
                  <c:v>0</c:v>
                </c:pt>
                <c:pt idx="7349">
                  <c:v>0</c:v>
                </c:pt>
                <c:pt idx="7350">
                  <c:v>0</c:v>
                </c:pt>
                <c:pt idx="7351">
                  <c:v>0</c:v>
                </c:pt>
                <c:pt idx="7352">
                  <c:v>0</c:v>
                </c:pt>
                <c:pt idx="7353">
                  <c:v>0</c:v>
                </c:pt>
                <c:pt idx="7354">
                  <c:v>0</c:v>
                </c:pt>
                <c:pt idx="7355">
                  <c:v>0</c:v>
                </c:pt>
                <c:pt idx="7356">
                  <c:v>0</c:v>
                </c:pt>
                <c:pt idx="7357">
                  <c:v>0</c:v>
                </c:pt>
                <c:pt idx="7358">
                  <c:v>0</c:v>
                </c:pt>
                <c:pt idx="7359">
                  <c:v>0</c:v>
                </c:pt>
                <c:pt idx="7360">
                  <c:v>0</c:v>
                </c:pt>
                <c:pt idx="7361">
                  <c:v>0</c:v>
                </c:pt>
                <c:pt idx="7362">
                  <c:v>0</c:v>
                </c:pt>
                <c:pt idx="7363">
                  <c:v>0</c:v>
                </c:pt>
                <c:pt idx="7364">
                  <c:v>0</c:v>
                </c:pt>
                <c:pt idx="7365">
                  <c:v>0</c:v>
                </c:pt>
                <c:pt idx="7366">
                  <c:v>0</c:v>
                </c:pt>
                <c:pt idx="7367">
                  <c:v>0</c:v>
                </c:pt>
                <c:pt idx="7368">
                  <c:v>0</c:v>
                </c:pt>
                <c:pt idx="7369">
                  <c:v>0</c:v>
                </c:pt>
                <c:pt idx="7370">
                  <c:v>0</c:v>
                </c:pt>
                <c:pt idx="7371">
                  <c:v>0</c:v>
                </c:pt>
                <c:pt idx="7372">
                  <c:v>0</c:v>
                </c:pt>
                <c:pt idx="7373">
                  <c:v>0</c:v>
                </c:pt>
                <c:pt idx="7374">
                  <c:v>0</c:v>
                </c:pt>
                <c:pt idx="7375">
                  <c:v>0</c:v>
                </c:pt>
                <c:pt idx="7376">
                  <c:v>0</c:v>
                </c:pt>
                <c:pt idx="7377">
                  <c:v>0</c:v>
                </c:pt>
                <c:pt idx="7378">
                  <c:v>0</c:v>
                </c:pt>
                <c:pt idx="7379">
                  <c:v>0</c:v>
                </c:pt>
                <c:pt idx="7380">
                  <c:v>0</c:v>
                </c:pt>
                <c:pt idx="7381">
                  <c:v>0</c:v>
                </c:pt>
                <c:pt idx="7382">
                  <c:v>0</c:v>
                </c:pt>
                <c:pt idx="7383">
                  <c:v>0</c:v>
                </c:pt>
                <c:pt idx="7384">
                  <c:v>0</c:v>
                </c:pt>
                <c:pt idx="7385">
                  <c:v>0</c:v>
                </c:pt>
                <c:pt idx="7386">
                  <c:v>0</c:v>
                </c:pt>
                <c:pt idx="7387">
                  <c:v>0</c:v>
                </c:pt>
                <c:pt idx="7388">
                  <c:v>0</c:v>
                </c:pt>
                <c:pt idx="7389">
                  <c:v>0</c:v>
                </c:pt>
                <c:pt idx="7390">
                  <c:v>0</c:v>
                </c:pt>
                <c:pt idx="7391">
                  <c:v>0</c:v>
                </c:pt>
                <c:pt idx="7392">
                  <c:v>0</c:v>
                </c:pt>
                <c:pt idx="7393">
                  <c:v>0</c:v>
                </c:pt>
                <c:pt idx="7394">
                  <c:v>0</c:v>
                </c:pt>
                <c:pt idx="7395">
                  <c:v>0</c:v>
                </c:pt>
                <c:pt idx="7396">
                  <c:v>0</c:v>
                </c:pt>
                <c:pt idx="7397">
                  <c:v>0</c:v>
                </c:pt>
                <c:pt idx="7398">
                  <c:v>0</c:v>
                </c:pt>
                <c:pt idx="7399">
                  <c:v>0</c:v>
                </c:pt>
                <c:pt idx="7400">
                  <c:v>100</c:v>
                </c:pt>
                <c:pt idx="7401">
                  <c:v>100</c:v>
                </c:pt>
                <c:pt idx="7402">
                  <c:v>100</c:v>
                </c:pt>
                <c:pt idx="7403">
                  <c:v>100</c:v>
                </c:pt>
                <c:pt idx="7404">
                  <c:v>100</c:v>
                </c:pt>
                <c:pt idx="7405">
                  <c:v>100</c:v>
                </c:pt>
                <c:pt idx="7406">
                  <c:v>100</c:v>
                </c:pt>
                <c:pt idx="7407">
                  <c:v>100</c:v>
                </c:pt>
                <c:pt idx="7408">
                  <c:v>100</c:v>
                </c:pt>
                <c:pt idx="7409">
                  <c:v>100</c:v>
                </c:pt>
                <c:pt idx="7410">
                  <c:v>100</c:v>
                </c:pt>
                <c:pt idx="7411">
                  <c:v>100</c:v>
                </c:pt>
                <c:pt idx="7412">
                  <c:v>100</c:v>
                </c:pt>
                <c:pt idx="7413">
                  <c:v>100</c:v>
                </c:pt>
                <c:pt idx="7414">
                  <c:v>100</c:v>
                </c:pt>
                <c:pt idx="7415">
                  <c:v>100</c:v>
                </c:pt>
                <c:pt idx="7416">
                  <c:v>99</c:v>
                </c:pt>
                <c:pt idx="7417">
                  <c:v>99</c:v>
                </c:pt>
                <c:pt idx="7418">
                  <c:v>98</c:v>
                </c:pt>
                <c:pt idx="7419">
                  <c:v>93</c:v>
                </c:pt>
                <c:pt idx="7420">
                  <c:v>93</c:v>
                </c:pt>
                <c:pt idx="7421">
                  <c:v>86</c:v>
                </c:pt>
                <c:pt idx="7422">
                  <c:v>74</c:v>
                </c:pt>
                <c:pt idx="7423">
                  <c:v>56</c:v>
                </c:pt>
                <c:pt idx="7424">
                  <c:v>53</c:v>
                </c:pt>
                <c:pt idx="7425">
                  <c:v>39</c:v>
                </c:pt>
                <c:pt idx="7426">
                  <c:v>30</c:v>
                </c:pt>
                <c:pt idx="7427">
                  <c:v>13</c:v>
                </c:pt>
                <c:pt idx="7428">
                  <c:v>7</c:v>
                </c:pt>
                <c:pt idx="7429">
                  <c:v>6</c:v>
                </c:pt>
                <c:pt idx="7430">
                  <c:v>1</c:v>
                </c:pt>
                <c:pt idx="7431">
                  <c:v>2</c:v>
                </c:pt>
                <c:pt idx="7432">
                  <c:v>1</c:v>
                </c:pt>
                <c:pt idx="7433">
                  <c:v>0</c:v>
                </c:pt>
                <c:pt idx="7434">
                  <c:v>0</c:v>
                </c:pt>
                <c:pt idx="7435">
                  <c:v>0</c:v>
                </c:pt>
                <c:pt idx="7436">
                  <c:v>0</c:v>
                </c:pt>
                <c:pt idx="7437">
                  <c:v>0</c:v>
                </c:pt>
                <c:pt idx="7438">
                  <c:v>0</c:v>
                </c:pt>
                <c:pt idx="7439">
                  <c:v>0</c:v>
                </c:pt>
                <c:pt idx="7440">
                  <c:v>0</c:v>
                </c:pt>
                <c:pt idx="7441">
                  <c:v>0</c:v>
                </c:pt>
                <c:pt idx="7442">
                  <c:v>0</c:v>
                </c:pt>
                <c:pt idx="7443">
                  <c:v>0</c:v>
                </c:pt>
                <c:pt idx="7444">
                  <c:v>0</c:v>
                </c:pt>
                <c:pt idx="7445">
                  <c:v>0</c:v>
                </c:pt>
                <c:pt idx="7446">
                  <c:v>0</c:v>
                </c:pt>
                <c:pt idx="7447">
                  <c:v>0</c:v>
                </c:pt>
                <c:pt idx="7448">
                  <c:v>0</c:v>
                </c:pt>
                <c:pt idx="7449">
                  <c:v>0</c:v>
                </c:pt>
                <c:pt idx="7450">
                  <c:v>0</c:v>
                </c:pt>
                <c:pt idx="7451">
                  <c:v>0</c:v>
                </c:pt>
                <c:pt idx="7452">
                  <c:v>0</c:v>
                </c:pt>
                <c:pt idx="7453">
                  <c:v>0</c:v>
                </c:pt>
                <c:pt idx="7454">
                  <c:v>0</c:v>
                </c:pt>
                <c:pt idx="7455">
                  <c:v>0</c:v>
                </c:pt>
                <c:pt idx="7456">
                  <c:v>0</c:v>
                </c:pt>
                <c:pt idx="7457">
                  <c:v>0</c:v>
                </c:pt>
                <c:pt idx="7458">
                  <c:v>0</c:v>
                </c:pt>
                <c:pt idx="7459">
                  <c:v>0</c:v>
                </c:pt>
                <c:pt idx="7460">
                  <c:v>0</c:v>
                </c:pt>
                <c:pt idx="7461">
                  <c:v>0</c:v>
                </c:pt>
                <c:pt idx="7462">
                  <c:v>0</c:v>
                </c:pt>
                <c:pt idx="7463">
                  <c:v>0</c:v>
                </c:pt>
                <c:pt idx="7464">
                  <c:v>0</c:v>
                </c:pt>
                <c:pt idx="7465">
                  <c:v>0</c:v>
                </c:pt>
                <c:pt idx="7466">
                  <c:v>0</c:v>
                </c:pt>
                <c:pt idx="7467">
                  <c:v>0</c:v>
                </c:pt>
                <c:pt idx="7468">
                  <c:v>0</c:v>
                </c:pt>
                <c:pt idx="7469">
                  <c:v>0</c:v>
                </c:pt>
                <c:pt idx="7470">
                  <c:v>0</c:v>
                </c:pt>
                <c:pt idx="7471">
                  <c:v>0</c:v>
                </c:pt>
                <c:pt idx="7472">
                  <c:v>0</c:v>
                </c:pt>
                <c:pt idx="7473">
                  <c:v>0</c:v>
                </c:pt>
                <c:pt idx="7474">
                  <c:v>0</c:v>
                </c:pt>
                <c:pt idx="7475">
                  <c:v>0</c:v>
                </c:pt>
                <c:pt idx="7476">
                  <c:v>0</c:v>
                </c:pt>
                <c:pt idx="7477">
                  <c:v>0</c:v>
                </c:pt>
                <c:pt idx="7478">
                  <c:v>0</c:v>
                </c:pt>
                <c:pt idx="7479">
                  <c:v>0</c:v>
                </c:pt>
                <c:pt idx="7480">
                  <c:v>0</c:v>
                </c:pt>
                <c:pt idx="7481">
                  <c:v>0</c:v>
                </c:pt>
                <c:pt idx="7482">
                  <c:v>0</c:v>
                </c:pt>
                <c:pt idx="7483">
                  <c:v>0</c:v>
                </c:pt>
                <c:pt idx="7484">
                  <c:v>0</c:v>
                </c:pt>
                <c:pt idx="7485">
                  <c:v>0</c:v>
                </c:pt>
                <c:pt idx="7486">
                  <c:v>0</c:v>
                </c:pt>
                <c:pt idx="7487">
                  <c:v>0</c:v>
                </c:pt>
                <c:pt idx="7488">
                  <c:v>0</c:v>
                </c:pt>
                <c:pt idx="7489">
                  <c:v>0</c:v>
                </c:pt>
                <c:pt idx="7490">
                  <c:v>0</c:v>
                </c:pt>
                <c:pt idx="7491">
                  <c:v>0</c:v>
                </c:pt>
                <c:pt idx="7492">
                  <c:v>0</c:v>
                </c:pt>
                <c:pt idx="7493">
                  <c:v>0</c:v>
                </c:pt>
                <c:pt idx="7494">
                  <c:v>0</c:v>
                </c:pt>
                <c:pt idx="7495">
                  <c:v>0</c:v>
                </c:pt>
                <c:pt idx="7496">
                  <c:v>0</c:v>
                </c:pt>
                <c:pt idx="7497">
                  <c:v>0</c:v>
                </c:pt>
                <c:pt idx="7498">
                  <c:v>0</c:v>
                </c:pt>
                <c:pt idx="7499">
                  <c:v>0</c:v>
                </c:pt>
                <c:pt idx="7500">
                  <c:v>100</c:v>
                </c:pt>
                <c:pt idx="7501">
                  <c:v>100</c:v>
                </c:pt>
                <c:pt idx="7502">
                  <c:v>100</c:v>
                </c:pt>
                <c:pt idx="7503">
                  <c:v>100</c:v>
                </c:pt>
                <c:pt idx="7504">
                  <c:v>100</c:v>
                </c:pt>
                <c:pt idx="7505">
                  <c:v>100</c:v>
                </c:pt>
                <c:pt idx="7506">
                  <c:v>100</c:v>
                </c:pt>
                <c:pt idx="7507">
                  <c:v>100</c:v>
                </c:pt>
                <c:pt idx="7508">
                  <c:v>100</c:v>
                </c:pt>
                <c:pt idx="7509">
                  <c:v>100</c:v>
                </c:pt>
                <c:pt idx="7510">
                  <c:v>100</c:v>
                </c:pt>
                <c:pt idx="7511">
                  <c:v>100</c:v>
                </c:pt>
                <c:pt idx="7512">
                  <c:v>100</c:v>
                </c:pt>
                <c:pt idx="7513">
                  <c:v>100</c:v>
                </c:pt>
                <c:pt idx="7514">
                  <c:v>100</c:v>
                </c:pt>
                <c:pt idx="7515">
                  <c:v>100</c:v>
                </c:pt>
                <c:pt idx="7516">
                  <c:v>99</c:v>
                </c:pt>
                <c:pt idx="7517">
                  <c:v>100</c:v>
                </c:pt>
                <c:pt idx="7518">
                  <c:v>99</c:v>
                </c:pt>
                <c:pt idx="7519">
                  <c:v>97</c:v>
                </c:pt>
                <c:pt idx="7520">
                  <c:v>89</c:v>
                </c:pt>
                <c:pt idx="7521">
                  <c:v>84</c:v>
                </c:pt>
                <c:pt idx="7522">
                  <c:v>76</c:v>
                </c:pt>
                <c:pt idx="7523">
                  <c:v>58</c:v>
                </c:pt>
                <c:pt idx="7524">
                  <c:v>54</c:v>
                </c:pt>
                <c:pt idx="7525">
                  <c:v>44</c:v>
                </c:pt>
                <c:pt idx="7526">
                  <c:v>28</c:v>
                </c:pt>
                <c:pt idx="7527">
                  <c:v>12</c:v>
                </c:pt>
                <c:pt idx="7528">
                  <c:v>12</c:v>
                </c:pt>
                <c:pt idx="7529">
                  <c:v>6</c:v>
                </c:pt>
                <c:pt idx="7530">
                  <c:v>5</c:v>
                </c:pt>
                <c:pt idx="7531">
                  <c:v>1</c:v>
                </c:pt>
                <c:pt idx="7532">
                  <c:v>2</c:v>
                </c:pt>
                <c:pt idx="7533">
                  <c:v>2</c:v>
                </c:pt>
                <c:pt idx="7534">
                  <c:v>1</c:v>
                </c:pt>
                <c:pt idx="7535">
                  <c:v>0</c:v>
                </c:pt>
                <c:pt idx="7536">
                  <c:v>0</c:v>
                </c:pt>
                <c:pt idx="7537">
                  <c:v>0</c:v>
                </c:pt>
                <c:pt idx="7538">
                  <c:v>0</c:v>
                </c:pt>
                <c:pt idx="7539">
                  <c:v>0</c:v>
                </c:pt>
                <c:pt idx="7540">
                  <c:v>0</c:v>
                </c:pt>
                <c:pt idx="7541">
                  <c:v>0</c:v>
                </c:pt>
                <c:pt idx="7542">
                  <c:v>0</c:v>
                </c:pt>
                <c:pt idx="7543">
                  <c:v>0</c:v>
                </c:pt>
                <c:pt idx="7544">
                  <c:v>0</c:v>
                </c:pt>
                <c:pt idx="7545">
                  <c:v>0</c:v>
                </c:pt>
                <c:pt idx="7546">
                  <c:v>0</c:v>
                </c:pt>
                <c:pt idx="7547">
                  <c:v>0</c:v>
                </c:pt>
                <c:pt idx="7548">
                  <c:v>0</c:v>
                </c:pt>
                <c:pt idx="7549">
                  <c:v>0</c:v>
                </c:pt>
                <c:pt idx="7550">
                  <c:v>0</c:v>
                </c:pt>
                <c:pt idx="7551">
                  <c:v>0</c:v>
                </c:pt>
                <c:pt idx="7552">
                  <c:v>0</c:v>
                </c:pt>
                <c:pt idx="7553">
                  <c:v>0</c:v>
                </c:pt>
                <c:pt idx="7554">
                  <c:v>0</c:v>
                </c:pt>
                <c:pt idx="7555">
                  <c:v>0</c:v>
                </c:pt>
                <c:pt idx="7556">
                  <c:v>0</c:v>
                </c:pt>
                <c:pt idx="7557">
                  <c:v>0</c:v>
                </c:pt>
                <c:pt idx="7558">
                  <c:v>0</c:v>
                </c:pt>
                <c:pt idx="7559">
                  <c:v>0</c:v>
                </c:pt>
                <c:pt idx="7560">
                  <c:v>0</c:v>
                </c:pt>
                <c:pt idx="7561">
                  <c:v>0</c:v>
                </c:pt>
                <c:pt idx="7562">
                  <c:v>0</c:v>
                </c:pt>
                <c:pt idx="7563">
                  <c:v>0</c:v>
                </c:pt>
                <c:pt idx="7564">
                  <c:v>0</c:v>
                </c:pt>
                <c:pt idx="7565">
                  <c:v>0</c:v>
                </c:pt>
                <c:pt idx="7566">
                  <c:v>0</c:v>
                </c:pt>
                <c:pt idx="7567">
                  <c:v>0</c:v>
                </c:pt>
                <c:pt idx="7568">
                  <c:v>0</c:v>
                </c:pt>
                <c:pt idx="7569">
                  <c:v>0</c:v>
                </c:pt>
                <c:pt idx="7570">
                  <c:v>0</c:v>
                </c:pt>
                <c:pt idx="7571">
                  <c:v>0</c:v>
                </c:pt>
                <c:pt idx="7572">
                  <c:v>0</c:v>
                </c:pt>
                <c:pt idx="7573">
                  <c:v>0</c:v>
                </c:pt>
                <c:pt idx="7574">
                  <c:v>0</c:v>
                </c:pt>
                <c:pt idx="7575">
                  <c:v>0</c:v>
                </c:pt>
                <c:pt idx="7576">
                  <c:v>0</c:v>
                </c:pt>
                <c:pt idx="7577">
                  <c:v>0</c:v>
                </c:pt>
                <c:pt idx="7578">
                  <c:v>0</c:v>
                </c:pt>
                <c:pt idx="7579">
                  <c:v>0</c:v>
                </c:pt>
                <c:pt idx="7580">
                  <c:v>0</c:v>
                </c:pt>
                <c:pt idx="7581">
                  <c:v>0</c:v>
                </c:pt>
                <c:pt idx="7582">
                  <c:v>0</c:v>
                </c:pt>
                <c:pt idx="7583">
                  <c:v>0</c:v>
                </c:pt>
                <c:pt idx="7584">
                  <c:v>0</c:v>
                </c:pt>
                <c:pt idx="7585">
                  <c:v>0</c:v>
                </c:pt>
                <c:pt idx="7586">
                  <c:v>0</c:v>
                </c:pt>
                <c:pt idx="7587">
                  <c:v>0</c:v>
                </c:pt>
                <c:pt idx="7588">
                  <c:v>0</c:v>
                </c:pt>
                <c:pt idx="7589">
                  <c:v>0</c:v>
                </c:pt>
                <c:pt idx="7590">
                  <c:v>0</c:v>
                </c:pt>
                <c:pt idx="7591">
                  <c:v>0</c:v>
                </c:pt>
                <c:pt idx="7592">
                  <c:v>0</c:v>
                </c:pt>
                <c:pt idx="7593">
                  <c:v>0</c:v>
                </c:pt>
                <c:pt idx="7594">
                  <c:v>0</c:v>
                </c:pt>
                <c:pt idx="7595">
                  <c:v>0</c:v>
                </c:pt>
                <c:pt idx="7596">
                  <c:v>0</c:v>
                </c:pt>
                <c:pt idx="7597">
                  <c:v>0</c:v>
                </c:pt>
                <c:pt idx="7598">
                  <c:v>0</c:v>
                </c:pt>
                <c:pt idx="7599">
                  <c:v>0</c:v>
                </c:pt>
                <c:pt idx="7600">
                  <c:v>100</c:v>
                </c:pt>
                <c:pt idx="7601">
                  <c:v>100</c:v>
                </c:pt>
                <c:pt idx="7602">
                  <c:v>100</c:v>
                </c:pt>
                <c:pt idx="7603">
                  <c:v>100</c:v>
                </c:pt>
                <c:pt idx="7604">
                  <c:v>100</c:v>
                </c:pt>
                <c:pt idx="7605">
                  <c:v>100</c:v>
                </c:pt>
                <c:pt idx="7606">
                  <c:v>100</c:v>
                </c:pt>
                <c:pt idx="7607">
                  <c:v>100</c:v>
                </c:pt>
                <c:pt idx="7608">
                  <c:v>100</c:v>
                </c:pt>
                <c:pt idx="7609">
                  <c:v>100</c:v>
                </c:pt>
                <c:pt idx="7610">
                  <c:v>100</c:v>
                </c:pt>
                <c:pt idx="7611">
                  <c:v>100</c:v>
                </c:pt>
                <c:pt idx="7612">
                  <c:v>100</c:v>
                </c:pt>
                <c:pt idx="7613">
                  <c:v>100</c:v>
                </c:pt>
                <c:pt idx="7614">
                  <c:v>100</c:v>
                </c:pt>
                <c:pt idx="7615">
                  <c:v>100</c:v>
                </c:pt>
                <c:pt idx="7616">
                  <c:v>99</c:v>
                </c:pt>
                <c:pt idx="7617">
                  <c:v>100</c:v>
                </c:pt>
                <c:pt idx="7618">
                  <c:v>98</c:v>
                </c:pt>
                <c:pt idx="7619">
                  <c:v>98</c:v>
                </c:pt>
                <c:pt idx="7620">
                  <c:v>86</c:v>
                </c:pt>
                <c:pt idx="7621">
                  <c:v>90</c:v>
                </c:pt>
                <c:pt idx="7622">
                  <c:v>77</c:v>
                </c:pt>
                <c:pt idx="7623">
                  <c:v>71</c:v>
                </c:pt>
                <c:pt idx="7624">
                  <c:v>50</c:v>
                </c:pt>
                <c:pt idx="7625">
                  <c:v>49</c:v>
                </c:pt>
                <c:pt idx="7626">
                  <c:v>26</c:v>
                </c:pt>
                <c:pt idx="7627">
                  <c:v>9</c:v>
                </c:pt>
                <c:pt idx="7628">
                  <c:v>18</c:v>
                </c:pt>
                <c:pt idx="7629">
                  <c:v>10</c:v>
                </c:pt>
                <c:pt idx="7630">
                  <c:v>6</c:v>
                </c:pt>
                <c:pt idx="7631">
                  <c:v>3</c:v>
                </c:pt>
                <c:pt idx="7632">
                  <c:v>4</c:v>
                </c:pt>
                <c:pt idx="7633">
                  <c:v>1</c:v>
                </c:pt>
                <c:pt idx="7634">
                  <c:v>1</c:v>
                </c:pt>
                <c:pt idx="7635">
                  <c:v>0</c:v>
                </c:pt>
                <c:pt idx="7636">
                  <c:v>0</c:v>
                </c:pt>
                <c:pt idx="7637">
                  <c:v>0</c:v>
                </c:pt>
                <c:pt idx="7638">
                  <c:v>0</c:v>
                </c:pt>
                <c:pt idx="7639">
                  <c:v>0</c:v>
                </c:pt>
                <c:pt idx="7640">
                  <c:v>0</c:v>
                </c:pt>
                <c:pt idx="7641">
                  <c:v>0</c:v>
                </c:pt>
                <c:pt idx="7642">
                  <c:v>0</c:v>
                </c:pt>
                <c:pt idx="7643">
                  <c:v>0</c:v>
                </c:pt>
                <c:pt idx="7644">
                  <c:v>0</c:v>
                </c:pt>
                <c:pt idx="7645">
                  <c:v>0</c:v>
                </c:pt>
                <c:pt idx="7646">
                  <c:v>0</c:v>
                </c:pt>
                <c:pt idx="7647">
                  <c:v>0</c:v>
                </c:pt>
                <c:pt idx="7648">
                  <c:v>0</c:v>
                </c:pt>
                <c:pt idx="7649">
                  <c:v>0</c:v>
                </c:pt>
                <c:pt idx="7650">
                  <c:v>0</c:v>
                </c:pt>
                <c:pt idx="7651">
                  <c:v>0</c:v>
                </c:pt>
                <c:pt idx="7652">
                  <c:v>0</c:v>
                </c:pt>
                <c:pt idx="7653">
                  <c:v>0</c:v>
                </c:pt>
                <c:pt idx="7654">
                  <c:v>0</c:v>
                </c:pt>
                <c:pt idx="7655">
                  <c:v>0</c:v>
                </c:pt>
                <c:pt idx="7656">
                  <c:v>0</c:v>
                </c:pt>
                <c:pt idx="7657">
                  <c:v>0</c:v>
                </c:pt>
                <c:pt idx="7658">
                  <c:v>0</c:v>
                </c:pt>
                <c:pt idx="7659">
                  <c:v>0</c:v>
                </c:pt>
                <c:pt idx="7660">
                  <c:v>0</c:v>
                </c:pt>
                <c:pt idx="7661">
                  <c:v>0</c:v>
                </c:pt>
                <c:pt idx="7662">
                  <c:v>0</c:v>
                </c:pt>
                <c:pt idx="7663">
                  <c:v>0</c:v>
                </c:pt>
                <c:pt idx="7664">
                  <c:v>0</c:v>
                </c:pt>
                <c:pt idx="7665">
                  <c:v>0</c:v>
                </c:pt>
                <c:pt idx="7666">
                  <c:v>0</c:v>
                </c:pt>
                <c:pt idx="7667">
                  <c:v>0</c:v>
                </c:pt>
                <c:pt idx="7668">
                  <c:v>0</c:v>
                </c:pt>
                <c:pt idx="7669">
                  <c:v>0</c:v>
                </c:pt>
                <c:pt idx="7670">
                  <c:v>0</c:v>
                </c:pt>
                <c:pt idx="7671">
                  <c:v>0</c:v>
                </c:pt>
                <c:pt idx="7672">
                  <c:v>0</c:v>
                </c:pt>
                <c:pt idx="7673">
                  <c:v>0</c:v>
                </c:pt>
                <c:pt idx="7674">
                  <c:v>0</c:v>
                </c:pt>
                <c:pt idx="7675">
                  <c:v>0</c:v>
                </c:pt>
                <c:pt idx="7676">
                  <c:v>0</c:v>
                </c:pt>
                <c:pt idx="7677">
                  <c:v>0</c:v>
                </c:pt>
                <c:pt idx="7678">
                  <c:v>0</c:v>
                </c:pt>
                <c:pt idx="7679">
                  <c:v>0</c:v>
                </c:pt>
                <c:pt idx="7680">
                  <c:v>0</c:v>
                </c:pt>
                <c:pt idx="7681">
                  <c:v>0</c:v>
                </c:pt>
                <c:pt idx="7682">
                  <c:v>0</c:v>
                </c:pt>
                <c:pt idx="7683">
                  <c:v>0</c:v>
                </c:pt>
                <c:pt idx="7684">
                  <c:v>0</c:v>
                </c:pt>
                <c:pt idx="7685">
                  <c:v>0</c:v>
                </c:pt>
                <c:pt idx="7686">
                  <c:v>0</c:v>
                </c:pt>
                <c:pt idx="7687">
                  <c:v>0</c:v>
                </c:pt>
                <c:pt idx="7688">
                  <c:v>0</c:v>
                </c:pt>
                <c:pt idx="7689">
                  <c:v>0</c:v>
                </c:pt>
                <c:pt idx="7690">
                  <c:v>0</c:v>
                </c:pt>
                <c:pt idx="7691">
                  <c:v>0</c:v>
                </c:pt>
                <c:pt idx="7692">
                  <c:v>0</c:v>
                </c:pt>
                <c:pt idx="7693">
                  <c:v>0</c:v>
                </c:pt>
                <c:pt idx="7694">
                  <c:v>0</c:v>
                </c:pt>
                <c:pt idx="7695">
                  <c:v>0</c:v>
                </c:pt>
                <c:pt idx="7696">
                  <c:v>0</c:v>
                </c:pt>
                <c:pt idx="7697">
                  <c:v>0</c:v>
                </c:pt>
                <c:pt idx="7698">
                  <c:v>0</c:v>
                </c:pt>
                <c:pt idx="7699">
                  <c:v>0</c:v>
                </c:pt>
                <c:pt idx="7700">
                  <c:v>100</c:v>
                </c:pt>
                <c:pt idx="7701">
                  <c:v>100</c:v>
                </c:pt>
                <c:pt idx="7702">
                  <c:v>100</c:v>
                </c:pt>
                <c:pt idx="7703">
                  <c:v>100</c:v>
                </c:pt>
                <c:pt idx="7704">
                  <c:v>100</c:v>
                </c:pt>
                <c:pt idx="7705">
                  <c:v>100</c:v>
                </c:pt>
                <c:pt idx="7706">
                  <c:v>100</c:v>
                </c:pt>
                <c:pt idx="7707">
                  <c:v>100</c:v>
                </c:pt>
                <c:pt idx="7708">
                  <c:v>100</c:v>
                </c:pt>
                <c:pt idx="7709">
                  <c:v>100</c:v>
                </c:pt>
                <c:pt idx="7710">
                  <c:v>100</c:v>
                </c:pt>
                <c:pt idx="7711">
                  <c:v>100</c:v>
                </c:pt>
                <c:pt idx="7712">
                  <c:v>100</c:v>
                </c:pt>
                <c:pt idx="7713">
                  <c:v>100</c:v>
                </c:pt>
                <c:pt idx="7714">
                  <c:v>100</c:v>
                </c:pt>
                <c:pt idx="7715">
                  <c:v>100</c:v>
                </c:pt>
                <c:pt idx="7716">
                  <c:v>100</c:v>
                </c:pt>
                <c:pt idx="7717">
                  <c:v>100</c:v>
                </c:pt>
                <c:pt idx="7718">
                  <c:v>100</c:v>
                </c:pt>
                <c:pt idx="7719">
                  <c:v>100</c:v>
                </c:pt>
                <c:pt idx="7720">
                  <c:v>94</c:v>
                </c:pt>
                <c:pt idx="7721">
                  <c:v>89</c:v>
                </c:pt>
                <c:pt idx="7722">
                  <c:v>82</c:v>
                </c:pt>
                <c:pt idx="7723">
                  <c:v>77</c:v>
                </c:pt>
                <c:pt idx="7724">
                  <c:v>75</c:v>
                </c:pt>
                <c:pt idx="7725">
                  <c:v>51</c:v>
                </c:pt>
                <c:pt idx="7726">
                  <c:v>35</c:v>
                </c:pt>
                <c:pt idx="7727">
                  <c:v>33</c:v>
                </c:pt>
                <c:pt idx="7728">
                  <c:v>22</c:v>
                </c:pt>
                <c:pt idx="7729">
                  <c:v>15</c:v>
                </c:pt>
                <c:pt idx="7730">
                  <c:v>8</c:v>
                </c:pt>
                <c:pt idx="7731">
                  <c:v>3</c:v>
                </c:pt>
                <c:pt idx="7732">
                  <c:v>3</c:v>
                </c:pt>
                <c:pt idx="7733">
                  <c:v>2</c:v>
                </c:pt>
                <c:pt idx="7734">
                  <c:v>1</c:v>
                </c:pt>
                <c:pt idx="7735">
                  <c:v>0</c:v>
                </c:pt>
                <c:pt idx="7736">
                  <c:v>0</c:v>
                </c:pt>
                <c:pt idx="7737">
                  <c:v>0</c:v>
                </c:pt>
                <c:pt idx="7738">
                  <c:v>0</c:v>
                </c:pt>
                <c:pt idx="7739">
                  <c:v>0</c:v>
                </c:pt>
                <c:pt idx="7740">
                  <c:v>0</c:v>
                </c:pt>
                <c:pt idx="7741">
                  <c:v>0</c:v>
                </c:pt>
                <c:pt idx="7742">
                  <c:v>0</c:v>
                </c:pt>
                <c:pt idx="7743">
                  <c:v>0</c:v>
                </c:pt>
                <c:pt idx="7744">
                  <c:v>0</c:v>
                </c:pt>
                <c:pt idx="7745">
                  <c:v>0</c:v>
                </c:pt>
                <c:pt idx="7746">
                  <c:v>0</c:v>
                </c:pt>
                <c:pt idx="7747">
                  <c:v>0</c:v>
                </c:pt>
                <c:pt idx="7748">
                  <c:v>0</c:v>
                </c:pt>
                <c:pt idx="7749">
                  <c:v>0</c:v>
                </c:pt>
                <c:pt idx="7750">
                  <c:v>0</c:v>
                </c:pt>
                <c:pt idx="7751">
                  <c:v>0</c:v>
                </c:pt>
                <c:pt idx="7752">
                  <c:v>0</c:v>
                </c:pt>
                <c:pt idx="7753">
                  <c:v>0</c:v>
                </c:pt>
                <c:pt idx="7754">
                  <c:v>0</c:v>
                </c:pt>
                <c:pt idx="7755">
                  <c:v>0</c:v>
                </c:pt>
                <c:pt idx="7756">
                  <c:v>0</c:v>
                </c:pt>
                <c:pt idx="7757">
                  <c:v>0</c:v>
                </c:pt>
                <c:pt idx="7758">
                  <c:v>0</c:v>
                </c:pt>
                <c:pt idx="7759">
                  <c:v>0</c:v>
                </c:pt>
                <c:pt idx="7760">
                  <c:v>0</c:v>
                </c:pt>
                <c:pt idx="7761">
                  <c:v>0</c:v>
                </c:pt>
                <c:pt idx="7762">
                  <c:v>0</c:v>
                </c:pt>
                <c:pt idx="7763">
                  <c:v>0</c:v>
                </c:pt>
                <c:pt idx="7764">
                  <c:v>0</c:v>
                </c:pt>
                <c:pt idx="7765">
                  <c:v>0</c:v>
                </c:pt>
                <c:pt idx="7766">
                  <c:v>0</c:v>
                </c:pt>
                <c:pt idx="7767">
                  <c:v>0</c:v>
                </c:pt>
                <c:pt idx="7768">
                  <c:v>0</c:v>
                </c:pt>
                <c:pt idx="7769">
                  <c:v>0</c:v>
                </c:pt>
                <c:pt idx="7770">
                  <c:v>0</c:v>
                </c:pt>
                <c:pt idx="7771">
                  <c:v>0</c:v>
                </c:pt>
                <c:pt idx="7772">
                  <c:v>0</c:v>
                </c:pt>
                <c:pt idx="7773">
                  <c:v>0</c:v>
                </c:pt>
                <c:pt idx="7774">
                  <c:v>0</c:v>
                </c:pt>
                <c:pt idx="7775">
                  <c:v>0</c:v>
                </c:pt>
                <c:pt idx="7776">
                  <c:v>0</c:v>
                </c:pt>
                <c:pt idx="7777">
                  <c:v>0</c:v>
                </c:pt>
                <c:pt idx="7778">
                  <c:v>0</c:v>
                </c:pt>
                <c:pt idx="7779">
                  <c:v>0</c:v>
                </c:pt>
                <c:pt idx="7780">
                  <c:v>0</c:v>
                </c:pt>
                <c:pt idx="7781">
                  <c:v>0</c:v>
                </c:pt>
                <c:pt idx="7782">
                  <c:v>0</c:v>
                </c:pt>
                <c:pt idx="7783">
                  <c:v>0</c:v>
                </c:pt>
                <c:pt idx="7784">
                  <c:v>0</c:v>
                </c:pt>
                <c:pt idx="7785">
                  <c:v>0</c:v>
                </c:pt>
                <c:pt idx="7786">
                  <c:v>0</c:v>
                </c:pt>
                <c:pt idx="7787">
                  <c:v>0</c:v>
                </c:pt>
                <c:pt idx="7788">
                  <c:v>0</c:v>
                </c:pt>
                <c:pt idx="7789">
                  <c:v>0</c:v>
                </c:pt>
                <c:pt idx="7790">
                  <c:v>0</c:v>
                </c:pt>
                <c:pt idx="7791">
                  <c:v>0</c:v>
                </c:pt>
                <c:pt idx="7792">
                  <c:v>0</c:v>
                </c:pt>
                <c:pt idx="7793">
                  <c:v>0</c:v>
                </c:pt>
                <c:pt idx="7794">
                  <c:v>0</c:v>
                </c:pt>
                <c:pt idx="7795">
                  <c:v>0</c:v>
                </c:pt>
                <c:pt idx="7796">
                  <c:v>0</c:v>
                </c:pt>
                <c:pt idx="7797">
                  <c:v>0</c:v>
                </c:pt>
                <c:pt idx="7798">
                  <c:v>0</c:v>
                </c:pt>
                <c:pt idx="7799">
                  <c:v>0</c:v>
                </c:pt>
                <c:pt idx="7800">
                  <c:v>100</c:v>
                </c:pt>
                <c:pt idx="7801">
                  <c:v>100</c:v>
                </c:pt>
                <c:pt idx="7802">
                  <c:v>100</c:v>
                </c:pt>
                <c:pt idx="7803">
                  <c:v>100</c:v>
                </c:pt>
                <c:pt idx="7804">
                  <c:v>100</c:v>
                </c:pt>
                <c:pt idx="7805">
                  <c:v>100</c:v>
                </c:pt>
                <c:pt idx="7806">
                  <c:v>100</c:v>
                </c:pt>
                <c:pt idx="7807">
                  <c:v>100</c:v>
                </c:pt>
                <c:pt idx="7808">
                  <c:v>100</c:v>
                </c:pt>
                <c:pt idx="7809">
                  <c:v>100</c:v>
                </c:pt>
                <c:pt idx="7810">
                  <c:v>100</c:v>
                </c:pt>
                <c:pt idx="7811">
                  <c:v>100</c:v>
                </c:pt>
                <c:pt idx="7812">
                  <c:v>100</c:v>
                </c:pt>
                <c:pt idx="7813">
                  <c:v>100</c:v>
                </c:pt>
                <c:pt idx="7814">
                  <c:v>100</c:v>
                </c:pt>
                <c:pt idx="7815">
                  <c:v>100</c:v>
                </c:pt>
                <c:pt idx="7816">
                  <c:v>100</c:v>
                </c:pt>
                <c:pt idx="7817">
                  <c:v>100</c:v>
                </c:pt>
                <c:pt idx="7818">
                  <c:v>100</c:v>
                </c:pt>
                <c:pt idx="7819">
                  <c:v>100</c:v>
                </c:pt>
                <c:pt idx="7820">
                  <c:v>98</c:v>
                </c:pt>
                <c:pt idx="7821">
                  <c:v>95</c:v>
                </c:pt>
                <c:pt idx="7822">
                  <c:v>82</c:v>
                </c:pt>
                <c:pt idx="7823">
                  <c:v>82</c:v>
                </c:pt>
                <c:pt idx="7824">
                  <c:v>62</c:v>
                </c:pt>
                <c:pt idx="7825">
                  <c:v>50</c:v>
                </c:pt>
                <c:pt idx="7826">
                  <c:v>47</c:v>
                </c:pt>
                <c:pt idx="7827">
                  <c:v>36</c:v>
                </c:pt>
                <c:pt idx="7828">
                  <c:v>15</c:v>
                </c:pt>
                <c:pt idx="7829">
                  <c:v>14</c:v>
                </c:pt>
                <c:pt idx="7830">
                  <c:v>11</c:v>
                </c:pt>
                <c:pt idx="7831">
                  <c:v>5</c:v>
                </c:pt>
                <c:pt idx="7832">
                  <c:v>5</c:v>
                </c:pt>
                <c:pt idx="7833">
                  <c:v>3</c:v>
                </c:pt>
                <c:pt idx="7834">
                  <c:v>1</c:v>
                </c:pt>
                <c:pt idx="7835">
                  <c:v>0</c:v>
                </c:pt>
                <c:pt idx="7836">
                  <c:v>0</c:v>
                </c:pt>
                <c:pt idx="7837">
                  <c:v>0</c:v>
                </c:pt>
                <c:pt idx="7838">
                  <c:v>0</c:v>
                </c:pt>
                <c:pt idx="7839">
                  <c:v>0</c:v>
                </c:pt>
                <c:pt idx="7840">
                  <c:v>0</c:v>
                </c:pt>
                <c:pt idx="7841">
                  <c:v>0</c:v>
                </c:pt>
                <c:pt idx="7842">
                  <c:v>0</c:v>
                </c:pt>
                <c:pt idx="7843">
                  <c:v>0</c:v>
                </c:pt>
                <c:pt idx="7844">
                  <c:v>0</c:v>
                </c:pt>
                <c:pt idx="7845">
                  <c:v>0</c:v>
                </c:pt>
                <c:pt idx="7846">
                  <c:v>0</c:v>
                </c:pt>
                <c:pt idx="7847">
                  <c:v>0</c:v>
                </c:pt>
                <c:pt idx="7848">
                  <c:v>0</c:v>
                </c:pt>
                <c:pt idx="7849">
                  <c:v>0</c:v>
                </c:pt>
                <c:pt idx="7850">
                  <c:v>0</c:v>
                </c:pt>
                <c:pt idx="7851">
                  <c:v>0</c:v>
                </c:pt>
                <c:pt idx="7852">
                  <c:v>0</c:v>
                </c:pt>
                <c:pt idx="7853">
                  <c:v>0</c:v>
                </c:pt>
                <c:pt idx="7854">
                  <c:v>0</c:v>
                </c:pt>
                <c:pt idx="7855">
                  <c:v>0</c:v>
                </c:pt>
                <c:pt idx="7856">
                  <c:v>0</c:v>
                </c:pt>
                <c:pt idx="7857">
                  <c:v>0</c:v>
                </c:pt>
                <c:pt idx="7858">
                  <c:v>0</c:v>
                </c:pt>
                <c:pt idx="7859">
                  <c:v>0</c:v>
                </c:pt>
                <c:pt idx="7860">
                  <c:v>0</c:v>
                </c:pt>
                <c:pt idx="7861">
                  <c:v>0</c:v>
                </c:pt>
                <c:pt idx="7862">
                  <c:v>0</c:v>
                </c:pt>
                <c:pt idx="7863">
                  <c:v>0</c:v>
                </c:pt>
                <c:pt idx="7864">
                  <c:v>0</c:v>
                </c:pt>
                <c:pt idx="7865">
                  <c:v>0</c:v>
                </c:pt>
                <c:pt idx="7866">
                  <c:v>0</c:v>
                </c:pt>
                <c:pt idx="7867">
                  <c:v>0</c:v>
                </c:pt>
                <c:pt idx="7868">
                  <c:v>0</c:v>
                </c:pt>
                <c:pt idx="7869">
                  <c:v>0</c:v>
                </c:pt>
                <c:pt idx="7870">
                  <c:v>0</c:v>
                </c:pt>
                <c:pt idx="7871">
                  <c:v>0</c:v>
                </c:pt>
                <c:pt idx="7872">
                  <c:v>0</c:v>
                </c:pt>
                <c:pt idx="7873">
                  <c:v>0</c:v>
                </c:pt>
                <c:pt idx="7874">
                  <c:v>0</c:v>
                </c:pt>
                <c:pt idx="7875">
                  <c:v>0</c:v>
                </c:pt>
                <c:pt idx="7876">
                  <c:v>0</c:v>
                </c:pt>
                <c:pt idx="7877">
                  <c:v>0</c:v>
                </c:pt>
                <c:pt idx="7878">
                  <c:v>0</c:v>
                </c:pt>
                <c:pt idx="7879">
                  <c:v>0</c:v>
                </c:pt>
                <c:pt idx="7880">
                  <c:v>0</c:v>
                </c:pt>
                <c:pt idx="7881">
                  <c:v>0</c:v>
                </c:pt>
                <c:pt idx="7882">
                  <c:v>0</c:v>
                </c:pt>
                <c:pt idx="7883">
                  <c:v>0</c:v>
                </c:pt>
                <c:pt idx="7884">
                  <c:v>0</c:v>
                </c:pt>
                <c:pt idx="7885">
                  <c:v>0</c:v>
                </c:pt>
                <c:pt idx="7886">
                  <c:v>0</c:v>
                </c:pt>
                <c:pt idx="7887">
                  <c:v>0</c:v>
                </c:pt>
                <c:pt idx="7888">
                  <c:v>0</c:v>
                </c:pt>
                <c:pt idx="7889">
                  <c:v>0</c:v>
                </c:pt>
                <c:pt idx="7890">
                  <c:v>0</c:v>
                </c:pt>
                <c:pt idx="7891">
                  <c:v>0</c:v>
                </c:pt>
                <c:pt idx="7892">
                  <c:v>0</c:v>
                </c:pt>
                <c:pt idx="7893">
                  <c:v>0</c:v>
                </c:pt>
                <c:pt idx="7894">
                  <c:v>0</c:v>
                </c:pt>
                <c:pt idx="7895">
                  <c:v>0</c:v>
                </c:pt>
                <c:pt idx="7896">
                  <c:v>0</c:v>
                </c:pt>
                <c:pt idx="7897">
                  <c:v>0</c:v>
                </c:pt>
                <c:pt idx="7898">
                  <c:v>0</c:v>
                </c:pt>
                <c:pt idx="7899">
                  <c:v>0</c:v>
                </c:pt>
                <c:pt idx="7900">
                  <c:v>100</c:v>
                </c:pt>
                <c:pt idx="7901">
                  <c:v>100</c:v>
                </c:pt>
                <c:pt idx="7902">
                  <c:v>100</c:v>
                </c:pt>
                <c:pt idx="7903">
                  <c:v>100</c:v>
                </c:pt>
                <c:pt idx="7904">
                  <c:v>100</c:v>
                </c:pt>
                <c:pt idx="7905">
                  <c:v>100</c:v>
                </c:pt>
                <c:pt idx="7906">
                  <c:v>100</c:v>
                </c:pt>
                <c:pt idx="7907">
                  <c:v>100</c:v>
                </c:pt>
                <c:pt idx="7908">
                  <c:v>100</c:v>
                </c:pt>
                <c:pt idx="7909">
                  <c:v>100</c:v>
                </c:pt>
                <c:pt idx="7910">
                  <c:v>100</c:v>
                </c:pt>
                <c:pt idx="7911">
                  <c:v>100</c:v>
                </c:pt>
                <c:pt idx="7912">
                  <c:v>100</c:v>
                </c:pt>
                <c:pt idx="7913">
                  <c:v>100</c:v>
                </c:pt>
                <c:pt idx="7914">
                  <c:v>100</c:v>
                </c:pt>
                <c:pt idx="7915">
                  <c:v>100</c:v>
                </c:pt>
                <c:pt idx="7916">
                  <c:v>100</c:v>
                </c:pt>
                <c:pt idx="7917">
                  <c:v>100</c:v>
                </c:pt>
                <c:pt idx="7918">
                  <c:v>98</c:v>
                </c:pt>
                <c:pt idx="7919">
                  <c:v>99</c:v>
                </c:pt>
                <c:pt idx="7920">
                  <c:v>99</c:v>
                </c:pt>
                <c:pt idx="7921">
                  <c:v>91</c:v>
                </c:pt>
                <c:pt idx="7922">
                  <c:v>95</c:v>
                </c:pt>
                <c:pt idx="7923">
                  <c:v>79</c:v>
                </c:pt>
                <c:pt idx="7924">
                  <c:v>76</c:v>
                </c:pt>
                <c:pt idx="7925">
                  <c:v>59</c:v>
                </c:pt>
                <c:pt idx="7926">
                  <c:v>47</c:v>
                </c:pt>
                <c:pt idx="7927">
                  <c:v>45</c:v>
                </c:pt>
                <c:pt idx="7928">
                  <c:v>29</c:v>
                </c:pt>
                <c:pt idx="7929">
                  <c:v>16</c:v>
                </c:pt>
                <c:pt idx="7930">
                  <c:v>10</c:v>
                </c:pt>
                <c:pt idx="7931">
                  <c:v>4</c:v>
                </c:pt>
                <c:pt idx="7932">
                  <c:v>6</c:v>
                </c:pt>
                <c:pt idx="7933">
                  <c:v>4</c:v>
                </c:pt>
                <c:pt idx="7934">
                  <c:v>3</c:v>
                </c:pt>
                <c:pt idx="7935">
                  <c:v>1</c:v>
                </c:pt>
                <c:pt idx="7936">
                  <c:v>0</c:v>
                </c:pt>
                <c:pt idx="7937">
                  <c:v>0</c:v>
                </c:pt>
                <c:pt idx="7938">
                  <c:v>0</c:v>
                </c:pt>
                <c:pt idx="7939">
                  <c:v>0</c:v>
                </c:pt>
                <c:pt idx="7940">
                  <c:v>0</c:v>
                </c:pt>
                <c:pt idx="7941">
                  <c:v>0</c:v>
                </c:pt>
                <c:pt idx="7942">
                  <c:v>0</c:v>
                </c:pt>
                <c:pt idx="7943">
                  <c:v>0</c:v>
                </c:pt>
                <c:pt idx="7944">
                  <c:v>0</c:v>
                </c:pt>
                <c:pt idx="7945">
                  <c:v>0</c:v>
                </c:pt>
                <c:pt idx="7946">
                  <c:v>0</c:v>
                </c:pt>
                <c:pt idx="7947">
                  <c:v>0</c:v>
                </c:pt>
                <c:pt idx="7948">
                  <c:v>0</c:v>
                </c:pt>
                <c:pt idx="7949">
                  <c:v>0</c:v>
                </c:pt>
                <c:pt idx="7950">
                  <c:v>0</c:v>
                </c:pt>
                <c:pt idx="7951">
                  <c:v>0</c:v>
                </c:pt>
                <c:pt idx="7952">
                  <c:v>0</c:v>
                </c:pt>
                <c:pt idx="7953">
                  <c:v>0</c:v>
                </c:pt>
                <c:pt idx="7954">
                  <c:v>0</c:v>
                </c:pt>
                <c:pt idx="7955">
                  <c:v>0</c:v>
                </c:pt>
                <c:pt idx="7956">
                  <c:v>0</c:v>
                </c:pt>
                <c:pt idx="7957">
                  <c:v>0</c:v>
                </c:pt>
                <c:pt idx="7958">
                  <c:v>0</c:v>
                </c:pt>
                <c:pt idx="7959">
                  <c:v>0</c:v>
                </c:pt>
                <c:pt idx="7960">
                  <c:v>0</c:v>
                </c:pt>
                <c:pt idx="7961">
                  <c:v>0</c:v>
                </c:pt>
                <c:pt idx="7962">
                  <c:v>0</c:v>
                </c:pt>
                <c:pt idx="7963">
                  <c:v>0</c:v>
                </c:pt>
                <c:pt idx="7964">
                  <c:v>0</c:v>
                </c:pt>
                <c:pt idx="7965">
                  <c:v>0</c:v>
                </c:pt>
                <c:pt idx="7966">
                  <c:v>0</c:v>
                </c:pt>
                <c:pt idx="7967">
                  <c:v>0</c:v>
                </c:pt>
                <c:pt idx="7968">
                  <c:v>0</c:v>
                </c:pt>
                <c:pt idx="7969">
                  <c:v>0</c:v>
                </c:pt>
                <c:pt idx="7970">
                  <c:v>0</c:v>
                </c:pt>
                <c:pt idx="7971">
                  <c:v>0</c:v>
                </c:pt>
                <c:pt idx="7972">
                  <c:v>0</c:v>
                </c:pt>
                <c:pt idx="7973">
                  <c:v>0</c:v>
                </c:pt>
                <c:pt idx="7974">
                  <c:v>0</c:v>
                </c:pt>
                <c:pt idx="7975">
                  <c:v>0</c:v>
                </c:pt>
                <c:pt idx="7976">
                  <c:v>0</c:v>
                </c:pt>
                <c:pt idx="7977">
                  <c:v>0</c:v>
                </c:pt>
                <c:pt idx="7978">
                  <c:v>0</c:v>
                </c:pt>
                <c:pt idx="7979">
                  <c:v>0</c:v>
                </c:pt>
                <c:pt idx="7980">
                  <c:v>0</c:v>
                </c:pt>
                <c:pt idx="7981">
                  <c:v>0</c:v>
                </c:pt>
                <c:pt idx="7982">
                  <c:v>0</c:v>
                </c:pt>
                <c:pt idx="7983">
                  <c:v>0</c:v>
                </c:pt>
                <c:pt idx="7984">
                  <c:v>0</c:v>
                </c:pt>
                <c:pt idx="7985">
                  <c:v>0</c:v>
                </c:pt>
                <c:pt idx="7986">
                  <c:v>0</c:v>
                </c:pt>
                <c:pt idx="7987">
                  <c:v>0</c:v>
                </c:pt>
                <c:pt idx="7988">
                  <c:v>0</c:v>
                </c:pt>
                <c:pt idx="7989">
                  <c:v>0</c:v>
                </c:pt>
                <c:pt idx="7990">
                  <c:v>0</c:v>
                </c:pt>
                <c:pt idx="7991">
                  <c:v>0</c:v>
                </c:pt>
                <c:pt idx="7992">
                  <c:v>0</c:v>
                </c:pt>
                <c:pt idx="7993">
                  <c:v>0</c:v>
                </c:pt>
                <c:pt idx="7994">
                  <c:v>0</c:v>
                </c:pt>
                <c:pt idx="7995">
                  <c:v>0</c:v>
                </c:pt>
                <c:pt idx="7996">
                  <c:v>0</c:v>
                </c:pt>
                <c:pt idx="7997">
                  <c:v>0</c:v>
                </c:pt>
                <c:pt idx="7998">
                  <c:v>0</c:v>
                </c:pt>
                <c:pt idx="7999">
                  <c:v>0</c:v>
                </c:pt>
                <c:pt idx="8000">
                  <c:v>100</c:v>
                </c:pt>
                <c:pt idx="8001">
                  <c:v>100</c:v>
                </c:pt>
                <c:pt idx="8002">
                  <c:v>100</c:v>
                </c:pt>
                <c:pt idx="8003">
                  <c:v>100</c:v>
                </c:pt>
                <c:pt idx="8004">
                  <c:v>100</c:v>
                </c:pt>
                <c:pt idx="8005">
                  <c:v>100</c:v>
                </c:pt>
                <c:pt idx="8006">
                  <c:v>100</c:v>
                </c:pt>
                <c:pt idx="8007">
                  <c:v>100</c:v>
                </c:pt>
                <c:pt idx="8008">
                  <c:v>100</c:v>
                </c:pt>
                <c:pt idx="8009">
                  <c:v>100</c:v>
                </c:pt>
                <c:pt idx="8010">
                  <c:v>100</c:v>
                </c:pt>
                <c:pt idx="8011">
                  <c:v>100</c:v>
                </c:pt>
                <c:pt idx="8012">
                  <c:v>100</c:v>
                </c:pt>
                <c:pt idx="8013">
                  <c:v>100</c:v>
                </c:pt>
                <c:pt idx="8014">
                  <c:v>100</c:v>
                </c:pt>
                <c:pt idx="8015">
                  <c:v>100</c:v>
                </c:pt>
                <c:pt idx="8016">
                  <c:v>100</c:v>
                </c:pt>
                <c:pt idx="8017">
                  <c:v>100</c:v>
                </c:pt>
                <c:pt idx="8018">
                  <c:v>100</c:v>
                </c:pt>
                <c:pt idx="8019">
                  <c:v>99</c:v>
                </c:pt>
                <c:pt idx="8020">
                  <c:v>98</c:v>
                </c:pt>
                <c:pt idx="8021">
                  <c:v>94</c:v>
                </c:pt>
                <c:pt idx="8022">
                  <c:v>95</c:v>
                </c:pt>
                <c:pt idx="8023">
                  <c:v>80</c:v>
                </c:pt>
                <c:pt idx="8024">
                  <c:v>74</c:v>
                </c:pt>
                <c:pt idx="8025">
                  <c:v>70</c:v>
                </c:pt>
                <c:pt idx="8026">
                  <c:v>57</c:v>
                </c:pt>
                <c:pt idx="8027">
                  <c:v>34</c:v>
                </c:pt>
                <c:pt idx="8028">
                  <c:v>23</c:v>
                </c:pt>
                <c:pt idx="8029">
                  <c:v>24</c:v>
                </c:pt>
                <c:pt idx="8030">
                  <c:v>22</c:v>
                </c:pt>
                <c:pt idx="8031">
                  <c:v>6</c:v>
                </c:pt>
                <c:pt idx="8032">
                  <c:v>5</c:v>
                </c:pt>
                <c:pt idx="8033">
                  <c:v>1</c:v>
                </c:pt>
                <c:pt idx="8034">
                  <c:v>0</c:v>
                </c:pt>
                <c:pt idx="8035">
                  <c:v>0</c:v>
                </c:pt>
                <c:pt idx="8036">
                  <c:v>1</c:v>
                </c:pt>
                <c:pt idx="8037">
                  <c:v>0</c:v>
                </c:pt>
                <c:pt idx="8038">
                  <c:v>0</c:v>
                </c:pt>
                <c:pt idx="8039">
                  <c:v>0</c:v>
                </c:pt>
                <c:pt idx="8040">
                  <c:v>0</c:v>
                </c:pt>
                <c:pt idx="8041">
                  <c:v>0</c:v>
                </c:pt>
                <c:pt idx="8042">
                  <c:v>0</c:v>
                </c:pt>
                <c:pt idx="8043">
                  <c:v>0</c:v>
                </c:pt>
                <c:pt idx="8044">
                  <c:v>0</c:v>
                </c:pt>
                <c:pt idx="8045">
                  <c:v>0</c:v>
                </c:pt>
                <c:pt idx="8046">
                  <c:v>0</c:v>
                </c:pt>
                <c:pt idx="8047">
                  <c:v>0</c:v>
                </c:pt>
                <c:pt idx="8048">
                  <c:v>0</c:v>
                </c:pt>
                <c:pt idx="8049">
                  <c:v>0</c:v>
                </c:pt>
                <c:pt idx="8050">
                  <c:v>0</c:v>
                </c:pt>
                <c:pt idx="8051">
                  <c:v>0</c:v>
                </c:pt>
                <c:pt idx="8052">
                  <c:v>0</c:v>
                </c:pt>
                <c:pt idx="8053">
                  <c:v>0</c:v>
                </c:pt>
                <c:pt idx="8054">
                  <c:v>0</c:v>
                </c:pt>
                <c:pt idx="8055">
                  <c:v>0</c:v>
                </c:pt>
                <c:pt idx="8056">
                  <c:v>0</c:v>
                </c:pt>
                <c:pt idx="8057">
                  <c:v>0</c:v>
                </c:pt>
                <c:pt idx="8058">
                  <c:v>0</c:v>
                </c:pt>
                <c:pt idx="8059">
                  <c:v>0</c:v>
                </c:pt>
                <c:pt idx="8060">
                  <c:v>0</c:v>
                </c:pt>
                <c:pt idx="8061">
                  <c:v>0</c:v>
                </c:pt>
                <c:pt idx="8062">
                  <c:v>0</c:v>
                </c:pt>
                <c:pt idx="8063">
                  <c:v>0</c:v>
                </c:pt>
                <c:pt idx="8064">
                  <c:v>0</c:v>
                </c:pt>
                <c:pt idx="8065">
                  <c:v>0</c:v>
                </c:pt>
                <c:pt idx="8066">
                  <c:v>0</c:v>
                </c:pt>
                <c:pt idx="8067">
                  <c:v>0</c:v>
                </c:pt>
                <c:pt idx="8068">
                  <c:v>0</c:v>
                </c:pt>
                <c:pt idx="8069">
                  <c:v>0</c:v>
                </c:pt>
                <c:pt idx="8070">
                  <c:v>0</c:v>
                </c:pt>
                <c:pt idx="8071">
                  <c:v>0</c:v>
                </c:pt>
                <c:pt idx="8072">
                  <c:v>0</c:v>
                </c:pt>
                <c:pt idx="8073">
                  <c:v>0</c:v>
                </c:pt>
                <c:pt idx="8074">
                  <c:v>0</c:v>
                </c:pt>
                <c:pt idx="8075">
                  <c:v>0</c:v>
                </c:pt>
                <c:pt idx="8076">
                  <c:v>0</c:v>
                </c:pt>
                <c:pt idx="8077">
                  <c:v>0</c:v>
                </c:pt>
                <c:pt idx="8078">
                  <c:v>0</c:v>
                </c:pt>
                <c:pt idx="8079">
                  <c:v>0</c:v>
                </c:pt>
                <c:pt idx="8080">
                  <c:v>0</c:v>
                </c:pt>
                <c:pt idx="8081">
                  <c:v>0</c:v>
                </c:pt>
                <c:pt idx="8082">
                  <c:v>0</c:v>
                </c:pt>
                <c:pt idx="8083">
                  <c:v>0</c:v>
                </c:pt>
                <c:pt idx="8084">
                  <c:v>0</c:v>
                </c:pt>
                <c:pt idx="8085">
                  <c:v>0</c:v>
                </c:pt>
                <c:pt idx="8086">
                  <c:v>0</c:v>
                </c:pt>
                <c:pt idx="8087">
                  <c:v>0</c:v>
                </c:pt>
                <c:pt idx="8088">
                  <c:v>0</c:v>
                </c:pt>
                <c:pt idx="8089">
                  <c:v>0</c:v>
                </c:pt>
                <c:pt idx="8090">
                  <c:v>0</c:v>
                </c:pt>
                <c:pt idx="8091">
                  <c:v>0</c:v>
                </c:pt>
                <c:pt idx="8092">
                  <c:v>0</c:v>
                </c:pt>
                <c:pt idx="8093">
                  <c:v>0</c:v>
                </c:pt>
                <c:pt idx="8094">
                  <c:v>0</c:v>
                </c:pt>
                <c:pt idx="8095">
                  <c:v>0</c:v>
                </c:pt>
                <c:pt idx="8096">
                  <c:v>0</c:v>
                </c:pt>
                <c:pt idx="8097">
                  <c:v>0</c:v>
                </c:pt>
                <c:pt idx="8098">
                  <c:v>0</c:v>
                </c:pt>
                <c:pt idx="8099">
                  <c:v>0</c:v>
                </c:pt>
                <c:pt idx="8100">
                  <c:v>100</c:v>
                </c:pt>
                <c:pt idx="8101">
                  <c:v>100</c:v>
                </c:pt>
                <c:pt idx="8102">
                  <c:v>100</c:v>
                </c:pt>
                <c:pt idx="8103">
                  <c:v>100</c:v>
                </c:pt>
                <c:pt idx="8104">
                  <c:v>100</c:v>
                </c:pt>
                <c:pt idx="8105">
                  <c:v>100</c:v>
                </c:pt>
                <c:pt idx="8106">
                  <c:v>100</c:v>
                </c:pt>
                <c:pt idx="8107">
                  <c:v>100</c:v>
                </c:pt>
                <c:pt idx="8108">
                  <c:v>100</c:v>
                </c:pt>
                <c:pt idx="8109">
                  <c:v>100</c:v>
                </c:pt>
                <c:pt idx="8110">
                  <c:v>100</c:v>
                </c:pt>
                <c:pt idx="8111">
                  <c:v>100</c:v>
                </c:pt>
                <c:pt idx="8112">
                  <c:v>100</c:v>
                </c:pt>
                <c:pt idx="8113">
                  <c:v>100</c:v>
                </c:pt>
                <c:pt idx="8114">
                  <c:v>100</c:v>
                </c:pt>
                <c:pt idx="8115">
                  <c:v>100</c:v>
                </c:pt>
                <c:pt idx="8116">
                  <c:v>100</c:v>
                </c:pt>
                <c:pt idx="8117">
                  <c:v>100</c:v>
                </c:pt>
                <c:pt idx="8118">
                  <c:v>100</c:v>
                </c:pt>
                <c:pt idx="8119">
                  <c:v>99</c:v>
                </c:pt>
                <c:pt idx="8120">
                  <c:v>98</c:v>
                </c:pt>
                <c:pt idx="8121">
                  <c:v>98</c:v>
                </c:pt>
                <c:pt idx="8122">
                  <c:v>93</c:v>
                </c:pt>
                <c:pt idx="8123">
                  <c:v>84</c:v>
                </c:pt>
                <c:pt idx="8124">
                  <c:v>80</c:v>
                </c:pt>
                <c:pt idx="8125">
                  <c:v>72</c:v>
                </c:pt>
                <c:pt idx="8126">
                  <c:v>54</c:v>
                </c:pt>
                <c:pt idx="8127">
                  <c:v>47</c:v>
                </c:pt>
                <c:pt idx="8128">
                  <c:v>29</c:v>
                </c:pt>
                <c:pt idx="8129">
                  <c:v>24</c:v>
                </c:pt>
                <c:pt idx="8130">
                  <c:v>17</c:v>
                </c:pt>
                <c:pt idx="8131">
                  <c:v>11</c:v>
                </c:pt>
                <c:pt idx="8132">
                  <c:v>2</c:v>
                </c:pt>
                <c:pt idx="8133">
                  <c:v>1</c:v>
                </c:pt>
                <c:pt idx="8134">
                  <c:v>0</c:v>
                </c:pt>
                <c:pt idx="8135">
                  <c:v>2</c:v>
                </c:pt>
                <c:pt idx="8136">
                  <c:v>1</c:v>
                </c:pt>
                <c:pt idx="8137">
                  <c:v>0</c:v>
                </c:pt>
                <c:pt idx="8138">
                  <c:v>0</c:v>
                </c:pt>
                <c:pt idx="8139">
                  <c:v>0</c:v>
                </c:pt>
                <c:pt idx="8140">
                  <c:v>0</c:v>
                </c:pt>
                <c:pt idx="8141">
                  <c:v>0</c:v>
                </c:pt>
                <c:pt idx="8142">
                  <c:v>0</c:v>
                </c:pt>
                <c:pt idx="8143">
                  <c:v>0</c:v>
                </c:pt>
                <c:pt idx="8144">
                  <c:v>0</c:v>
                </c:pt>
                <c:pt idx="8145">
                  <c:v>0</c:v>
                </c:pt>
                <c:pt idx="8146">
                  <c:v>0</c:v>
                </c:pt>
                <c:pt idx="8147">
                  <c:v>0</c:v>
                </c:pt>
                <c:pt idx="8148">
                  <c:v>0</c:v>
                </c:pt>
                <c:pt idx="8149">
                  <c:v>0</c:v>
                </c:pt>
                <c:pt idx="8150">
                  <c:v>0</c:v>
                </c:pt>
                <c:pt idx="8151">
                  <c:v>0</c:v>
                </c:pt>
                <c:pt idx="8152">
                  <c:v>0</c:v>
                </c:pt>
                <c:pt idx="8153">
                  <c:v>0</c:v>
                </c:pt>
                <c:pt idx="8154">
                  <c:v>0</c:v>
                </c:pt>
                <c:pt idx="8155">
                  <c:v>0</c:v>
                </c:pt>
                <c:pt idx="8156">
                  <c:v>0</c:v>
                </c:pt>
                <c:pt idx="8157">
                  <c:v>0</c:v>
                </c:pt>
                <c:pt idx="8158">
                  <c:v>0</c:v>
                </c:pt>
                <c:pt idx="8159">
                  <c:v>0</c:v>
                </c:pt>
                <c:pt idx="8160">
                  <c:v>0</c:v>
                </c:pt>
                <c:pt idx="8161">
                  <c:v>0</c:v>
                </c:pt>
                <c:pt idx="8162">
                  <c:v>0</c:v>
                </c:pt>
                <c:pt idx="8163">
                  <c:v>0</c:v>
                </c:pt>
                <c:pt idx="8164">
                  <c:v>0</c:v>
                </c:pt>
                <c:pt idx="8165">
                  <c:v>0</c:v>
                </c:pt>
                <c:pt idx="8166">
                  <c:v>0</c:v>
                </c:pt>
                <c:pt idx="8167">
                  <c:v>0</c:v>
                </c:pt>
                <c:pt idx="8168">
                  <c:v>0</c:v>
                </c:pt>
                <c:pt idx="8169">
                  <c:v>0</c:v>
                </c:pt>
                <c:pt idx="8170">
                  <c:v>0</c:v>
                </c:pt>
                <c:pt idx="8171">
                  <c:v>0</c:v>
                </c:pt>
                <c:pt idx="8172">
                  <c:v>0</c:v>
                </c:pt>
                <c:pt idx="8173">
                  <c:v>0</c:v>
                </c:pt>
                <c:pt idx="8174">
                  <c:v>0</c:v>
                </c:pt>
                <c:pt idx="8175">
                  <c:v>0</c:v>
                </c:pt>
                <c:pt idx="8176">
                  <c:v>0</c:v>
                </c:pt>
                <c:pt idx="8177">
                  <c:v>0</c:v>
                </c:pt>
                <c:pt idx="8178">
                  <c:v>0</c:v>
                </c:pt>
                <c:pt idx="8179">
                  <c:v>0</c:v>
                </c:pt>
                <c:pt idx="8180">
                  <c:v>0</c:v>
                </c:pt>
                <c:pt idx="8181">
                  <c:v>0</c:v>
                </c:pt>
                <c:pt idx="8182">
                  <c:v>0</c:v>
                </c:pt>
                <c:pt idx="8183">
                  <c:v>0</c:v>
                </c:pt>
                <c:pt idx="8184">
                  <c:v>0</c:v>
                </c:pt>
                <c:pt idx="8185">
                  <c:v>0</c:v>
                </c:pt>
                <c:pt idx="8186">
                  <c:v>0</c:v>
                </c:pt>
                <c:pt idx="8187">
                  <c:v>0</c:v>
                </c:pt>
                <c:pt idx="8188">
                  <c:v>0</c:v>
                </c:pt>
                <c:pt idx="8189">
                  <c:v>0</c:v>
                </c:pt>
                <c:pt idx="8190">
                  <c:v>0</c:v>
                </c:pt>
                <c:pt idx="8191">
                  <c:v>0</c:v>
                </c:pt>
                <c:pt idx="8192">
                  <c:v>0</c:v>
                </c:pt>
                <c:pt idx="8193">
                  <c:v>0</c:v>
                </c:pt>
                <c:pt idx="8194">
                  <c:v>0</c:v>
                </c:pt>
                <c:pt idx="8195">
                  <c:v>0</c:v>
                </c:pt>
                <c:pt idx="8196">
                  <c:v>0</c:v>
                </c:pt>
                <c:pt idx="8197">
                  <c:v>0</c:v>
                </c:pt>
                <c:pt idx="8198">
                  <c:v>0</c:v>
                </c:pt>
                <c:pt idx="8199">
                  <c:v>0</c:v>
                </c:pt>
                <c:pt idx="8200">
                  <c:v>100</c:v>
                </c:pt>
                <c:pt idx="8201">
                  <c:v>100</c:v>
                </c:pt>
                <c:pt idx="8202">
                  <c:v>100</c:v>
                </c:pt>
                <c:pt idx="8203">
                  <c:v>100</c:v>
                </c:pt>
                <c:pt idx="8204">
                  <c:v>100</c:v>
                </c:pt>
                <c:pt idx="8205">
                  <c:v>100</c:v>
                </c:pt>
                <c:pt idx="8206">
                  <c:v>100</c:v>
                </c:pt>
                <c:pt idx="8207">
                  <c:v>100</c:v>
                </c:pt>
                <c:pt idx="8208">
                  <c:v>100</c:v>
                </c:pt>
                <c:pt idx="8209">
                  <c:v>100</c:v>
                </c:pt>
                <c:pt idx="8210">
                  <c:v>100</c:v>
                </c:pt>
                <c:pt idx="8211">
                  <c:v>100</c:v>
                </c:pt>
                <c:pt idx="8212">
                  <c:v>100</c:v>
                </c:pt>
                <c:pt idx="8213">
                  <c:v>100</c:v>
                </c:pt>
                <c:pt idx="8214">
                  <c:v>100</c:v>
                </c:pt>
                <c:pt idx="8215">
                  <c:v>100</c:v>
                </c:pt>
                <c:pt idx="8216">
                  <c:v>100</c:v>
                </c:pt>
                <c:pt idx="8217">
                  <c:v>99</c:v>
                </c:pt>
                <c:pt idx="8218">
                  <c:v>99</c:v>
                </c:pt>
                <c:pt idx="8219">
                  <c:v>98</c:v>
                </c:pt>
                <c:pt idx="8220">
                  <c:v>99</c:v>
                </c:pt>
                <c:pt idx="8221">
                  <c:v>97</c:v>
                </c:pt>
                <c:pt idx="8222">
                  <c:v>94</c:v>
                </c:pt>
                <c:pt idx="8223">
                  <c:v>94</c:v>
                </c:pt>
                <c:pt idx="8224">
                  <c:v>85</c:v>
                </c:pt>
                <c:pt idx="8225">
                  <c:v>71</c:v>
                </c:pt>
                <c:pt idx="8226">
                  <c:v>61</c:v>
                </c:pt>
                <c:pt idx="8227">
                  <c:v>52</c:v>
                </c:pt>
                <c:pt idx="8228">
                  <c:v>39</c:v>
                </c:pt>
                <c:pt idx="8229">
                  <c:v>26</c:v>
                </c:pt>
                <c:pt idx="8230">
                  <c:v>19</c:v>
                </c:pt>
                <c:pt idx="8231">
                  <c:v>14</c:v>
                </c:pt>
                <c:pt idx="8232">
                  <c:v>5</c:v>
                </c:pt>
                <c:pt idx="8233">
                  <c:v>6</c:v>
                </c:pt>
                <c:pt idx="8234">
                  <c:v>1</c:v>
                </c:pt>
                <c:pt idx="8235">
                  <c:v>1</c:v>
                </c:pt>
                <c:pt idx="8236">
                  <c:v>0</c:v>
                </c:pt>
                <c:pt idx="8237">
                  <c:v>1</c:v>
                </c:pt>
                <c:pt idx="8238">
                  <c:v>0</c:v>
                </c:pt>
                <c:pt idx="8239">
                  <c:v>0</c:v>
                </c:pt>
                <c:pt idx="8240">
                  <c:v>0</c:v>
                </c:pt>
                <c:pt idx="8241">
                  <c:v>0</c:v>
                </c:pt>
                <c:pt idx="8242">
                  <c:v>0</c:v>
                </c:pt>
                <c:pt idx="8243">
                  <c:v>0</c:v>
                </c:pt>
                <c:pt idx="8244">
                  <c:v>0</c:v>
                </c:pt>
                <c:pt idx="8245">
                  <c:v>0</c:v>
                </c:pt>
                <c:pt idx="8246">
                  <c:v>0</c:v>
                </c:pt>
                <c:pt idx="8247">
                  <c:v>0</c:v>
                </c:pt>
                <c:pt idx="8248">
                  <c:v>0</c:v>
                </c:pt>
                <c:pt idx="8249">
                  <c:v>0</c:v>
                </c:pt>
                <c:pt idx="8250">
                  <c:v>0</c:v>
                </c:pt>
                <c:pt idx="8251">
                  <c:v>0</c:v>
                </c:pt>
                <c:pt idx="8252">
                  <c:v>0</c:v>
                </c:pt>
                <c:pt idx="8253">
                  <c:v>0</c:v>
                </c:pt>
                <c:pt idx="8254">
                  <c:v>0</c:v>
                </c:pt>
                <c:pt idx="8255">
                  <c:v>0</c:v>
                </c:pt>
                <c:pt idx="8256">
                  <c:v>0</c:v>
                </c:pt>
                <c:pt idx="8257">
                  <c:v>0</c:v>
                </c:pt>
                <c:pt idx="8258">
                  <c:v>0</c:v>
                </c:pt>
                <c:pt idx="8259">
                  <c:v>0</c:v>
                </c:pt>
                <c:pt idx="8260">
                  <c:v>0</c:v>
                </c:pt>
                <c:pt idx="8261">
                  <c:v>0</c:v>
                </c:pt>
                <c:pt idx="8262">
                  <c:v>0</c:v>
                </c:pt>
                <c:pt idx="8263">
                  <c:v>0</c:v>
                </c:pt>
                <c:pt idx="8264">
                  <c:v>0</c:v>
                </c:pt>
                <c:pt idx="8265">
                  <c:v>0</c:v>
                </c:pt>
                <c:pt idx="8266">
                  <c:v>0</c:v>
                </c:pt>
                <c:pt idx="8267">
                  <c:v>0</c:v>
                </c:pt>
                <c:pt idx="8268">
                  <c:v>0</c:v>
                </c:pt>
                <c:pt idx="8269">
                  <c:v>0</c:v>
                </c:pt>
                <c:pt idx="8270">
                  <c:v>0</c:v>
                </c:pt>
                <c:pt idx="8271">
                  <c:v>0</c:v>
                </c:pt>
                <c:pt idx="8272">
                  <c:v>0</c:v>
                </c:pt>
                <c:pt idx="8273">
                  <c:v>0</c:v>
                </c:pt>
                <c:pt idx="8274">
                  <c:v>0</c:v>
                </c:pt>
                <c:pt idx="8275">
                  <c:v>0</c:v>
                </c:pt>
                <c:pt idx="8276">
                  <c:v>0</c:v>
                </c:pt>
                <c:pt idx="8277">
                  <c:v>0</c:v>
                </c:pt>
                <c:pt idx="8278">
                  <c:v>0</c:v>
                </c:pt>
                <c:pt idx="8279">
                  <c:v>0</c:v>
                </c:pt>
                <c:pt idx="8280">
                  <c:v>0</c:v>
                </c:pt>
                <c:pt idx="8281">
                  <c:v>0</c:v>
                </c:pt>
                <c:pt idx="8282">
                  <c:v>0</c:v>
                </c:pt>
                <c:pt idx="8283">
                  <c:v>0</c:v>
                </c:pt>
                <c:pt idx="8284">
                  <c:v>0</c:v>
                </c:pt>
                <c:pt idx="8285">
                  <c:v>0</c:v>
                </c:pt>
                <c:pt idx="8286">
                  <c:v>0</c:v>
                </c:pt>
                <c:pt idx="8287">
                  <c:v>0</c:v>
                </c:pt>
                <c:pt idx="8288">
                  <c:v>0</c:v>
                </c:pt>
                <c:pt idx="8289">
                  <c:v>0</c:v>
                </c:pt>
                <c:pt idx="8290">
                  <c:v>0</c:v>
                </c:pt>
                <c:pt idx="8291">
                  <c:v>0</c:v>
                </c:pt>
                <c:pt idx="8292">
                  <c:v>0</c:v>
                </c:pt>
                <c:pt idx="8293">
                  <c:v>0</c:v>
                </c:pt>
                <c:pt idx="8294">
                  <c:v>0</c:v>
                </c:pt>
                <c:pt idx="8295">
                  <c:v>0</c:v>
                </c:pt>
                <c:pt idx="8296">
                  <c:v>0</c:v>
                </c:pt>
                <c:pt idx="8297">
                  <c:v>0</c:v>
                </c:pt>
                <c:pt idx="8298">
                  <c:v>0</c:v>
                </c:pt>
                <c:pt idx="8299">
                  <c:v>0</c:v>
                </c:pt>
                <c:pt idx="8300">
                  <c:v>100</c:v>
                </c:pt>
                <c:pt idx="8301">
                  <c:v>100</c:v>
                </c:pt>
                <c:pt idx="8302">
                  <c:v>100</c:v>
                </c:pt>
                <c:pt idx="8303">
                  <c:v>100</c:v>
                </c:pt>
                <c:pt idx="8304">
                  <c:v>100</c:v>
                </c:pt>
                <c:pt idx="8305">
                  <c:v>100</c:v>
                </c:pt>
                <c:pt idx="8306">
                  <c:v>100</c:v>
                </c:pt>
                <c:pt idx="8307">
                  <c:v>100</c:v>
                </c:pt>
                <c:pt idx="8308">
                  <c:v>100</c:v>
                </c:pt>
                <c:pt idx="8309">
                  <c:v>100</c:v>
                </c:pt>
                <c:pt idx="8310">
                  <c:v>100</c:v>
                </c:pt>
                <c:pt idx="8311">
                  <c:v>100</c:v>
                </c:pt>
                <c:pt idx="8312">
                  <c:v>100</c:v>
                </c:pt>
                <c:pt idx="8313">
                  <c:v>100</c:v>
                </c:pt>
                <c:pt idx="8314">
                  <c:v>100</c:v>
                </c:pt>
                <c:pt idx="8315">
                  <c:v>100</c:v>
                </c:pt>
                <c:pt idx="8316">
                  <c:v>100</c:v>
                </c:pt>
                <c:pt idx="8317">
                  <c:v>100</c:v>
                </c:pt>
                <c:pt idx="8318">
                  <c:v>100</c:v>
                </c:pt>
                <c:pt idx="8319">
                  <c:v>100</c:v>
                </c:pt>
                <c:pt idx="8320">
                  <c:v>99</c:v>
                </c:pt>
                <c:pt idx="8321">
                  <c:v>95</c:v>
                </c:pt>
                <c:pt idx="8322">
                  <c:v>97</c:v>
                </c:pt>
                <c:pt idx="8323">
                  <c:v>91</c:v>
                </c:pt>
                <c:pt idx="8324">
                  <c:v>87</c:v>
                </c:pt>
                <c:pt idx="8325">
                  <c:v>75</c:v>
                </c:pt>
                <c:pt idx="8326">
                  <c:v>65</c:v>
                </c:pt>
                <c:pt idx="8327">
                  <c:v>53</c:v>
                </c:pt>
                <c:pt idx="8328">
                  <c:v>40</c:v>
                </c:pt>
                <c:pt idx="8329">
                  <c:v>28</c:v>
                </c:pt>
                <c:pt idx="8330">
                  <c:v>26</c:v>
                </c:pt>
                <c:pt idx="8331">
                  <c:v>12</c:v>
                </c:pt>
                <c:pt idx="8332">
                  <c:v>11</c:v>
                </c:pt>
                <c:pt idx="8333">
                  <c:v>8</c:v>
                </c:pt>
                <c:pt idx="8334">
                  <c:v>3</c:v>
                </c:pt>
                <c:pt idx="8335">
                  <c:v>3</c:v>
                </c:pt>
                <c:pt idx="8336">
                  <c:v>1</c:v>
                </c:pt>
                <c:pt idx="8337">
                  <c:v>0</c:v>
                </c:pt>
                <c:pt idx="8338">
                  <c:v>0</c:v>
                </c:pt>
                <c:pt idx="8339">
                  <c:v>0</c:v>
                </c:pt>
                <c:pt idx="8340">
                  <c:v>0</c:v>
                </c:pt>
                <c:pt idx="8341">
                  <c:v>0</c:v>
                </c:pt>
                <c:pt idx="8342">
                  <c:v>0</c:v>
                </c:pt>
                <c:pt idx="8343">
                  <c:v>0</c:v>
                </c:pt>
                <c:pt idx="8344">
                  <c:v>0</c:v>
                </c:pt>
                <c:pt idx="8345">
                  <c:v>0</c:v>
                </c:pt>
                <c:pt idx="8346">
                  <c:v>0</c:v>
                </c:pt>
                <c:pt idx="8347">
                  <c:v>0</c:v>
                </c:pt>
                <c:pt idx="8348">
                  <c:v>0</c:v>
                </c:pt>
                <c:pt idx="8349">
                  <c:v>0</c:v>
                </c:pt>
                <c:pt idx="8350">
                  <c:v>0</c:v>
                </c:pt>
                <c:pt idx="8351">
                  <c:v>0</c:v>
                </c:pt>
                <c:pt idx="8352">
                  <c:v>0</c:v>
                </c:pt>
                <c:pt idx="8353">
                  <c:v>0</c:v>
                </c:pt>
                <c:pt idx="8354">
                  <c:v>0</c:v>
                </c:pt>
                <c:pt idx="8355">
                  <c:v>0</c:v>
                </c:pt>
                <c:pt idx="8356">
                  <c:v>0</c:v>
                </c:pt>
                <c:pt idx="8357">
                  <c:v>0</c:v>
                </c:pt>
                <c:pt idx="8358">
                  <c:v>0</c:v>
                </c:pt>
                <c:pt idx="8359">
                  <c:v>0</c:v>
                </c:pt>
                <c:pt idx="8360">
                  <c:v>0</c:v>
                </c:pt>
                <c:pt idx="8361">
                  <c:v>0</c:v>
                </c:pt>
                <c:pt idx="8362">
                  <c:v>0</c:v>
                </c:pt>
                <c:pt idx="8363">
                  <c:v>0</c:v>
                </c:pt>
                <c:pt idx="8364">
                  <c:v>0</c:v>
                </c:pt>
                <c:pt idx="8365">
                  <c:v>0</c:v>
                </c:pt>
                <c:pt idx="8366">
                  <c:v>0</c:v>
                </c:pt>
                <c:pt idx="8367">
                  <c:v>0</c:v>
                </c:pt>
                <c:pt idx="8368">
                  <c:v>0</c:v>
                </c:pt>
                <c:pt idx="8369">
                  <c:v>0</c:v>
                </c:pt>
                <c:pt idx="8370">
                  <c:v>0</c:v>
                </c:pt>
                <c:pt idx="8371">
                  <c:v>0</c:v>
                </c:pt>
                <c:pt idx="8372">
                  <c:v>0</c:v>
                </c:pt>
                <c:pt idx="8373">
                  <c:v>0</c:v>
                </c:pt>
                <c:pt idx="8374">
                  <c:v>0</c:v>
                </c:pt>
                <c:pt idx="8375">
                  <c:v>0</c:v>
                </c:pt>
                <c:pt idx="8376">
                  <c:v>0</c:v>
                </c:pt>
                <c:pt idx="8377">
                  <c:v>0</c:v>
                </c:pt>
                <c:pt idx="8378">
                  <c:v>0</c:v>
                </c:pt>
                <c:pt idx="8379">
                  <c:v>0</c:v>
                </c:pt>
                <c:pt idx="8380">
                  <c:v>0</c:v>
                </c:pt>
                <c:pt idx="8381">
                  <c:v>0</c:v>
                </c:pt>
                <c:pt idx="8382">
                  <c:v>0</c:v>
                </c:pt>
                <c:pt idx="8383">
                  <c:v>0</c:v>
                </c:pt>
                <c:pt idx="8384">
                  <c:v>0</c:v>
                </c:pt>
                <c:pt idx="8385">
                  <c:v>0</c:v>
                </c:pt>
                <c:pt idx="8386">
                  <c:v>0</c:v>
                </c:pt>
                <c:pt idx="8387">
                  <c:v>0</c:v>
                </c:pt>
                <c:pt idx="8388">
                  <c:v>0</c:v>
                </c:pt>
                <c:pt idx="8389">
                  <c:v>0</c:v>
                </c:pt>
                <c:pt idx="8390">
                  <c:v>0</c:v>
                </c:pt>
                <c:pt idx="8391">
                  <c:v>0</c:v>
                </c:pt>
                <c:pt idx="8392">
                  <c:v>0</c:v>
                </c:pt>
                <c:pt idx="8393">
                  <c:v>0</c:v>
                </c:pt>
                <c:pt idx="8394">
                  <c:v>0</c:v>
                </c:pt>
                <c:pt idx="8395">
                  <c:v>0</c:v>
                </c:pt>
                <c:pt idx="8396">
                  <c:v>0</c:v>
                </c:pt>
                <c:pt idx="8397">
                  <c:v>0</c:v>
                </c:pt>
                <c:pt idx="8398">
                  <c:v>0</c:v>
                </c:pt>
                <c:pt idx="8399">
                  <c:v>0</c:v>
                </c:pt>
                <c:pt idx="8400">
                  <c:v>100</c:v>
                </c:pt>
                <c:pt idx="8401">
                  <c:v>100</c:v>
                </c:pt>
                <c:pt idx="8402">
                  <c:v>100</c:v>
                </c:pt>
                <c:pt idx="8403">
                  <c:v>100</c:v>
                </c:pt>
                <c:pt idx="8404">
                  <c:v>100</c:v>
                </c:pt>
                <c:pt idx="8405">
                  <c:v>100</c:v>
                </c:pt>
                <c:pt idx="8406">
                  <c:v>100</c:v>
                </c:pt>
                <c:pt idx="8407">
                  <c:v>100</c:v>
                </c:pt>
                <c:pt idx="8408">
                  <c:v>100</c:v>
                </c:pt>
                <c:pt idx="8409">
                  <c:v>100</c:v>
                </c:pt>
                <c:pt idx="8410">
                  <c:v>100</c:v>
                </c:pt>
                <c:pt idx="8411">
                  <c:v>100</c:v>
                </c:pt>
                <c:pt idx="8412">
                  <c:v>100</c:v>
                </c:pt>
                <c:pt idx="8413">
                  <c:v>100</c:v>
                </c:pt>
                <c:pt idx="8414">
                  <c:v>100</c:v>
                </c:pt>
                <c:pt idx="8415">
                  <c:v>100</c:v>
                </c:pt>
                <c:pt idx="8416">
                  <c:v>100</c:v>
                </c:pt>
                <c:pt idx="8417">
                  <c:v>100</c:v>
                </c:pt>
                <c:pt idx="8418">
                  <c:v>100</c:v>
                </c:pt>
                <c:pt idx="8419">
                  <c:v>99</c:v>
                </c:pt>
                <c:pt idx="8420">
                  <c:v>100</c:v>
                </c:pt>
                <c:pt idx="8421">
                  <c:v>99</c:v>
                </c:pt>
                <c:pt idx="8422">
                  <c:v>100</c:v>
                </c:pt>
                <c:pt idx="8423">
                  <c:v>96</c:v>
                </c:pt>
                <c:pt idx="8424">
                  <c:v>85</c:v>
                </c:pt>
                <c:pt idx="8425">
                  <c:v>80</c:v>
                </c:pt>
                <c:pt idx="8426">
                  <c:v>67</c:v>
                </c:pt>
                <c:pt idx="8427">
                  <c:v>62</c:v>
                </c:pt>
                <c:pt idx="8428">
                  <c:v>53</c:v>
                </c:pt>
                <c:pt idx="8429">
                  <c:v>40</c:v>
                </c:pt>
                <c:pt idx="8430">
                  <c:v>22</c:v>
                </c:pt>
                <c:pt idx="8431">
                  <c:v>22</c:v>
                </c:pt>
                <c:pt idx="8432">
                  <c:v>6</c:v>
                </c:pt>
                <c:pt idx="8433">
                  <c:v>6</c:v>
                </c:pt>
                <c:pt idx="8434">
                  <c:v>6</c:v>
                </c:pt>
                <c:pt idx="8435">
                  <c:v>1</c:v>
                </c:pt>
                <c:pt idx="8436">
                  <c:v>1</c:v>
                </c:pt>
                <c:pt idx="8437">
                  <c:v>0</c:v>
                </c:pt>
                <c:pt idx="8438">
                  <c:v>0</c:v>
                </c:pt>
                <c:pt idx="8439">
                  <c:v>0</c:v>
                </c:pt>
                <c:pt idx="8440">
                  <c:v>0</c:v>
                </c:pt>
                <c:pt idx="8441">
                  <c:v>0</c:v>
                </c:pt>
                <c:pt idx="8442">
                  <c:v>0</c:v>
                </c:pt>
                <c:pt idx="8443">
                  <c:v>0</c:v>
                </c:pt>
                <c:pt idx="8444">
                  <c:v>0</c:v>
                </c:pt>
                <c:pt idx="8445">
                  <c:v>0</c:v>
                </c:pt>
                <c:pt idx="8446">
                  <c:v>0</c:v>
                </c:pt>
                <c:pt idx="8447">
                  <c:v>0</c:v>
                </c:pt>
                <c:pt idx="8448">
                  <c:v>0</c:v>
                </c:pt>
                <c:pt idx="8449">
                  <c:v>0</c:v>
                </c:pt>
                <c:pt idx="8450">
                  <c:v>0</c:v>
                </c:pt>
                <c:pt idx="8451">
                  <c:v>0</c:v>
                </c:pt>
                <c:pt idx="8452">
                  <c:v>0</c:v>
                </c:pt>
                <c:pt idx="8453">
                  <c:v>0</c:v>
                </c:pt>
                <c:pt idx="8454">
                  <c:v>0</c:v>
                </c:pt>
                <c:pt idx="8455">
                  <c:v>0</c:v>
                </c:pt>
                <c:pt idx="8456">
                  <c:v>0</c:v>
                </c:pt>
                <c:pt idx="8457">
                  <c:v>0</c:v>
                </c:pt>
                <c:pt idx="8458">
                  <c:v>0</c:v>
                </c:pt>
                <c:pt idx="8459">
                  <c:v>0</c:v>
                </c:pt>
                <c:pt idx="8460">
                  <c:v>0</c:v>
                </c:pt>
                <c:pt idx="8461">
                  <c:v>0</c:v>
                </c:pt>
                <c:pt idx="8462">
                  <c:v>0</c:v>
                </c:pt>
                <c:pt idx="8463">
                  <c:v>0</c:v>
                </c:pt>
                <c:pt idx="8464">
                  <c:v>0</c:v>
                </c:pt>
                <c:pt idx="8465">
                  <c:v>0</c:v>
                </c:pt>
                <c:pt idx="8466">
                  <c:v>0</c:v>
                </c:pt>
                <c:pt idx="8467">
                  <c:v>0</c:v>
                </c:pt>
                <c:pt idx="8468">
                  <c:v>0</c:v>
                </c:pt>
                <c:pt idx="8469">
                  <c:v>0</c:v>
                </c:pt>
                <c:pt idx="8470">
                  <c:v>0</c:v>
                </c:pt>
                <c:pt idx="8471">
                  <c:v>0</c:v>
                </c:pt>
                <c:pt idx="8472">
                  <c:v>0</c:v>
                </c:pt>
                <c:pt idx="8473">
                  <c:v>0</c:v>
                </c:pt>
                <c:pt idx="8474">
                  <c:v>0</c:v>
                </c:pt>
                <c:pt idx="8475">
                  <c:v>0</c:v>
                </c:pt>
                <c:pt idx="8476">
                  <c:v>0</c:v>
                </c:pt>
                <c:pt idx="8477">
                  <c:v>0</c:v>
                </c:pt>
                <c:pt idx="8478">
                  <c:v>0</c:v>
                </c:pt>
                <c:pt idx="8479">
                  <c:v>0</c:v>
                </c:pt>
                <c:pt idx="8480">
                  <c:v>0</c:v>
                </c:pt>
                <c:pt idx="8481">
                  <c:v>0</c:v>
                </c:pt>
                <c:pt idx="8482">
                  <c:v>0</c:v>
                </c:pt>
                <c:pt idx="8483">
                  <c:v>0</c:v>
                </c:pt>
                <c:pt idx="8484">
                  <c:v>0</c:v>
                </c:pt>
                <c:pt idx="8485">
                  <c:v>0</c:v>
                </c:pt>
                <c:pt idx="8486">
                  <c:v>0</c:v>
                </c:pt>
                <c:pt idx="8487">
                  <c:v>0</c:v>
                </c:pt>
                <c:pt idx="8488">
                  <c:v>0</c:v>
                </c:pt>
                <c:pt idx="8489">
                  <c:v>0</c:v>
                </c:pt>
                <c:pt idx="8490">
                  <c:v>0</c:v>
                </c:pt>
                <c:pt idx="8491">
                  <c:v>0</c:v>
                </c:pt>
                <c:pt idx="8492">
                  <c:v>0</c:v>
                </c:pt>
                <c:pt idx="8493">
                  <c:v>0</c:v>
                </c:pt>
                <c:pt idx="8494">
                  <c:v>0</c:v>
                </c:pt>
                <c:pt idx="8495">
                  <c:v>0</c:v>
                </c:pt>
                <c:pt idx="8496">
                  <c:v>0</c:v>
                </c:pt>
                <c:pt idx="8497">
                  <c:v>0</c:v>
                </c:pt>
                <c:pt idx="8498">
                  <c:v>0</c:v>
                </c:pt>
                <c:pt idx="8499">
                  <c:v>0</c:v>
                </c:pt>
                <c:pt idx="8500">
                  <c:v>100</c:v>
                </c:pt>
                <c:pt idx="8501">
                  <c:v>100</c:v>
                </c:pt>
                <c:pt idx="8502">
                  <c:v>100</c:v>
                </c:pt>
                <c:pt idx="8503">
                  <c:v>100</c:v>
                </c:pt>
                <c:pt idx="8504">
                  <c:v>100</c:v>
                </c:pt>
                <c:pt idx="8505">
                  <c:v>100</c:v>
                </c:pt>
                <c:pt idx="8506">
                  <c:v>100</c:v>
                </c:pt>
                <c:pt idx="8507">
                  <c:v>100</c:v>
                </c:pt>
                <c:pt idx="8508">
                  <c:v>100</c:v>
                </c:pt>
                <c:pt idx="8509">
                  <c:v>100</c:v>
                </c:pt>
                <c:pt idx="8510">
                  <c:v>100</c:v>
                </c:pt>
                <c:pt idx="8511">
                  <c:v>100</c:v>
                </c:pt>
                <c:pt idx="8512">
                  <c:v>100</c:v>
                </c:pt>
                <c:pt idx="8513">
                  <c:v>100</c:v>
                </c:pt>
                <c:pt idx="8514">
                  <c:v>100</c:v>
                </c:pt>
                <c:pt idx="8515">
                  <c:v>100</c:v>
                </c:pt>
                <c:pt idx="8516">
                  <c:v>100</c:v>
                </c:pt>
                <c:pt idx="8517">
                  <c:v>100</c:v>
                </c:pt>
                <c:pt idx="8518">
                  <c:v>100</c:v>
                </c:pt>
                <c:pt idx="8519">
                  <c:v>99</c:v>
                </c:pt>
                <c:pt idx="8520">
                  <c:v>100</c:v>
                </c:pt>
                <c:pt idx="8521">
                  <c:v>100</c:v>
                </c:pt>
                <c:pt idx="8522">
                  <c:v>98</c:v>
                </c:pt>
                <c:pt idx="8523">
                  <c:v>93</c:v>
                </c:pt>
                <c:pt idx="8524">
                  <c:v>98</c:v>
                </c:pt>
                <c:pt idx="8525">
                  <c:v>82</c:v>
                </c:pt>
                <c:pt idx="8526">
                  <c:v>78</c:v>
                </c:pt>
                <c:pt idx="8527">
                  <c:v>71</c:v>
                </c:pt>
                <c:pt idx="8528">
                  <c:v>61</c:v>
                </c:pt>
                <c:pt idx="8529">
                  <c:v>39</c:v>
                </c:pt>
                <c:pt idx="8530">
                  <c:v>31</c:v>
                </c:pt>
                <c:pt idx="8531">
                  <c:v>28</c:v>
                </c:pt>
                <c:pt idx="8532">
                  <c:v>23</c:v>
                </c:pt>
                <c:pt idx="8533">
                  <c:v>12</c:v>
                </c:pt>
                <c:pt idx="8534">
                  <c:v>5</c:v>
                </c:pt>
                <c:pt idx="8535">
                  <c:v>3</c:v>
                </c:pt>
                <c:pt idx="8536">
                  <c:v>3</c:v>
                </c:pt>
                <c:pt idx="8537">
                  <c:v>0</c:v>
                </c:pt>
                <c:pt idx="8538">
                  <c:v>0</c:v>
                </c:pt>
                <c:pt idx="8539">
                  <c:v>0</c:v>
                </c:pt>
                <c:pt idx="8540">
                  <c:v>0</c:v>
                </c:pt>
                <c:pt idx="8541">
                  <c:v>0</c:v>
                </c:pt>
                <c:pt idx="8542">
                  <c:v>0</c:v>
                </c:pt>
                <c:pt idx="8543">
                  <c:v>0</c:v>
                </c:pt>
                <c:pt idx="8544">
                  <c:v>0</c:v>
                </c:pt>
                <c:pt idx="8545">
                  <c:v>0</c:v>
                </c:pt>
                <c:pt idx="8546">
                  <c:v>0</c:v>
                </c:pt>
                <c:pt idx="8547">
                  <c:v>0</c:v>
                </c:pt>
                <c:pt idx="8548">
                  <c:v>0</c:v>
                </c:pt>
                <c:pt idx="8549">
                  <c:v>0</c:v>
                </c:pt>
                <c:pt idx="8550">
                  <c:v>0</c:v>
                </c:pt>
                <c:pt idx="8551">
                  <c:v>0</c:v>
                </c:pt>
                <c:pt idx="8552">
                  <c:v>0</c:v>
                </c:pt>
                <c:pt idx="8553">
                  <c:v>0</c:v>
                </c:pt>
                <c:pt idx="8554">
                  <c:v>0</c:v>
                </c:pt>
                <c:pt idx="8555">
                  <c:v>0</c:v>
                </c:pt>
                <c:pt idx="8556">
                  <c:v>0</c:v>
                </c:pt>
                <c:pt idx="8557">
                  <c:v>0</c:v>
                </c:pt>
                <c:pt idx="8558">
                  <c:v>0</c:v>
                </c:pt>
                <c:pt idx="8559">
                  <c:v>0</c:v>
                </c:pt>
                <c:pt idx="8560">
                  <c:v>0</c:v>
                </c:pt>
                <c:pt idx="8561">
                  <c:v>0</c:v>
                </c:pt>
                <c:pt idx="8562">
                  <c:v>0</c:v>
                </c:pt>
                <c:pt idx="8563">
                  <c:v>0</c:v>
                </c:pt>
                <c:pt idx="8564">
                  <c:v>0</c:v>
                </c:pt>
                <c:pt idx="8565">
                  <c:v>0</c:v>
                </c:pt>
                <c:pt idx="8566">
                  <c:v>0</c:v>
                </c:pt>
                <c:pt idx="8567">
                  <c:v>0</c:v>
                </c:pt>
                <c:pt idx="8568">
                  <c:v>0</c:v>
                </c:pt>
                <c:pt idx="8569">
                  <c:v>0</c:v>
                </c:pt>
                <c:pt idx="8570">
                  <c:v>0</c:v>
                </c:pt>
                <c:pt idx="8571">
                  <c:v>0</c:v>
                </c:pt>
                <c:pt idx="8572">
                  <c:v>0</c:v>
                </c:pt>
                <c:pt idx="8573">
                  <c:v>0</c:v>
                </c:pt>
                <c:pt idx="8574">
                  <c:v>0</c:v>
                </c:pt>
                <c:pt idx="8575">
                  <c:v>0</c:v>
                </c:pt>
                <c:pt idx="8576">
                  <c:v>0</c:v>
                </c:pt>
                <c:pt idx="8577">
                  <c:v>0</c:v>
                </c:pt>
                <c:pt idx="8578">
                  <c:v>0</c:v>
                </c:pt>
                <c:pt idx="8579">
                  <c:v>0</c:v>
                </c:pt>
                <c:pt idx="8580">
                  <c:v>0</c:v>
                </c:pt>
                <c:pt idx="8581">
                  <c:v>0</c:v>
                </c:pt>
                <c:pt idx="8582">
                  <c:v>0</c:v>
                </c:pt>
                <c:pt idx="8583">
                  <c:v>0</c:v>
                </c:pt>
                <c:pt idx="8584">
                  <c:v>0</c:v>
                </c:pt>
                <c:pt idx="8585">
                  <c:v>0</c:v>
                </c:pt>
                <c:pt idx="8586">
                  <c:v>0</c:v>
                </c:pt>
                <c:pt idx="8587">
                  <c:v>0</c:v>
                </c:pt>
                <c:pt idx="8588">
                  <c:v>0</c:v>
                </c:pt>
                <c:pt idx="8589">
                  <c:v>0</c:v>
                </c:pt>
                <c:pt idx="8590">
                  <c:v>0</c:v>
                </c:pt>
                <c:pt idx="8591">
                  <c:v>0</c:v>
                </c:pt>
                <c:pt idx="8592">
                  <c:v>0</c:v>
                </c:pt>
                <c:pt idx="8593">
                  <c:v>0</c:v>
                </c:pt>
                <c:pt idx="8594">
                  <c:v>0</c:v>
                </c:pt>
                <c:pt idx="8595">
                  <c:v>0</c:v>
                </c:pt>
                <c:pt idx="8596">
                  <c:v>0</c:v>
                </c:pt>
                <c:pt idx="8597">
                  <c:v>0</c:v>
                </c:pt>
                <c:pt idx="8598">
                  <c:v>0</c:v>
                </c:pt>
                <c:pt idx="8599">
                  <c:v>0</c:v>
                </c:pt>
                <c:pt idx="8600">
                  <c:v>100</c:v>
                </c:pt>
                <c:pt idx="8601">
                  <c:v>100</c:v>
                </c:pt>
                <c:pt idx="8602">
                  <c:v>100</c:v>
                </c:pt>
                <c:pt idx="8603">
                  <c:v>100</c:v>
                </c:pt>
                <c:pt idx="8604">
                  <c:v>100</c:v>
                </c:pt>
                <c:pt idx="8605">
                  <c:v>100</c:v>
                </c:pt>
                <c:pt idx="8606">
                  <c:v>100</c:v>
                </c:pt>
                <c:pt idx="8607">
                  <c:v>100</c:v>
                </c:pt>
                <c:pt idx="8608">
                  <c:v>100</c:v>
                </c:pt>
                <c:pt idx="8609">
                  <c:v>100</c:v>
                </c:pt>
                <c:pt idx="8610">
                  <c:v>100</c:v>
                </c:pt>
                <c:pt idx="8611">
                  <c:v>100</c:v>
                </c:pt>
                <c:pt idx="8612">
                  <c:v>100</c:v>
                </c:pt>
                <c:pt idx="8613">
                  <c:v>100</c:v>
                </c:pt>
                <c:pt idx="8614">
                  <c:v>100</c:v>
                </c:pt>
                <c:pt idx="8615">
                  <c:v>100</c:v>
                </c:pt>
                <c:pt idx="8616">
                  <c:v>100</c:v>
                </c:pt>
                <c:pt idx="8617">
                  <c:v>100</c:v>
                </c:pt>
                <c:pt idx="8618">
                  <c:v>100</c:v>
                </c:pt>
                <c:pt idx="8619">
                  <c:v>100</c:v>
                </c:pt>
                <c:pt idx="8620">
                  <c:v>100</c:v>
                </c:pt>
                <c:pt idx="8621">
                  <c:v>100</c:v>
                </c:pt>
                <c:pt idx="8622">
                  <c:v>98</c:v>
                </c:pt>
                <c:pt idx="8623">
                  <c:v>98</c:v>
                </c:pt>
                <c:pt idx="8624">
                  <c:v>94</c:v>
                </c:pt>
                <c:pt idx="8625">
                  <c:v>83</c:v>
                </c:pt>
                <c:pt idx="8626">
                  <c:v>74</c:v>
                </c:pt>
                <c:pt idx="8627">
                  <c:v>68</c:v>
                </c:pt>
                <c:pt idx="8628">
                  <c:v>56</c:v>
                </c:pt>
                <c:pt idx="8629">
                  <c:v>48</c:v>
                </c:pt>
                <c:pt idx="8630">
                  <c:v>37</c:v>
                </c:pt>
                <c:pt idx="8631">
                  <c:v>18</c:v>
                </c:pt>
                <c:pt idx="8632">
                  <c:v>15</c:v>
                </c:pt>
                <c:pt idx="8633">
                  <c:v>12</c:v>
                </c:pt>
                <c:pt idx="8634">
                  <c:v>5</c:v>
                </c:pt>
                <c:pt idx="8635">
                  <c:v>2</c:v>
                </c:pt>
                <c:pt idx="8636">
                  <c:v>1</c:v>
                </c:pt>
                <c:pt idx="8637">
                  <c:v>1</c:v>
                </c:pt>
                <c:pt idx="8638">
                  <c:v>1</c:v>
                </c:pt>
                <c:pt idx="8639">
                  <c:v>0</c:v>
                </c:pt>
                <c:pt idx="8640">
                  <c:v>1</c:v>
                </c:pt>
                <c:pt idx="8641">
                  <c:v>0</c:v>
                </c:pt>
                <c:pt idx="8642">
                  <c:v>0</c:v>
                </c:pt>
                <c:pt idx="8643">
                  <c:v>0</c:v>
                </c:pt>
                <c:pt idx="8644">
                  <c:v>0</c:v>
                </c:pt>
                <c:pt idx="8645">
                  <c:v>0</c:v>
                </c:pt>
                <c:pt idx="8646">
                  <c:v>0</c:v>
                </c:pt>
                <c:pt idx="8647">
                  <c:v>0</c:v>
                </c:pt>
                <c:pt idx="8648">
                  <c:v>0</c:v>
                </c:pt>
                <c:pt idx="8649">
                  <c:v>0</c:v>
                </c:pt>
                <c:pt idx="8650">
                  <c:v>0</c:v>
                </c:pt>
                <c:pt idx="8651">
                  <c:v>0</c:v>
                </c:pt>
                <c:pt idx="8652">
                  <c:v>0</c:v>
                </c:pt>
                <c:pt idx="8653">
                  <c:v>0</c:v>
                </c:pt>
                <c:pt idx="8654">
                  <c:v>0</c:v>
                </c:pt>
                <c:pt idx="8655">
                  <c:v>0</c:v>
                </c:pt>
                <c:pt idx="8656">
                  <c:v>0</c:v>
                </c:pt>
                <c:pt idx="8657">
                  <c:v>0</c:v>
                </c:pt>
                <c:pt idx="8658">
                  <c:v>0</c:v>
                </c:pt>
                <c:pt idx="8659">
                  <c:v>0</c:v>
                </c:pt>
                <c:pt idx="8660">
                  <c:v>0</c:v>
                </c:pt>
                <c:pt idx="8661">
                  <c:v>0</c:v>
                </c:pt>
                <c:pt idx="8662">
                  <c:v>0</c:v>
                </c:pt>
                <c:pt idx="8663">
                  <c:v>0</c:v>
                </c:pt>
                <c:pt idx="8664">
                  <c:v>0</c:v>
                </c:pt>
                <c:pt idx="8665">
                  <c:v>0</c:v>
                </c:pt>
                <c:pt idx="8666">
                  <c:v>0</c:v>
                </c:pt>
                <c:pt idx="8667">
                  <c:v>0</c:v>
                </c:pt>
                <c:pt idx="8668">
                  <c:v>0</c:v>
                </c:pt>
                <c:pt idx="8669">
                  <c:v>0</c:v>
                </c:pt>
                <c:pt idx="8670">
                  <c:v>0</c:v>
                </c:pt>
                <c:pt idx="8671">
                  <c:v>0</c:v>
                </c:pt>
                <c:pt idx="8672">
                  <c:v>0</c:v>
                </c:pt>
                <c:pt idx="8673">
                  <c:v>0</c:v>
                </c:pt>
                <c:pt idx="8674">
                  <c:v>0</c:v>
                </c:pt>
                <c:pt idx="8675">
                  <c:v>0</c:v>
                </c:pt>
                <c:pt idx="8676">
                  <c:v>0</c:v>
                </c:pt>
                <c:pt idx="8677">
                  <c:v>0</c:v>
                </c:pt>
                <c:pt idx="8678">
                  <c:v>0</c:v>
                </c:pt>
                <c:pt idx="8679">
                  <c:v>0</c:v>
                </c:pt>
                <c:pt idx="8680">
                  <c:v>0</c:v>
                </c:pt>
                <c:pt idx="8681">
                  <c:v>0</c:v>
                </c:pt>
                <c:pt idx="8682">
                  <c:v>0</c:v>
                </c:pt>
                <c:pt idx="8683">
                  <c:v>0</c:v>
                </c:pt>
                <c:pt idx="8684">
                  <c:v>0</c:v>
                </c:pt>
                <c:pt idx="8685">
                  <c:v>0</c:v>
                </c:pt>
                <c:pt idx="8686">
                  <c:v>0</c:v>
                </c:pt>
                <c:pt idx="8687">
                  <c:v>0</c:v>
                </c:pt>
                <c:pt idx="8688">
                  <c:v>0</c:v>
                </c:pt>
                <c:pt idx="8689">
                  <c:v>0</c:v>
                </c:pt>
                <c:pt idx="8690">
                  <c:v>0</c:v>
                </c:pt>
                <c:pt idx="8691">
                  <c:v>0</c:v>
                </c:pt>
                <c:pt idx="8692">
                  <c:v>0</c:v>
                </c:pt>
                <c:pt idx="8693">
                  <c:v>0</c:v>
                </c:pt>
                <c:pt idx="8694">
                  <c:v>0</c:v>
                </c:pt>
                <c:pt idx="8695">
                  <c:v>0</c:v>
                </c:pt>
                <c:pt idx="8696">
                  <c:v>0</c:v>
                </c:pt>
                <c:pt idx="8697">
                  <c:v>0</c:v>
                </c:pt>
                <c:pt idx="8698">
                  <c:v>0</c:v>
                </c:pt>
                <c:pt idx="8699">
                  <c:v>0</c:v>
                </c:pt>
                <c:pt idx="8700">
                  <c:v>100</c:v>
                </c:pt>
                <c:pt idx="8701">
                  <c:v>100</c:v>
                </c:pt>
                <c:pt idx="8702">
                  <c:v>100</c:v>
                </c:pt>
                <c:pt idx="8703">
                  <c:v>100</c:v>
                </c:pt>
                <c:pt idx="8704">
                  <c:v>100</c:v>
                </c:pt>
                <c:pt idx="8705">
                  <c:v>100</c:v>
                </c:pt>
                <c:pt idx="8706">
                  <c:v>100</c:v>
                </c:pt>
                <c:pt idx="8707">
                  <c:v>100</c:v>
                </c:pt>
                <c:pt idx="8708">
                  <c:v>100</c:v>
                </c:pt>
                <c:pt idx="8709">
                  <c:v>100</c:v>
                </c:pt>
                <c:pt idx="8710">
                  <c:v>100</c:v>
                </c:pt>
                <c:pt idx="8711">
                  <c:v>100</c:v>
                </c:pt>
                <c:pt idx="8712">
                  <c:v>100</c:v>
                </c:pt>
                <c:pt idx="8713">
                  <c:v>100</c:v>
                </c:pt>
                <c:pt idx="8714">
                  <c:v>100</c:v>
                </c:pt>
                <c:pt idx="8715">
                  <c:v>100</c:v>
                </c:pt>
                <c:pt idx="8716">
                  <c:v>100</c:v>
                </c:pt>
                <c:pt idx="8717">
                  <c:v>100</c:v>
                </c:pt>
                <c:pt idx="8718">
                  <c:v>100</c:v>
                </c:pt>
                <c:pt idx="8719">
                  <c:v>100</c:v>
                </c:pt>
                <c:pt idx="8720">
                  <c:v>100</c:v>
                </c:pt>
                <c:pt idx="8721">
                  <c:v>100</c:v>
                </c:pt>
                <c:pt idx="8722">
                  <c:v>100</c:v>
                </c:pt>
                <c:pt idx="8723">
                  <c:v>93</c:v>
                </c:pt>
                <c:pt idx="8724">
                  <c:v>98</c:v>
                </c:pt>
                <c:pt idx="8725">
                  <c:v>92</c:v>
                </c:pt>
                <c:pt idx="8726">
                  <c:v>87</c:v>
                </c:pt>
                <c:pt idx="8727">
                  <c:v>75</c:v>
                </c:pt>
                <c:pt idx="8728">
                  <c:v>54</c:v>
                </c:pt>
                <c:pt idx="8729">
                  <c:v>51</c:v>
                </c:pt>
                <c:pt idx="8730">
                  <c:v>45</c:v>
                </c:pt>
                <c:pt idx="8731">
                  <c:v>23</c:v>
                </c:pt>
                <c:pt idx="8732">
                  <c:v>23</c:v>
                </c:pt>
                <c:pt idx="8733">
                  <c:v>10</c:v>
                </c:pt>
                <c:pt idx="8734">
                  <c:v>7</c:v>
                </c:pt>
                <c:pt idx="8735">
                  <c:v>5</c:v>
                </c:pt>
                <c:pt idx="8736">
                  <c:v>5</c:v>
                </c:pt>
                <c:pt idx="8737">
                  <c:v>1</c:v>
                </c:pt>
                <c:pt idx="8738">
                  <c:v>0</c:v>
                </c:pt>
                <c:pt idx="8739">
                  <c:v>0</c:v>
                </c:pt>
                <c:pt idx="8740">
                  <c:v>0</c:v>
                </c:pt>
                <c:pt idx="8741">
                  <c:v>0</c:v>
                </c:pt>
                <c:pt idx="8742">
                  <c:v>0</c:v>
                </c:pt>
                <c:pt idx="8743">
                  <c:v>0</c:v>
                </c:pt>
                <c:pt idx="8744">
                  <c:v>0</c:v>
                </c:pt>
                <c:pt idx="8745">
                  <c:v>0</c:v>
                </c:pt>
                <c:pt idx="8746">
                  <c:v>0</c:v>
                </c:pt>
                <c:pt idx="8747">
                  <c:v>0</c:v>
                </c:pt>
                <c:pt idx="8748">
                  <c:v>0</c:v>
                </c:pt>
                <c:pt idx="8749">
                  <c:v>0</c:v>
                </c:pt>
                <c:pt idx="8750">
                  <c:v>0</c:v>
                </c:pt>
                <c:pt idx="8751">
                  <c:v>0</c:v>
                </c:pt>
                <c:pt idx="8752">
                  <c:v>0</c:v>
                </c:pt>
                <c:pt idx="8753">
                  <c:v>0</c:v>
                </c:pt>
                <c:pt idx="8754">
                  <c:v>0</c:v>
                </c:pt>
                <c:pt idx="8755">
                  <c:v>0</c:v>
                </c:pt>
                <c:pt idx="8756">
                  <c:v>0</c:v>
                </c:pt>
                <c:pt idx="8757">
                  <c:v>0</c:v>
                </c:pt>
                <c:pt idx="8758">
                  <c:v>0</c:v>
                </c:pt>
                <c:pt idx="8759">
                  <c:v>0</c:v>
                </c:pt>
                <c:pt idx="8760">
                  <c:v>0</c:v>
                </c:pt>
                <c:pt idx="8761">
                  <c:v>0</c:v>
                </c:pt>
                <c:pt idx="8762">
                  <c:v>0</c:v>
                </c:pt>
                <c:pt idx="8763">
                  <c:v>0</c:v>
                </c:pt>
                <c:pt idx="8764">
                  <c:v>0</c:v>
                </c:pt>
                <c:pt idx="8765">
                  <c:v>0</c:v>
                </c:pt>
                <c:pt idx="8766">
                  <c:v>0</c:v>
                </c:pt>
                <c:pt idx="8767">
                  <c:v>0</c:v>
                </c:pt>
                <c:pt idx="8768">
                  <c:v>0</c:v>
                </c:pt>
                <c:pt idx="8769">
                  <c:v>0</c:v>
                </c:pt>
                <c:pt idx="8770">
                  <c:v>0</c:v>
                </c:pt>
                <c:pt idx="8771">
                  <c:v>0</c:v>
                </c:pt>
                <c:pt idx="8772">
                  <c:v>0</c:v>
                </c:pt>
                <c:pt idx="8773">
                  <c:v>0</c:v>
                </c:pt>
                <c:pt idx="8774">
                  <c:v>0</c:v>
                </c:pt>
                <c:pt idx="8775">
                  <c:v>0</c:v>
                </c:pt>
                <c:pt idx="8776">
                  <c:v>0</c:v>
                </c:pt>
                <c:pt idx="8777">
                  <c:v>0</c:v>
                </c:pt>
                <c:pt idx="8778">
                  <c:v>0</c:v>
                </c:pt>
                <c:pt idx="8779">
                  <c:v>0</c:v>
                </c:pt>
                <c:pt idx="8780">
                  <c:v>0</c:v>
                </c:pt>
                <c:pt idx="8781">
                  <c:v>0</c:v>
                </c:pt>
                <c:pt idx="8782">
                  <c:v>0</c:v>
                </c:pt>
                <c:pt idx="8783">
                  <c:v>0</c:v>
                </c:pt>
                <c:pt idx="8784">
                  <c:v>0</c:v>
                </c:pt>
                <c:pt idx="8785">
                  <c:v>0</c:v>
                </c:pt>
                <c:pt idx="8786">
                  <c:v>0</c:v>
                </c:pt>
                <c:pt idx="8787">
                  <c:v>0</c:v>
                </c:pt>
                <c:pt idx="8788">
                  <c:v>0</c:v>
                </c:pt>
                <c:pt idx="8789">
                  <c:v>0</c:v>
                </c:pt>
                <c:pt idx="8790">
                  <c:v>0</c:v>
                </c:pt>
                <c:pt idx="8791">
                  <c:v>0</c:v>
                </c:pt>
                <c:pt idx="8792">
                  <c:v>0</c:v>
                </c:pt>
                <c:pt idx="8793">
                  <c:v>0</c:v>
                </c:pt>
                <c:pt idx="8794">
                  <c:v>0</c:v>
                </c:pt>
                <c:pt idx="8795">
                  <c:v>0</c:v>
                </c:pt>
                <c:pt idx="8796">
                  <c:v>0</c:v>
                </c:pt>
                <c:pt idx="8797">
                  <c:v>0</c:v>
                </c:pt>
                <c:pt idx="8798">
                  <c:v>0</c:v>
                </c:pt>
                <c:pt idx="8799">
                  <c:v>0</c:v>
                </c:pt>
                <c:pt idx="8800">
                  <c:v>100</c:v>
                </c:pt>
                <c:pt idx="8801">
                  <c:v>100</c:v>
                </c:pt>
                <c:pt idx="8802">
                  <c:v>100</c:v>
                </c:pt>
                <c:pt idx="8803">
                  <c:v>100</c:v>
                </c:pt>
                <c:pt idx="8804">
                  <c:v>100</c:v>
                </c:pt>
                <c:pt idx="8805">
                  <c:v>100</c:v>
                </c:pt>
                <c:pt idx="8806">
                  <c:v>100</c:v>
                </c:pt>
                <c:pt idx="8807">
                  <c:v>100</c:v>
                </c:pt>
                <c:pt idx="8808">
                  <c:v>100</c:v>
                </c:pt>
                <c:pt idx="8809">
                  <c:v>100</c:v>
                </c:pt>
                <c:pt idx="8810">
                  <c:v>100</c:v>
                </c:pt>
                <c:pt idx="8811">
                  <c:v>100</c:v>
                </c:pt>
                <c:pt idx="8812">
                  <c:v>100</c:v>
                </c:pt>
                <c:pt idx="8813">
                  <c:v>100</c:v>
                </c:pt>
                <c:pt idx="8814">
                  <c:v>100</c:v>
                </c:pt>
                <c:pt idx="8815">
                  <c:v>100</c:v>
                </c:pt>
                <c:pt idx="8816">
                  <c:v>100</c:v>
                </c:pt>
                <c:pt idx="8817">
                  <c:v>100</c:v>
                </c:pt>
                <c:pt idx="8818">
                  <c:v>100</c:v>
                </c:pt>
                <c:pt idx="8819">
                  <c:v>100</c:v>
                </c:pt>
                <c:pt idx="8820">
                  <c:v>100</c:v>
                </c:pt>
                <c:pt idx="8821">
                  <c:v>100</c:v>
                </c:pt>
                <c:pt idx="8822">
                  <c:v>98</c:v>
                </c:pt>
                <c:pt idx="8823">
                  <c:v>95</c:v>
                </c:pt>
                <c:pt idx="8824">
                  <c:v>95</c:v>
                </c:pt>
                <c:pt idx="8825">
                  <c:v>90</c:v>
                </c:pt>
                <c:pt idx="8826">
                  <c:v>84</c:v>
                </c:pt>
                <c:pt idx="8827">
                  <c:v>72</c:v>
                </c:pt>
                <c:pt idx="8828">
                  <c:v>70</c:v>
                </c:pt>
                <c:pt idx="8829">
                  <c:v>52</c:v>
                </c:pt>
                <c:pt idx="8830">
                  <c:v>55</c:v>
                </c:pt>
                <c:pt idx="8831">
                  <c:v>35</c:v>
                </c:pt>
                <c:pt idx="8832">
                  <c:v>23</c:v>
                </c:pt>
                <c:pt idx="8833">
                  <c:v>19</c:v>
                </c:pt>
                <c:pt idx="8834">
                  <c:v>12</c:v>
                </c:pt>
                <c:pt idx="8835">
                  <c:v>8</c:v>
                </c:pt>
                <c:pt idx="8836">
                  <c:v>6</c:v>
                </c:pt>
                <c:pt idx="8837">
                  <c:v>1</c:v>
                </c:pt>
                <c:pt idx="8838">
                  <c:v>0</c:v>
                </c:pt>
                <c:pt idx="8839">
                  <c:v>1</c:v>
                </c:pt>
                <c:pt idx="8840">
                  <c:v>0</c:v>
                </c:pt>
                <c:pt idx="8841">
                  <c:v>0</c:v>
                </c:pt>
                <c:pt idx="8842">
                  <c:v>0</c:v>
                </c:pt>
                <c:pt idx="8843">
                  <c:v>0</c:v>
                </c:pt>
                <c:pt idx="8844">
                  <c:v>0</c:v>
                </c:pt>
                <c:pt idx="8845">
                  <c:v>0</c:v>
                </c:pt>
                <c:pt idx="8846">
                  <c:v>0</c:v>
                </c:pt>
                <c:pt idx="8847">
                  <c:v>0</c:v>
                </c:pt>
                <c:pt idx="8848">
                  <c:v>0</c:v>
                </c:pt>
                <c:pt idx="8849">
                  <c:v>0</c:v>
                </c:pt>
                <c:pt idx="8850">
                  <c:v>0</c:v>
                </c:pt>
                <c:pt idx="8851">
                  <c:v>0</c:v>
                </c:pt>
                <c:pt idx="8852">
                  <c:v>0</c:v>
                </c:pt>
                <c:pt idx="8853">
                  <c:v>0</c:v>
                </c:pt>
                <c:pt idx="8854">
                  <c:v>0</c:v>
                </c:pt>
                <c:pt idx="8855">
                  <c:v>0</c:v>
                </c:pt>
                <c:pt idx="8856">
                  <c:v>0</c:v>
                </c:pt>
                <c:pt idx="8857">
                  <c:v>0</c:v>
                </c:pt>
                <c:pt idx="8858">
                  <c:v>0</c:v>
                </c:pt>
                <c:pt idx="8859">
                  <c:v>0</c:v>
                </c:pt>
                <c:pt idx="8860">
                  <c:v>0</c:v>
                </c:pt>
                <c:pt idx="8861">
                  <c:v>0</c:v>
                </c:pt>
                <c:pt idx="8862">
                  <c:v>0</c:v>
                </c:pt>
                <c:pt idx="8863">
                  <c:v>0</c:v>
                </c:pt>
                <c:pt idx="8864">
                  <c:v>0</c:v>
                </c:pt>
                <c:pt idx="8865">
                  <c:v>0</c:v>
                </c:pt>
                <c:pt idx="8866">
                  <c:v>0</c:v>
                </c:pt>
                <c:pt idx="8867">
                  <c:v>0</c:v>
                </c:pt>
                <c:pt idx="8868">
                  <c:v>0</c:v>
                </c:pt>
                <c:pt idx="8869">
                  <c:v>0</c:v>
                </c:pt>
                <c:pt idx="8870">
                  <c:v>0</c:v>
                </c:pt>
                <c:pt idx="8871">
                  <c:v>0</c:v>
                </c:pt>
                <c:pt idx="8872">
                  <c:v>0</c:v>
                </c:pt>
                <c:pt idx="8873">
                  <c:v>0</c:v>
                </c:pt>
                <c:pt idx="8874">
                  <c:v>0</c:v>
                </c:pt>
                <c:pt idx="8875">
                  <c:v>0</c:v>
                </c:pt>
                <c:pt idx="8876">
                  <c:v>0</c:v>
                </c:pt>
                <c:pt idx="8877">
                  <c:v>0</c:v>
                </c:pt>
                <c:pt idx="8878">
                  <c:v>0</c:v>
                </c:pt>
                <c:pt idx="8879">
                  <c:v>0</c:v>
                </c:pt>
                <c:pt idx="8880">
                  <c:v>0</c:v>
                </c:pt>
                <c:pt idx="8881">
                  <c:v>0</c:v>
                </c:pt>
                <c:pt idx="8882">
                  <c:v>0</c:v>
                </c:pt>
                <c:pt idx="8883">
                  <c:v>0</c:v>
                </c:pt>
                <c:pt idx="8884">
                  <c:v>0</c:v>
                </c:pt>
                <c:pt idx="8885">
                  <c:v>0</c:v>
                </c:pt>
                <c:pt idx="8886">
                  <c:v>0</c:v>
                </c:pt>
                <c:pt idx="8887">
                  <c:v>0</c:v>
                </c:pt>
                <c:pt idx="8888">
                  <c:v>0</c:v>
                </c:pt>
                <c:pt idx="8889">
                  <c:v>0</c:v>
                </c:pt>
                <c:pt idx="8890">
                  <c:v>0</c:v>
                </c:pt>
                <c:pt idx="8891">
                  <c:v>0</c:v>
                </c:pt>
                <c:pt idx="8892">
                  <c:v>0</c:v>
                </c:pt>
                <c:pt idx="8893">
                  <c:v>0</c:v>
                </c:pt>
                <c:pt idx="8894">
                  <c:v>0</c:v>
                </c:pt>
                <c:pt idx="8895">
                  <c:v>0</c:v>
                </c:pt>
                <c:pt idx="8896">
                  <c:v>0</c:v>
                </c:pt>
                <c:pt idx="8897">
                  <c:v>0</c:v>
                </c:pt>
                <c:pt idx="8898">
                  <c:v>0</c:v>
                </c:pt>
                <c:pt idx="8899">
                  <c:v>0</c:v>
                </c:pt>
                <c:pt idx="8900">
                  <c:v>100</c:v>
                </c:pt>
                <c:pt idx="8901">
                  <c:v>100</c:v>
                </c:pt>
                <c:pt idx="8902">
                  <c:v>100</c:v>
                </c:pt>
                <c:pt idx="8903">
                  <c:v>100</c:v>
                </c:pt>
                <c:pt idx="8904">
                  <c:v>100</c:v>
                </c:pt>
                <c:pt idx="8905">
                  <c:v>100</c:v>
                </c:pt>
                <c:pt idx="8906">
                  <c:v>100</c:v>
                </c:pt>
                <c:pt idx="8907">
                  <c:v>100</c:v>
                </c:pt>
                <c:pt idx="8908">
                  <c:v>100</c:v>
                </c:pt>
                <c:pt idx="8909">
                  <c:v>100</c:v>
                </c:pt>
                <c:pt idx="8910">
                  <c:v>100</c:v>
                </c:pt>
                <c:pt idx="8911">
                  <c:v>100</c:v>
                </c:pt>
                <c:pt idx="8912">
                  <c:v>100</c:v>
                </c:pt>
                <c:pt idx="8913">
                  <c:v>100</c:v>
                </c:pt>
                <c:pt idx="8914">
                  <c:v>100</c:v>
                </c:pt>
                <c:pt idx="8915">
                  <c:v>100</c:v>
                </c:pt>
                <c:pt idx="8916">
                  <c:v>100</c:v>
                </c:pt>
                <c:pt idx="8917">
                  <c:v>100</c:v>
                </c:pt>
                <c:pt idx="8918">
                  <c:v>100</c:v>
                </c:pt>
                <c:pt idx="8919">
                  <c:v>100</c:v>
                </c:pt>
                <c:pt idx="8920">
                  <c:v>100</c:v>
                </c:pt>
                <c:pt idx="8921">
                  <c:v>100</c:v>
                </c:pt>
                <c:pt idx="8922">
                  <c:v>100</c:v>
                </c:pt>
                <c:pt idx="8923">
                  <c:v>99</c:v>
                </c:pt>
                <c:pt idx="8924">
                  <c:v>92</c:v>
                </c:pt>
                <c:pt idx="8925">
                  <c:v>90</c:v>
                </c:pt>
                <c:pt idx="8926">
                  <c:v>84</c:v>
                </c:pt>
                <c:pt idx="8927">
                  <c:v>82</c:v>
                </c:pt>
                <c:pt idx="8928">
                  <c:v>74</c:v>
                </c:pt>
                <c:pt idx="8929">
                  <c:v>58</c:v>
                </c:pt>
                <c:pt idx="8930">
                  <c:v>55</c:v>
                </c:pt>
                <c:pt idx="8931">
                  <c:v>35</c:v>
                </c:pt>
                <c:pt idx="8932">
                  <c:v>25</c:v>
                </c:pt>
                <c:pt idx="8933">
                  <c:v>15</c:v>
                </c:pt>
                <c:pt idx="8934">
                  <c:v>12</c:v>
                </c:pt>
                <c:pt idx="8935">
                  <c:v>2</c:v>
                </c:pt>
                <c:pt idx="8936">
                  <c:v>4</c:v>
                </c:pt>
                <c:pt idx="8937">
                  <c:v>2</c:v>
                </c:pt>
                <c:pt idx="8938">
                  <c:v>2</c:v>
                </c:pt>
                <c:pt idx="8939">
                  <c:v>0</c:v>
                </c:pt>
                <c:pt idx="8940">
                  <c:v>1</c:v>
                </c:pt>
                <c:pt idx="8941">
                  <c:v>0</c:v>
                </c:pt>
                <c:pt idx="8942">
                  <c:v>0</c:v>
                </c:pt>
                <c:pt idx="8943">
                  <c:v>0</c:v>
                </c:pt>
                <c:pt idx="8944">
                  <c:v>0</c:v>
                </c:pt>
                <c:pt idx="8945">
                  <c:v>0</c:v>
                </c:pt>
                <c:pt idx="8946">
                  <c:v>0</c:v>
                </c:pt>
                <c:pt idx="8947">
                  <c:v>0</c:v>
                </c:pt>
                <c:pt idx="8948">
                  <c:v>0</c:v>
                </c:pt>
                <c:pt idx="8949">
                  <c:v>0</c:v>
                </c:pt>
                <c:pt idx="8950">
                  <c:v>0</c:v>
                </c:pt>
                <c:pt idx="8951">
                  <c:v>0</c:v>
                </c:pt>
                <c:pt idx="8952">
                  <c:v>0</c:v>
                </c:pt>
                <c:pt idx="8953">
                  <c:v>0</c:v>
                </c:pt>
                <c:pt idx="8954">
                  <c:v>0</c:v>
                </c:pt>
                <c:pt idx="8955">
                  <c:v>0</c:v>
                </c:pt>
                <c:pt idx="8956">
                  <c:v>0</c:v>
                </c:pt>
                <c:pt idx="8957">
                  <c:v>0</c:v>
                </c:pt>
                <c:pt idx="8958">
                  <c:v>0</c:v>
                </c:pt>
                <c:pt idx="8959">
                  <c:v>0</c:v>
                </c:pt>
                <c:pt idx="8960">
                  <c:v>0</c:v>
                </c:pt>
                <c:pt idx="8961">
                  <c:v>0</c:v>
                </c:pt>
                <c:pt idx="8962">
                  <c:v>0</c:v>
                </c:pt>
                <c:pt idx="8963">
                  <c:v>0</c:v>
                </c:pt>
                <c:pt idx="8964">
                  <c:v>0</c:v>
                </c:pt>
                <c:pt idx="8965">
                  <c:v>0</c:v>
                </c:pt>
                <c:pt idx="8966">
                  <c:v>0</c:v>
                </c:pt>
                <c:pt idx="8967">
                  <c:v>0</c:v>
                </c:pt>
                <c:pt idx="8968">
                  <c:v>0</c:v>
                </c:pt>
                <c:pt idx="8969">
                  <c:v>0</c:v>
                </c:pt>
                <c:pt idx="8970">
                  <c:v>0</c:v>
                </c:pt>
                <c:pt idx="8971">
                  <c:v>0</c:v>
                </c:pt>
                <c:pt idx="8972">
                  <c:v>0</c:v>
                </c:pt>
                <c:pt idx="8973">
                  <c:v>0</c:v>
                </c:pt>
                <c:pt idx="8974">
                  <c:v>0</c:v>
                </c:pt>
                <c:pt idx="8975">
                  <c:v>0</c:v>
                </c:pt>
                <c:pt idx="8976">
                  <c:v>0</c:v>
                </c:pt>
                <c:pt idx="8977">
                  <c:v>0</c:v>
                </c:pt>
                <c:pt idx="8978">
                  <c:v>0</c:v>
                </c:pt>
                <c:pt idx="8979">
                  <c:v>0</c:v>
                </c:pt>
                <c:pt idx="8980">
                  <c:v>0</c:v>
                </c:pt>
                <c:pt idx="8981">
                  <c:v>0</c:v>
                </c:pt>
                <c:pt idx="8982">
                  <c:v>0</c:v>
                </c:pt>
                <c:pt idx="8983">
                  <c:v>0</c:v>
                </c:pt>
                <c:pt idx="8984">
                  <c:v>0</c:v>
                </c:pt>
                <c:pt idx="8985">
                  <c:v>0</c:v>
                </c:pt>
                <c:pt idx="8986">
                  <c:v>0</c:v>
                </c:pt>
                <c:pt idx="8987">
                  <c:v>0</c:v>
                </c:pt>
                <c:pt idx="8988">
                  <c:v>0</c:v>
                </c:pt>
                <c:pt idx="8989">
                  <c:v>0</c:v>
                </c:pt>
                <c:pt idx="8990">
                  <c:v>0</c:v>
                </c:pt>
                <c:pt idx="8991">
                  <c:v>0</c:v>
                </c:pt>
                <c:pt idx="8992">
                  <c:v>0</c:v>
                </c:pt>
                <c:pt idx="8993">
                  <c:v>0</c:v>
                </c:pt>
                <c:pt idx="8994">
                  <c:v>0</c:v>
                </c:pt>
                <c:pt idx="8995">
                  <c:v>0</c:v>
                </c:pt>
                <c:pt idx="8996">
                  <c:v>0</c:v>
                </c:pt>
                <c:pt idx="8997">
                  <c:v>0</c:v>
                </c:pt>
                <c:pt idx="8998">
                  <c:v>0</c:v>
                </c:pt>
                <c:pt idx="8999">
                  <c:v>0</c:v>
                </c:pt>
                <c:pt idx="9000">
                  <c:v>100</c:v>
                </c:pt>
                <c:pt idx="9001">
                  <c:v>100</c:v>
                </c:pt>
                <c:pt idx="9002">
                  <c:v>100</c:v>
                </c:pt>
                <c:pt idx="9003">
                  <c:v>100</c:v>
                </c:pt>
                <c:pt idx="9004">
                  <c:v>100</c:v>
                </c:pt>
                <c:pt idx="9005">
                  <c:v>100</c:v>
                </c:pt>
                <c:pt idx="9006">
                  <c:v>100</c:v>
                </c:pt>
                <c:pt idx="9007">
                  <c:v>100</c:v>
                </c:pt>
                <c:pt idx="9008">
                  <c:v>100</c:v>
                </c:pt>
                <c:pt idx="9009">
                  <c:v>100</c:v>
                </c:pt>
                <c:pt idx="9010">
                  <c:v>100</c:v>
                </c:pt>
                <c:pt idx="9011">
                  <c:v>100</c:v>
                </c:pt>
                <c:pt idx="9012">
                  <c:v>100</c:v>
                </c:pt>
                <c:pt idx="9013">
                  <c:v>100</c:v>
                </c:pt>
                <c:pt idx="9014">
                  <c:v>100</c:v>
                </c:pt>
                <c:pt idx="9015">
                  <c:v>100</c:v>
                </c:pt>
                <c:pt idx="9016">
                  <c:v>100</c:v>
                </c:pt>
                <c:pt idx="9017">
                  <c:v>100</c:v>
                </c:pt>
                <c:pt idx="9018">
                  <c:v>100</c:v>
                </c:pt>
                <c:pt idx="9019">
                  <c:v>100</c:v>
                </c:pt>
                <c:pt idx="9020">
                  <c:v>100</c:v>
                </c:pt>
                <c:pt idx="9021">
                  <c:v>100</c:v>
                </c:pt>
                <c:pt idx="9022">
                  <c:v>100</c:v>
                </c:pt>
                <c:pt idx="9023">
                  <c:v>100</c:v>
                </c:pt>
                <c:pt idx="9024">
                  <c:v>97</c:v>
                </c:pt>
                <c:pt idx="9025">
                  <c:v>95</c:v>
                </c:pt>
                <c:pt idx="9026">
                  <c:v>89</c:v>
                </c:pt>
                <c:pt idx="9027">
                  <c:v>86</c:v>
                </c:pt>
                <c:pt idx="9028">
                  <c:v>78</c:v>
                </c:pt>
                <c:pt idx="9029">
                  <c:v>61</c:v>
                </c:pt>
                <c:pt idx="9030">
                  <c:v>56</c:v>
                </c:pt>
                <c:pt idx="9031">
                  <c:v>35</c:v>
                </c:pt>
                <c:pt idx="9032">
                  <c:v>32</c:v>
                </c:pt>
                <c:pt idx="9033">
                  <c:v>24</c:v>
                </c:pt>
                <c:pt idx="9034">
                  <c:v>19</c:v>
                </c:pt>
                <c:pt idx="9035">
                  <c:v>9</c:v>
                </c:pt>
                <c:pt idx="9036">
                  <c:v>6</c:v>
                </c:pt>
                <c:pt idx="9037">
                  <c:v>4</c:v>
                </c:pt>
                <c:pt idx="9038">
                  <c:v>3</c:v>
                </c:pt>
                <c:pt idx="9039">
                  <c:v>0</c:v>
                </c:pt>
                <c:pt idx="9040">
                  <c:v>0</c:v>
                </c:pt>
                <c:pt idx="9041">
                  <c:v>0</c:v>
                </c:pt>
                <c:pt idx="9042">
                  <c:v>0</c:v>
                </c:pt>
                <c:pt idx="9043">
                  <c:v>0</c:v>
                </c:pt>
                <c:pt idx="9044">
                  <c:v>0</c:v>
                </c:pt>
                <c:pt idx="9045">
                  <c:v>0</c:v>
                </c:pt>
                <c:pt idx="9046">
                  <c:v>0</c:v>
                </c:pt>
                <c:pt idx="9047">
                  <c:v>0</c:v>
                </c:pt>
                <c:pt idx="9048">
                  <c:v>0</c:v>
                </c:pt>
                <c:pt idx="9049">
                  <c:v>0</c:v>
                </c:pt>
                <c:pt idx="9050">
                  <c:v>0</c:v>
                </c:pt>
                <c:pt idx="9051">
                  <c:v>0</c:v>
                </c:pt>
                <c:pt idx="9052">
                  <c:v>0</c:v>
                </c:pt>
                <c:pt idx="9053">
                  <c:v>0</c:v>
                </c:pt>
                <c:pt idx="9054">
                  <c:v>0</c:v>
                </c:pt>
                <c:pt idx="9055">
                  <c:v>0</c:v>
                </c:pt>
                <c:pt idx="9056">
                  <c:v>0</c:v>
                </c:pt>
                <c:pt idx="9057">
                  <c:v>0</c:v>
                </c:pt>
                <c:pt idx="9058">
                  <c:v>0</c:v>
                </c:pt>
                <c:pt idx="9059">
                  <c:v>0</c:v>
                </c:pt>
                <c:pt idx="9060">
                  <c:v>0</c:v>
                </c:pt>
                <c:pt idx="9061">
                  <c:v>0</c:v>
                </c:pt>
                <c:pt idx="9062">
                  <c:v>0</c:v>
                </c:pt>
                <c:pt idx="9063">
                  <c:v>0</c:v>
                </c:pt>
                <c:pt idx="9064">
                  <c:v>0</c:v>
                </c:pt>
                <c:pt idx="9065">
                  <c:v>0</c:v>
                </c:pt>
                <c:pt idx="9066">
                  <c:v>0</c:v>
                </c:pt>
                <c:pt idx="9067">
                  <c:v>0</c:v>
                </c:pt>
                <c:pt idx="9068">
                  <c:v>0</c:v>
                </c:pt>
                <c:pt idx="9069">
                  <c:v>0</c:v>
                </c:pt>
                <c:pt idx="9070">
                  <c:v>0</c:v>
                </c:pt>
                <c:pt idx="9071">
                  <c:v>0</c:v>
                </c:pt>
                <c:pt idx="9072">
                  <c:v>0</c:v>
                </c:pt>
                <c:pt idx="9073">
                  <c:v>0</c:v>
                </c:pt>
                <c:pt idx="9074">
                  <c:v>0</c:v>
                </c:pt>
                <c:pt idx="9075">
                  <c:v>0</c:v>
                </c:pt>
                <c:pt idx="9076">
                  <c:v>0</c:v>
                </c:pt>
                <c:pt idx="9077">
                  <c:v>0</c:v>
                </c:pt>
                <c:pt idx="9078">
                  <c:v>0</c:v>
                </c:pt>
                <c:pt idx="9079">
                  <c:v>0</c:v>
                </c:pt>
                <c:pt idx="9080">
                  <c:v>0</c:v>
                </c:pt>
                <c:pt idx="9081">
                  <c:v>0</c:v>
                </c:pt>
                <c:pt idx="9082">
                  <c:v>0</c:v>
                </c:pt>
                <c:pt idx="9083">
                  <c:v>0</c:v>
                </c:pt>
                <c:pt idx="9084">
                  <c:v>0</c:v>
                </c:pt>
                <c:pt idx="9085">
                  <c:v>0</c:v>
                </c:pt>
                <c:pt idx="9086">
                  <c:v>0</c:v>
                </c:pt>
                <c:pt idx="9087">
                  <c:v>0</c:v>
                </c:pt>
                <c:pt idx="9088">
                  <c:v>0</c:v>
                </c:pt>
                <c:pt idx="9089">
                  <c:v>0</c:v>
                </c:pt>
                <c:pt idx="9090">
                  <c:v>0</c:v>
                </c:pt>
                <c:pt idx="9091">
                  <c:v>0</c:v>
                </c:pt>
                <c:pt idx="9092">
                  <c:v>0</c:v>
                </c:pt>
                <c:pt idx="9093">
                  <c:v>0</c:v>
                </c:pt>
                <c:pt idx="9094">
                  <c:v>0</c:v>
                </c:pt>
                <c:pt idx="9095">
                  <c:v>0</c:v>
                </c:pt>
                <c:pt idx="9096">
                  <c:v>0</c:v>
                </c:pt>
                <c:pt idx="9097">
                  <c:v>0</c:v>
                </c:pt>
                <c:pt idx="9098">
                  <c:v>0</c:v>
                </c:pt>
                <c:pt idx="9099">
                  <c:v>0</c:v>
                </c:pt>
                <c:pt idx="9100">
                  <c:v>100</c:v>
                </c:pt>
                <c:pt idx="9101">
                  <c:v>100</c:v>
                </c:pt>
                <c:pt idx="9102">
                  <c:v>100</c:v>
                </c:pt>
                <c:pt idx="9103">
                  <c:v>100</c:v>
                </c:pt>
                <c:pt idx="9104">
                  <c:v>100</c:v>
                </c:pt>
                <c:pt idx="9105">
                  <c:v>100</c:v>
                </c:pt>
                <c:pt idx="9106">
                  <c:v>100</c:v>
                </c:pt>
                <c:pt idx="9107">
                  <c:v>100</c:v>
                </c:pt>
                <c:pt idx="9108">
                  <c:v>100</c:v>
                </c:pt>
                <c:pt idx="9109">
                  <c:v>100</c:v>
                </c:pt>
                <c:pt idx="9110">
                  <c:v>100</c:v>
                </c:pt>
                <c:pt idx="9111">
                  <c:v>100</c:v>
                </c:pt>
                <c:pt idx="9112">
                  <c:v>100</c:v>
                </c:pt>
                <c:pt idx="9113">
                  <c:v>100</c:v>
                </c:pt>
                <c:pt idx="9114">
                  <c:v>100</c:v>
                </c:pt>
                <c:pt idx="9115">
                  <c:v>100</c:v>
                </c:pt>
                <c:pt idx="9116">
                  <c:v>100</c:v>
                </c:pt>
                <c:pt idx="9117">
                  <c:v>100</c:v>
                </c:pt>
                <c:pt idx="9118">
                  <c:v>100</c:v>
                </c:pt>
                <c:pt idx="9119">
                  <c:v>100</c:v>
                </c:pt>
                <c:pt idx="9120">
                  <c:v>100</c:v>
                </c:pt>
                <c:pt idx="9121">
                  <c:v>100</c:v>
                </c:pt>
                <c:pt idx="9122">
                  <c:v>99</c:v>
                </c:pt>
                <c:pt idx="9123">
                  <c:v>99</c:v>
                </c:pt>
                <c:pt idx="9124">
                  <c:v>97</c:v>
                </c:pt>
                <c:pt idx="9125">
                  <c:v>96</c:v>
                </c:pt>
                <c:pt idx="9126">
                  <c:v>91</c:v>
                </c:pt>
                <c:pt idx="9127">
                  <c:v>82</c:v>
                </c:pt>
                <c:pt idx="9128">
                  <c:v>80</c:v>
                </c:pt>
                <c:pt idx="9129">
                  <c:v>70</c:v>
                </c:pt>
                <c:pt idx="9130">
                  <c:v>58</c:v>
                </c:pt>
                <c:pt idx="9131">
                  <c:v>43</c:v>
                </c:pt>
                <c:pt idx="9132">
                  <c:v>34</c:v>
                </c:pt>
                <c:pt idx="9133">
                  <c:v>27</c:v>
                </c:pt>
                <c:pt idx="9134">
                  <c:v>18</c:v>
                </c:pt>
                <c:pt idx="9135">
                  <c:v>10</c:v>
                </c:pt>
                <c:pt idx="9136">
                  <c:v>5</c:v>
                </c:pt>
                <c:pt idx="9137">
                  <c:v>3</c:v>
                </c:pt>
                <c:pt idx="9138">
                  <c:v>2</c:v>
                </c:pt>
                <c:pt idx="9139">
                  <c:v>2</c:v>
                </c:pt>
                <c:pt idx="9140">
                  <c:v>0</c:v>
                </c:pt>
                <c:pt idx="9141">
                  <c:v>0</c:v>
                </c:pt>
                <c:pt idx="9142">
                  <c:v>0</c:v>
                </c:pt>
                <c:pt idx="9143">
                  <c:v>0</c:v>
                </c:pt>
                <c:pt idx="9144">
                  <c:v>0</c:v>
                </c:pt>
                <c:pt idx="9145">
                  <c:v>0</c:v>
                </c:pt>
                <c:pt idx="9146">
                  <c:v>0</c:v>
                </c:pt>
                <c:pt idx="9147">
                  <c:v>0</c:v>
                </c:pt>
                <c:pt idx="9148">
                  <c:v>0</c:v>
                </c:pt>
                <c:pt idx="9149">
                  <c:v>0</c:v>
                </c:pt>
                <c:pt idx="9150">
                  <c:v>0</c:v>
                </c:pt>
                <c:pt idx="9151">
                  <c:v>0</c:v>
                </c:pt>
                <c:pt idx="9152">
                  <c:v>0</c:v>
                </c:pt>
                <c:pt idx="9153">
                  <c:v>0</c:v>
                </c:pt>
                <c:pt idx="9154">
                  <c:v>0</c:v>
                </c:pt>
                <c:pt idx="9155">
                  <c:v>0</c:v>
                </c:pt>
                <c:pt idx="9156">
                  <c:v>0</c:v>
                </c:pt>
                <c:pt idx="9157">
                  <c:v>0</c:v>
                </c:pt>
                <c:pt idx="9158">
                  <c:v>0</c:v>
                </c:pt>
                <c:pt idx="9159">
                  <c:v>0</c:v>
                </c:pt>
                <c:pt idx="9160">
                  <c:v>0</c:v>
                </c:pt>
                <c:pt idx="9161">
                  <c:v>0</c:v>
                </c:pt>
                <c:pt idx="9162">
                  <c:v>0</c:v>
                </c:pt>
                <c:pt idx="9163">
                  <c:v>0</c:v>
                </c:pt>
                <c:pt idx="9164">
                  <c:v>0</c:v>
                </c:pt>
                <c:pt idx="9165">
                  <c:v>0</c:v>
                </c:pt>
                <c:pt idx="9166">
                  <c:v>0</c:v>
                </c:pt>
                <c:pt idx="9167">
                  <c:v>0</c:v>
                </c:pt>
                <c:pt idx="9168">
                  <c:v>0</c:v>
                </c:pt>
                <c:pt idx="9169">
                  <c:v>0</c:v>
                </c:pt>
                <c:pt idx="9170">
                  <c:v>0</c:v>
                </c:pt>
                <c:pt idx="9171">
                  <c:v>0</c:v>
                </c:pt>
                <c:pt idx="9172">
                  <c:v>0</c:v>
                </c:pt>
                <c:pt idx="9173">
                  <c:v>0</c:v>
                </c:pt>
                <c:pt idx="9174">
                  <c:v>0</c:v>
                </c:pt>
                <c:pt idx="9175">
                  <c:v>0</c:v>
                </c:pt>
                <c:pt idx="9176">
                  <c:v>0</c:v>
                </c:pt>
                <c:pt idx="9177">
                  <c:v>0</c:v>
                </c:pt>
                <c:pt idx="9178">
                  <c:v>0</c:v>
                </c:pt>
                <c:pt idx="9179">
                  <c:v>0</c:v>
                </c:pt>
                <c:pt idx="9180">
                  <c:v>0</c:v>
                </c:pt>
                <c:pt idx="9181">
                  <c:v>0</c:v>
                </c:pt>
                <c:pt idx="9182">
                  <c:v>0</c:v>
                </c:pt>
                <c:pt idx="9183">
                  <c:v>0</c:v>
                </c:pt>
                <c:pt idx="9184">
                  <c:v>0</c:v>
                </c:pt>
                <c:pt idx="9185">
                  <c:v>0</c:v>
                </c:pt>
                <c:pt idx="9186">
                  <c:v>0</c:v>
                </c:pt>
                <c:pt idx="9187">
                  <c:v>0</c:v>
                </c:pt>
                <c:pt idx="9188">
                  <c:v>0</c:v>
                </c:pt>
                <c:pt idx="9189">
                  <c:v>0</c:v>
                </c:pt>
                <c:pt idx="9190">
                  <c:v>0</c:v>
                </c:pt>
                <c:pt idx="9191">
                  <c:v>0</c:v>
                </c:pt>
                <c:pt idx="9192">
                  <c:v>0</c:v>
                </c:pt>
                <c:pt idx="9193">
                  <c:v>0</c:v>
                </c:pt>
                <c:pt idx="9194">
                  <c:v>0</c:v>
                </c:pt>
                <c:pt idx="9195">
                  <c:v>0</c:v>
                </c:pt>
                <c:pt idx="9196">
                  <c:v>0</c:v>
                </c:pt>
                <c:pt idx="9197">
                  <c:v>0</c:v>
                </c:pt>
                <c:pt idx="9198">
                  <c:v>0</c:v>
                </c:pt>
                <c:pt idx="9199">
                  <c:v>0</c:v>
                </c:pt>
                <c:pt idx="9200">
                  <c:v>100</c:v>
                </c:pt>
                <c:pt idx="9201">
                  <c:v>100</c:v>
                </c:pt>
                <c:pt idx="9202">
                  <c:v>100</c:v>
                </c:pt>
                <c:pt idx="9203">
                  <c:v>100</c:v>
                </c:pt>
                <c:pt idx="9204">
                  <c:v>100</c:v>
                </c:pt>
                <c:pt idx="9205">
                  <c:v>100</c:v>
                </c:pt>
                <c:pt idx="9206">
                  <c:v>100</c:v>
                </c:pt>
                <c:pt idx="9207">
                  <c:v>100</c:v>
                </c:pt>
                <c:pt idx="9208">
                  <c:v>100</c:v>
                </c:pt>
                <c:pt idx="9209">
                  <c:v>100</c:v>
                </c:pt>
                <c:pt idx="9210">
                  <c:v>100</c:v>
                </c:pt>
                <c:pt idx="9211">
                  <c:v>100</c:v>
                </c:pt>
                <c:pt idx="9212">
                  <c:v>100</c:v>
                </c:pt>
                <c:pt idx="9213">
                  <c:v>100</c:v>
                </c:pt>
                <c:pt idx="9214">
                  <c:v>100</c:v>
                </c:pt>
                <c:pt idx="9215">
                  <c:v>100</c:v>
                </c:pt>
                <c:pt idx="9216">
                  <c:v>100</c:v>
                </c:pt>
                <c:pt idx="9217">
                  <c:v>100</c:v>
                </c:pt>
                <c:pt idx="9218">
                  <c:v>100</c:v>
                </c:pt>
                <c:pt idx="9219">
                  <c:v>100</c:v>
                </c:pt>
                <c:pt idx="9220">
                  <c:v>100</c:v>
                </c:pt>
                <c:pt idx="9221">
                  <c:v>100</c:v>
                </c:pt>
                <c:pt idx="9222">
                  <c:v>100</c:v>
                </c:pt>
                <c:pt idx="9223">
                  <c:v>99</c:v>
                </c:pt>
                <c:pt idx="9224">
                  <c:v>98</c:v>
                </c:pt>
                <c:pt idx="9225">
                  <c:v>96</c:v>
                </c:pt>
                <c:pt idx="9226">
                  <c:v>93</c:v>
                </c:pt>
                <c:pt idx="9227">
                  <c:v>83</c:v>
                </c:pt>
                <c:pt idx="9228">
                  <c:v>81</c:v>
                </c:pt>
                <c:pt idx="9229">
                  <c:v>71</c:v>
                </c:pt>
                <c:pt idx="9230">
                  <c:v>73</c:v>
                </c:pt>
                <c:pt idx="9231">
                  <c:v>49</c:v>
                </c:pt>
                <c:pt idx="9232">
                  <c:v>32</c:v>
                </c:pt>
                <c:pt idx="9233">
                  <c:v>32</c:v>
                </c:pt>
                <c:pt idx="9234">
                  <c:v>21</c:v>
                </c:pt>
                <c:pt idx="9235">
                  <c:v>15</c:v>
                </c:pt>
                <c:pt idx="9236">
                  <c:v>10</c:v>
                </c:pt>
                <c:pt idx="9237">
                  <c:v>3</c:v>
                </c:pt>
                <c:pt idx="9238">
                  <c:v>5</c:v>
                </c:pt>
                <c:pt idx="9239">
                  <c:v>2</c:v>
                </c:pt>
                <c:pt idx="9240">
                  <c:v>2</c:v>
                </c:pt>
                <c:pt idx="9241">
                  <c:v>0</c:v>
                </c:pt>
                <c:pt idx="9242">
                  <c:v>1</c:v>
                </c:pt>
                <c:pt idx="9243">
                  <c:v>0</c:v>
                </c:pt>
                <c:pt idx="9244">
                  <c:v>0</c:v>
                </c:pt>
                <c:pt idx="9245">
                  <c:v>0</c:v>
                </c:pt>
                <c:pt idx="9246">
                  <c:v>0</c:v>
                </c:pt>
                <c:pt idx="9247">
                  <c:v>0</c:v>
                </c:pt>
                <c:pt idx="9248">
                  <c:v>0</c:v>
                </c:pt>
                <c:pt idx="9249">
                  <c:v>0</c:v>
                </c:pt>
                <c:pt idx="9250">
                  <c:v>0</c:v>
                </c:pt>
                <c:pt idx="9251">
                  <c:v>0</c:v>
                </c:pt>
                <c:pt idx="9252">
                  <c:v>0</c:v>
                </c:pt>
                <c:pt idx="9253">
                  <c:v>0</c:v>
                </c:pt>
                <c:pt idx="9254">
                  <c:v>0</c:v>
                </c:pt>
                <c:pt idx="9255">
                  <c:v>0</c:v>
                </c:pt>
                <c:pt idx="9256">
                  <c:v>0</c:v>
                </c:pt>
                <c:pt idx="9257">
                  <c:v>0</c:v>
                </c:pt>
                <c:pt idx="9258">
                  <c:v>0</c:v>
                </c:pt>
                <c:pt idx="9259">
                  <c:v>0</c:v>
                </c:pt>
                <c:pt idx="9260">
                  <c:v>0</c:v>
                </c:pt>
                <c:pt idx="9261">
                  <c:v>0</c:v>
                </c:pt>
                <c:pt idx="9262">
                  <c:v>0</c:v>
                </c:pt>
                <c:pt idx="9263">
                  <c:v>0</c:v>
                </c:pt>
                <c:pt idx="9264">
                  <c:v>0</c:v>
                </c:pt>
                <c:pt idx="9265">
                  <c:v>0</c:v>
                </c:pt>
                <c:pt idx="9266">
                  <c:v>0</c:v>
                </c:pt>
                <c:pt idx="9267">
                  <c:v>0</c:v>
                </c:pt>
                <c:pt idx="9268">
                  <c:v>0</c:v>
                </c:pt>
                <c:pt idx="9269">
                  <c:v>0</c:v>
                </c:pt>
                <c:pt idx="9270">
                  <c:v>0</c:v>
                </c:pt>
                <c:pt idx="9271">
                  <c:v>0</c:v>
                </c:pt>
                <c:pt idx="9272">
                  <c:v>0</c:v>
                </c:pt>
                <c:pt idx="9273">
                  <c:v>0</c:v>
                </c:pt>
                <c:pt idx="9274">
                  <c:v>0</c:v>
                </c:pt>
                <c:pt idx="9275">
                  <c:v>0</c:v>
                </c:pt>
                <c:pt idx="9276">
                  <c:v>0</c:v>
                </c:pt>
                <c:pt idx="9277">
                  <c:v>0</c:v>
                </c:pt>
                <c:pt idx="9278">
                  <c:v>0</c:v>
                </c:pt>
                <c:pt idx="9279">
                  <c:v>0</c:v>
                </c:pt>
                <c:pt idx="9280">
                  <c:v>0</c:v>
                </c:pt>
                <c:pt idx="9281">
                  <c:v>0</c:v>
                </c:pt>
                <c:pt idx="9282">
                  <c:v>0</c:v>
                </c:pt>
                <c:pt idx="9283">
                  <c:v>0</c:v>
                </c:pt>
                <c:pt idx="9284">
                  <c:v>0</c:v>
                </c:pt>
                <c:pt idx="9285">
                  <c:v>0</c:v>
                </c:pt>
                <c:pt idx="9286">
                  <c:v>0</c:v>
                </c:pt>
                <c:pt idx="9287">
                  <c:v>0</c:v>
                </c:pt>
                <c:pt idx="9288">
                  <c:v>0</c:v>
                </c:pt>
                <c:pt idx="9289">
                  <c:v>0</c:v>
                </c:pt>
                <c:pt idx="9290">
                  <c:v>0</c:v>
                </c:pt>
                <c:pt idx="9291">
                  <c:v>0</c:v>
                </c:pt>
                <c:pt idx="9292">
                  <c:v>0</c:v>
                </c:pt>
                <c:pt idx="9293">
                  <c:v>0</c:v>
                </c:pt>
                <c:pt idx="9294">
                  <c:v>0</c:v>
                </c:pt>
                <c:pt idx="9295">
                  <c:v>0</c:v>
                </c:pt>
                <c:pt idx="9296">
                  <c:v>0</c:v>
                </c:pt>
                <c:pt idx="9297">
                  <c:v>0</c:v>
                </c:pt>
                <c:pt idx="9298">
                  <c:v>0</c:v>
                </c:pt>
                <c:pt idx="9299">
                  <c:v>0</c:v>
                </c:pt>
                <c:pt idx="9300">
                  <c:v>100</c:v>
                </c:pt>
                <c:pt idx="9301">
                  <c:v>100</c:v>
                </c:pt>
                <c:pt idx="9302">
                  <c:v>100</c:v>
                </c:pt>
                <c:pt idx="9303">
                  <c:v>100</c:v>
                </c:pt>
                <c:pt idx="9304">
                  <c:v>100</c:v>
                </c:pt>
                <c:pt idx="9305">
                  <c:v>100</c:v>
                </c:pt>
                <c:pt idx="9306">
                  <c:v>100</c:v>
                </c:pt>
                <c:pt idx="9307">
                  <c:v>100</c:v>
                </c:pt>
                <c:pt idx="9308">
                  <c:v>100</c:v>
                </c:pt>
                <c:pt idx="9309">
                  <c:v>100</c:v>
                </c:pt>
                <c:pt idx="9310">
                  <c:v>100</c:v>
                </c:pt>
                <c:pt idx="9311">
                  <c:v>100</c:v>
                </c:pt>
                <c:pt idx="9312">
                  <c:v>100</c:v>
                </c:pt>
                <c:pt idx="9313">
                  <c:v>100</c:v>
                </c:pt>
                <c:pt idx="9314">
                  <c:v>100</c:v>
                </c:pt>
                <c:pt idx="9315">
                  <c:v>100</c:v>
                </c:pt>
                <c:pt idx="9316">
                  <c:v>100</c:v>
                </c:pt>
                <c:pt idx="9317">
                  <c:v>100</c:v>
                </c:pt>
                <c:pt idx="9318">
                  <c:v>100</c:v>
                </c:pt>
                <c:pt idx="9319">
                  <c:v>100</c:v>
                </c:pt>
                <c:pt idx="9320">
                  <c:v>100</c:v>
                </c:pt>
                <c:pt idx="9321">
                  <c:v>100</c:v>
                </c:pt>
                <c:pt idx="9322">
                  <c:v>100</c:v>
                </c:pt>
                <c:pt idx="9323">
                  <c:v>100</c:v>
                </c:pt>
                <c:pt idx="9324">
                  <c:v>98</c:v>
                </c:pt>
                <c:pt idx="9325">
                  <c:v>96</c:v>
                </c:pt>
                <c:pt idx="9326">
                  <c:v>97</c:v>
                </c:pt>
                <c:pt idx="9327">
                  <c:v>90</c:v>
                </c:pt>
                <c:pt idx="9328">
                  <c:v>86</c:v>
                </c:pt>
                <c:pt idx="9329">
                  <c:v>64</c:v>
                </c:pt>
                <c:pt idx="9330">
                  <c:v>68</c:v>
                </c:pt>
                <c:pt idx="9331">
                  <c:v>59</c:v>
                </c:pt>
                <c:pt idx="9332">
                  <c:v>42</c:v>
                </c:pt>
                <c:pt idx="9333">
                  <c:v>32</c:v>
                </c:pt>
                <c:pt idx="9334">
                  <c:v>23</c:v>
                </c:pt>
                <c:pt idx="9335">
                  <c:v>18</c:v>
                </c:pt>
                <c:pt idx="9336">
                  <c:v>11</c:v>
                </c:pt>
                <c:pt idx="9337">
                  <c:v>7</c:v>
                </c:pt>
                <c:pt idx="9338">
                  <c:v>6</c:v>
                </c:pt>
                <c:pt idx="9339">
                  <c:v>2</c:v>
                </c:pt>
                <c:pt idx="9340">
                  <c:v>2</c:v>
                </c:pt>
                <c:pt idx="9341">
                  <c:v>0</c:v>
                </c:pt>
                <c:pt idx="9342">
                  <c:v>1</c:v>
                </c:pt>
                <c:pt idx="9343">
                  <c:v>0</c:v>
                </c:pt>
                <c:pt idx="9344">
                  <c:v>0</c:v>
                </c:pt>
                <c:pt idx="9345">
                  <c:v>0</c:v>
                </c:pt>
                <c:pt idx="9346">
                  <c:v>0</c:v>
                </c:pt>
                <c:pt idx="9347">
                  <c:v>0</c:v>
                </c:pt>
                <c:pt idx="9348">
                  <c:v>0</c:v>
                </c:pt>
                <c:pt idx="9349">
                  <c:v>0</c:v>
                </c:pt>
                <c:pt idx="9350">
                  <c:v>0</c:v>
                </c:pt>
                <c:pt idx="9351">
                  <c:v>0</c:v>
                </c:pt>
                <c:pt idx="9352">
                  <c:v>0</c:v>
                </c:pt>
                <c:pt idx="9353">
                  <c:v>0</c:v>
                </c:pt>
                <c:pt idx="9354">
                  <c:v>0</c:v>
                </c:pt>
                <c:pt idx="9355">
                  <c:v>0</c:v>
                </c:pt>
                <c:pt idx="9356">
                  <c:v>0</c:v>
                </c:pt>
                <c:pt idx="9357">
                  <c:v>0</c:v>
                </c:pt>
                <c:pt idx="9358">
                  <c:v>0</c:v>
                </c:pt>
                <c:pt idx="9359">
                  <c:v>0</c:v>
                </c:pt>
                <c:pt idx="9360">
                  <c:v>0</c:v>
                </c:pt>
                <c:pt idx="9361">
                  <c:v>0</c:v>
                </c:pt>
                <c:pt idx="9362">
                  <c:v>0</c:v>
                </c:pt>
                <c:pt idx="9363">
                  <c:v>0</c:v>
                </c:pt>
                <c:pt idx="9364">
                  <c:v>0</c:v>
                </c:pt>
                <c:pt idx="9365">
                  <c:v>0</c:v>
                </c:pt>
                <c:pt idx="9366">
                  <c:v>0</c:v>
                </c:pt>
                <c:pt idx="9367">
                  <c:v>0</c:v>
                </c:pt>
                <c:pt idx="9368">
                  <c:v>0</c:v>
                </c:pt>
                <c:pt idx="9369">
                  <c:v>0</c:v>
                </c:pt>
                <c:pt idx="9370">
                  <c:v>0</c:v>
                </c:pt>
                <c:pt idx="9371">
                  <c:v>0</c:v>
                </c:pt>
                <c:pt idx="9372">
                  <c:v>0</c:v>
                </c:pt>
                <c:pt idx="9373">
                  <c:v>0</c:v>
                </c:pt>
                <c:pt idx="9374">
                  <c:v>0</c:v>
                </c:pt>
                <c:pt idx="9375">
                  <c:v>0</c:v>
                </c:pt>
                <c:pt idx="9376">
                  <c:v>0</c:v>
                </c:pt>
                <c:pt idx="9377">
                  <c:v>0</c:v>
                </c:pt>
                <c:pt idx="9378">
                  <c:v>0</c:v>
                </c:pt>
                <c:pt idx="9379">
                  <c:v>0</c:v>
                </c:pt>
                <c:pt idx="9380">
                  <c:v>0</c:v>
                </c:pt>
                <c:pt idx="9381">
                  <c:v>0</c:v>
                </c:pt>
                <c:pt idx="9382">
                  <c:v>0</c:v>
                </c:pt>
                <c:pt idx="9383">
                  <c:v>0</c:v>
                </c:pt>
                <c:pt idx="9384">
                  <c:v>0</c:v>
                </c:pt>
                <c:pt idx="9385">
                  <c:v>0</c:v>
                </c:pt>
                <c:pt idx="9386">
                  <c:v>0</c:v>
                </c:pt>
                <c:pt idx="9387">
                  <c:v>0</c:v>
                </c:pt>
                <c:pt idx="9388">
                  <c:v>0</c:v>
                </c:pt>
                <c:pt idx="9389">
                  <c:v>0</c:v>
                </c:pt>
                <c:pt idx="9390">
                  <c:v>0</c:v>
                </c:pt>
                <c:pt idx="9391">
                  <c:v>0</c:v>
                </c:pt>
                <c:pt idx="9392">
                  <c:v>0</c:v>
                </c:pt>
                <c:pt idx="9393">
                  <c:v>0</c:v>
                </c:pt>
                <c:pt idx="9394">
                  <c:v>0</c:v>
                </c:pt>
                <c:pt idx="9395">
                  <c:v>0</c:v>
                </c:pt>
                <c:pt idx="9396">
                  <c:v>0</c:v>
                </c:pt>
                <c:pt idx="9397">
                  <c:v>0</c:v>
                </c:pt>
                <c:pt idx="9398">
                  <c:v>0</c:v>
                </c:pt>
                <c:pt idx="9399">
                  <c:v>0</c:v>
                </c:pt>
                <c:pt idx="9400">
                  <c:v>100</c:v>
                </c:pt>
                <c:pt idx="9401">
                  <c:v>100</c:v>
                </c:pt>
                <c:pt idx="9402">
                  <c:v>100</c:v>
                </c:pt>
                <c:pt idx="9403">
                  <c:v>100</c:v>
                </c:pt>
                <c:pt idx="9404">
                  <c:v>100</c:v>
                </c:pt>
                <c:pt idx="9405">
                  <c:v>100</c:v>
                </c:pt>
                <c:pt idx="9406">
                  <c:v>100</c:v>
                </c:pt>
                <c:pt idx="9407">
                  <c:v>100</c:v>
                </c:pt>
                <c:pt idx="9408">
                  <c:v>100</c:v>
                </c:pt>
                <c:pt idx="9409">
                  <c:v>100</c:v>
                </c:pt>
                <c:pt idx="9410">
                  <c:v>100</c:v>
                </c:pt>
                <c:pt idx="9411">
                  <c:v>100</c:v>
                </c:pt>
                <c:pt idx="9412">
                  <c:v>100</c:v>
                </c:pt>
                <c:pt idx="9413">
                  <c:v>100</c:v>
                </c:pt>
                <c:pt idx="9414">
                  <c:v>100</c:v>
                </c:pt>
                <c:pt idx="9415">
                  <c:v>100</c:v>
                </c:pt>
                <c:pt idx="9416">
                  <c:v>100</c:v>
                </c:pt>
                <c:pt idx="9417">
                  <c:v>100</c:v>
                </c:pt>
                <c:pt idx="9418">
                  <c:v>100</c:v>
                </c:pt>
                <c:pt idx="9419">
                  <c:v>100</c:v>
                </c:pt>
                <c:pt idx="9420">
                  <c:v>100</c:v>
                </c:pt>
                <c:pt idx="9421">
                  <c:v>100</c:v>
                </c:pt>
                <c:pt idx="9422">
                  <c:v>100</c:v>
                </c:pt>
                <c:pt idx="9423">
                  <c:v>99</c:v>
                </c:pt>
                <c:pt idx="9424">
                  <c:v>97</c:v>
                </c:pt>
                <c:pt idx="9425">
                  <c:v>99</c:v>
                </c:pt>
                <c:pt idx="9426">
                  <c:v>96</c:v>
                </c:pt>
                <c:pt idx="9427">
                  <c:v>91</c:v>
                </c:pt>
                <c:pt idx="9428">
                  <c:v>87</c:v>
                </c:pt>
                <c:pt idx="9429">
                  <c:v>81</c:v>
                </c:pt>
                <c:pt idx="9430">
                  <c:v>78</c:v>
                </c:pt>
                <c:pt idx="9431">
                  <c:v>62</c:v>
                </c:pt>
                <c:pt idx="9432">
                  <c:v>49</c:v>
                </c:pt>
                <c:pt idx="9433">
                  <c:v>44</c:v>
                </c:pt>
                <c:pt idx="9434">
                  <c:v>22</c:v>
                </c:pt>
                <c:pt idx="9435">
                  <c:v>17</c:v>
                </c:pt>
                <c:pt idx="9436">
                  <c:v>18</c:v>
                </c:pt>
                <c:pt idx="9437">
                  <c:v>11</c:v>
                </c:pt>
                <c:pt idx="9438">
                  <c:v>7</c:v>
                </c:pt>
                <c:pt idx="9439">
                  <c:v>3</c:v>
                </c:pt>
                <c:pt idx="9440">
                  <c:v>2</c:v>
                </c:pt>
                <c:pt idx="9441">
                  <c:v>1</c:v>
                </c:pt>
                <c:pt idx="9442">
                  <c:v>1</c:v>
                </c:pt>
                <c:pt idx="9443">
                  <c:v>0</c:v>
                </c:pt>
                <c:pt idx="9444">
                  <c:v>0</c:v>
                </c:pt>
                <c:pt idx="9445">
                  <c:v>0</c:v>
                </c:pt>
                <c:pt idx="9446">
                  <c:v>0</c:v>
                </c:pt>
                <c:pt idx="9447">
                  <c:v>0</c:v>
                </c:pt>
                <c:pt idx="9448">
                  <c:v>0</c:v>
                </c:pt>
                <c:pt idx="9449">
                  <c:v>0</c:v>
                </c:pt>
                <c:pt idx="9450">
                  <c:v>0</c:v>
                </c:pt>
                <c:pt idx="9451">
                  <c:v>0</c:v>
                </c:pt>
                <c:pt idx="9452">
                  <c:v>0</c:v>
                </c:pt>
                <c:pt idx="9453">
                  <c:v>0</c:v>
                </c:pt>
                <c:pt idx="9454">
                  <c:v>0</c:v>
                </c:pt>
                <c:pt idx="9455">
                  <c:v>0</c:v>
                </c:pt>
                <c:pt idx="9456">
                  <c:v>0</c:v>
                </c:pt>
                <c:pt idx="9457">
                  <c:v>0</c:v>
                </c:pt>
                <c:pt idx="9458">
                  <c:v>0</c:v>
                </c:pt>
                <c:pt idx="9459">
                  <c:v>0</c:v>
                </c:pt>
                <c:pt idx="9460">
                  <c:v>0</c:v>
                </c:pt>
                <c:pt idx="9461">
                  <c:v>0</c:v>
                </c:pt>
                <c:pt idx="9462">
                  <c:v>0</c:v>
                </c:pt>
                <c:pt idx="9463">
                  <c:v>0</c:v>
                </c:pt>
                <c:pt idx="9464">
                  <c:v>0</c:v>
                </c:pt>
                <c:pt idx="9465">
                  <c:v>0</c:v>
                </c:pt>
                <c:pt idx="9466">
                  <c:v>0</c:v>
                </c:pt>
                <c:pt idx="9467">
                  <c:v>0</c:v>
                </c:pt>
                <c:pt idx="9468">
                  <c:v>0</c:v>
                </c:pt>
                <c:pt idx="9469">
                  <c:v>0</c:v>
                </c:pt>
                <c:pt idx="9470">
                  <c:v>0</c:v>
                </c:pt>
                <c:pt idx="9471">
                  <c:v>0</c:v>
                </c:pt>
                <c:pt idx="9472">
                  <c:v>0</c:v>
                </c:pt>
                <c:pt idx="9473">
                  <c:v>0</c:v>
                </c:pt>
                <c:pt idx="9474">
                  <c:v>0</c:v>
                </c:pt>
                <c:pt idx="9475">
                  <c:v>0</c:v>
                </c:pt>
                <c:pt idx="9476">
                  <c:v>0</c:v>
                </c:pt>
                <c:pt idx="9477">
                  <c:v>0</c:v>
                </c:pt>
                <c:pt idx="9478">
                  <c:v>0</c:v>
                </c:pt>
                <c:pt idx="9479">
                  <c:v>0</c:v>
                </c:pt>
                <c:pt idx="9480">
                  <c:v>0</c:v>
                </c:pt>
                <c:pt idx="9481">
                  <c:v>0</c:v>
                </c:pt>
                <c:pt idx="9482">
                  <c:v>0</c:v>
                </c:pt>
                <c:pt idx="9483">
                  <c:v>0</c:v>
                </c:pt>
                <c:pt idx="9484">
                  <c:v>0</c:v>
                </c:pt>
                <c:pt idx="9485">
                  <c:v>0</c:v>
                </c:pt>
                <c:pt idx="9486">
                  <c:v>0</c:v>
                </c:pt>
                <c:pt idx="9487">
                  <c:v>0</c:v>
                </c:pt>
                <c:pt idx="9488">
                  <c:v>0</c:v>
                </c:pt>
                <c:pt idx="9489">
                  <c:v>0</c:v>
                </c:pt>
                <c:pt idx="9490">
                  <c:v>0</c:v>
                </c:pt>
                <c:pt idx="9491">
                  <c:v>0</c:v>
                </c:pt>
                <c:pt idx="9492">
                  <c:v>0</c:v>
                </c:pt>
                <c:pt idx="9493">
                  <c:v>0</c:v>
                </c:pt>
                <c:pt idx="9494">
                  <c:v>0</c:v>
                </c:pt>
                <c:pt idx="9495">
                  <c:v>0</c:v>
                </c:pt>
                <c:pt idx="9496">
                  <c:v>0</c:v>
                </c:pt>
                <c:pt idx="9497">
                  <c:v>0</c:v>
                </c:pt>
                <c:pt idx="9498">
                  <c:v>0</c:v>
                </c:pt>
                <c:pt idx="9499">
                  <c:v>0</c:v>
                </c:pt>
                <c:pt idx="9500">
                  <c:v>100</c:v>
                </c:pt>
                <c:pt idx="9501">
                  <c:v>100</c:v>
                </c:pt>
                <c:pt idx="9502">
                  <c:v>100</c:v>
                </c:pt>
                <c:pt idx="9503">
                  <c:v>100</c:v>
                </c:pt>
                <c:pt idx="9504">
                  <c:v>100</c:v>
                </c:pt>
                <c:pt idx="9505">
                  <c:v>100</c:v>
                </c:pt>
                <c:pt idx="9506">
                  <c:v>100</c:v>
                </c:pt>
                <c:pt idx="9507">
                  <c:v>100</c:v>
                </c:pt>
                <c:pt idx="9508">
                  <c:v>100</c:v>
                </c:pt>
                <c:pt idx="9509">
                  <c:v>100</c:v>
                </c:pt>
                <c:pt idx="9510">
                  <c:v>100</c:v>
                </c:pt>
                <c:pt idx="9511">
                  <c:v>100</c:v>
                </c:pt>
                <c:pt idx="9512">
                  <c:v>100</c:v>
                </c:pt>
                <c:pt idx="9513">
                  <c:v>100</c:v>
                </c:pt>
                <c:pt idx="9514">
                  <c:v>100</c:v>
                </c:pt>
                <c:pt idx="9515">
                  <c:v>100</c:v>
                </c:pt>
                <c:pt idx="9516">
                  <c:v>100</c:v>
                </c:pt>
                <c:pt idx="9517">
                  <c:v>100</c:v>
                </c:pt>
                <c:pt idx="9518">
                  <c:v>100</c:v>
                </c:pt>
                <c:pt idx="9519">
                  <c:v>100</c:v>
                </c:pt>
                <c:pt idx="9520">
                  <c:v>100</c:v>
                </c:pt>
                <c:pt idx="9521">
                  <c:v>100</c:v>
                </c:pt>
                <c:pt idx="9522">
                  <c:v>100</c:v>
                </c:pt>
                <c:pt idx="9523">
                  <c:v>100</c:v>
                </c:pt>
                <c:pt idx="9524">
                  <c:v>100</c:v>
                </c:pt>
                <c:pt idx="9525">
                  <c:v>99</c:v>
                </c:pt>
                <c:pt idx="9526">
                  <c:v>97</c:v>
                </c:pt>
                <c:pt idx="9527">
                  <c:v>93</c:v>
                </c:pt>
                <c:pt idx="9528">
                  <c:v>90</c:v>
                </c:pt>
                <c:pt idx="9529">
                  <c:v>86</c:v>
                </c:pt>
                <c:pt idx="9530">
                  <c:v>72</c:v>
                </c:pt>
                <c:pt idx="9531">
                  <c:v>77</c:v>
                </c:pt>
                <c:pt idx="9532">
                  <c:v>43</c:v>
                </c:pt>
                <c:pt idx="9533">
                  <c:v>39</c:v>
                </c:pt>
                <c:pt idx="9534">
                  <c:v>29</c:v>
                </c:pt>
                <c:pt idx="9535">
                  <c:v>24</c:v>
                </c:pt>
                <c:pt idx="9536">
                  <c:v>21</c:v>
                </c:pt>
                <c:pt idx="9537">
                  <c:v>11</c:v>
                </c:pt>
                <c:pt idx="9538">
                  <c:v>8</c:v>
                </c:pt>
                <c:pt idx="9539">
                  <c:v>4</c:v>
                </c:pt>
                <c:pt idx="9540">
                  <c:v>3</c:v>
                </c:pt>
                <c:pt idx="9541">
                  <c:v>0</c:v>
                </c:pt>
                <c:pt idx="9542">
                  <c:v>0</c:v>
                </c:pt>
                <c:pt idx="9543">
                  <c:v>0</c:v>
                </c:pt>
                <c:pt idx="9544">
                  <c:v>0</c:v>
                </c:pt>
                <c:pt idx="9545">
                  <c:v>0</c:v>
                </c:pt>
                <c:pt idx="9546">
                  <c:v>0</c:v>
                </c:pt>
                <c:pt idx="9547">
                  <c:v>0</c:v>
                </c:pt>
                <c:pt idx="9548">
                  <c:v>0</c:v>
                </c:pt>
                <c:pt idx="9549">
                  <c:v>0</c:v>
                </c:pt>
                <c:pt idx="9550">
                  <c:v>0</c:v>
                </c:pt>
                <c:pt idx="9551">
                  <c:v>0</c:v>
                </c:pt>
                <c:pt idx="9552">
                  <c:v>0</c:v>
                </c:pt>
                <c:pt idx="9553">
                  <c:v>0</c:v>
                </c:pt>
                <c:pt idx="9554">
                  <c:v>0</c:v>
                </c:pt>
                <c:pt idx="9555">
                  <c:v>0</c:v>
                </c:pt>
                <c:pt idx="9556">
                  <c:v>0</c:v>
                </c:pt>
                <c:pt idx="9557">
                  <c:v>0</c:v>
                </c:pt>
                <c:pt idx="9558">
                  <c:v>0</c:v>
                </c:pt>
                <c:pt idx="9559">
                  <c:v>0</c:v>
                </c:pt>
                <c:pt idx="9560">
                  <c:v>0</c:v>
                </c:pt>
                <c:pt idx="9561">
                  <c:v>0</c:v>
                </c:pt>
                <c:pt idx="9562">
                  <c:v>0</c:v>
                </c:pt>
                <c:pt idx="9563">
                  <c:v>0</c:v>
                </c:pt>
                <c:pt idx="9564">
                  <c:v>0</c:v>
                </c:pt>
                <c:pt idx="9565">
                  <c:v>0</c:v>
                </c:pt>
                <c:pt idx="9566">
                  <c:v>0</c:v>
                </c:pt>
                <c:pt idx="9567">
                  <c:v>0</c:v>
                </c:pt>
                <c:pt idx="9568">
                  <c:v>0</c:v>
                </c:pt>
                <c:pt idx="9569">
                  <c:v>0</c:v>
                </c:pt>
                <c:pt idx="9570">
                  <c:v>0</c:v>
                </c:pt>
                <c:pt idx="9571">
                  <c:v>0</c:v>
                </c:pt>
                <c:pt idx="9572">
                  <c:v>0</c:v>
                </c:pt>
                <c:pt idx="9573">
                  <c:v>0</c:v>
                </c:pt>
                <c:pt idx="9574">
                  <c:v>0</c:v>
                </c:pt>
                <c:pt idx="9575">
                  <c:v>0</c:v>
                </c:pt>
                <c:pt idx="9576">
                  <c:v>0</c:v>
                </c:pt>
                <c:pt idx="9577">
                  <c:v>0</c:v>
                </c:pt>
                <c:pt idx="9578">
                  <c:v>0</c:v>
                </c:pt>
                <c:pt idx="9579">
                  <c:v>0</c:v>
                </c:pt>
                <c:pt idx="9580">
                  <c:v>0</c:v>
                </c:pt>
                <c:pt idx="9581">
                  <c:v>0</c:v>
                </c:pt>
                <c:pt idx="9582">
                  <c:v>0</c:v>
                </c:pt>
                <c:pt idx="9583">
                  <c:v>0</c:v>
                </c:pt>
                <c:pt idx="9584">
                  <c:v>0</c:v>
                </c:pt>
                <c:pt idx="9585">
                  <c:v>0</c:v>
                </c:pt>
                <c:pt idx="9586">
                  <c:v>0</c:v>
                </c:pt>
                <c:pt idx="9587">
                  <c:v>0</c:v>
                </c:pt>
                <c:pt idx="9588">
                  <c:v>0</c:v>
                </c:pt>
                <c:pt idx="9589">
                  <c:v>0</c:v>
                </c:pt>
                <c:pt idx="9590">
                  <c:v>0</c:v>
                </c:pt>
                <c:pt idx="9591">
                  <c:v>0</c:v>
                </c:pt>
                <c:pt idx="9592">
                  <c:v>0</c:v>
                </c:pt>
                <c:pt idx="9593">
                  <c:v>0</c:v>
                </c:pt>
                <c:pt idx="9594">
                  <c:v>0</c:v>
                </c:pt>
                <c:pt idx="9595">
                  <c:v>0</c:v>
                </c:pt>
                <c:pt idx="9596">
                  <c:v>0</c:v>
                </c:pt>
                <c:pt idx="9597">
                  <c:v>0</c:v>
                </c:pt>
                <c:pt idx="9598">
                  <c:v>0</c:v>
                </c:pt>
                <c:pt idx="9599">
                  <c:v>0</c:v>
                </c:pt>
                <c:pt idx="9600">
                  <c:v>100</c:v>
                </c:pt>
                <c:pt idx="9601">
                  <c:v>100</c:v>
                </c:pt>
                <c:pt idx="9602">
                  <c:v>100</c:v>
                </c:pt>
                <c:pt idx="9603">
                  <c:v>100</c:v>
                </c:pt>
                <c:pt idx="9604">
                  <c:v>100</c:v>
                </c:pt>
                <c:pt idx="9605">
                  <c:v>100</c:v>
                </c:pt>
                <c:pt idx="9606">
                  <c:v>100</c:v>
                </c:pt>
                <c:pt idx="9607">
                  <c:v>100</c:v>
                </c:pt>
                <c:pt idx="9608">
                  <c:v>100</c:v>
                </c:pt>
                <c:pt idx="9609">
                  <c:v>100</c:v>
                </c:pt>
                <c:pt idx="9610">
                  <c:v>100</c:v>
                </c:pt>
                <c:pt idx="9611">
                  <c:v>100</c:v>
                </c:pt>
                <c:pt idx="9612">
                  <c:v>100</c:v>
                </c:pt>
                <c:pt idx="9613">
                  <c:v>100</c:v>
                </c:pt>
                <c:pt idx="9614">
                  <c:v>100</c:v>
                </c:pt>
                <c:pt idx="9615">
                  <c:v>100</c:v>
                </c:pt>
                <c:pt idx="9616">
                  <c:v>100</c:v>
                </c:pt>
                <c:pt idx="9617">
                  <c:v>100</c:v>
                </c:pt>
                <c:pt idx="9618">
                  <c:v>100</c:v>
                </c:pt>
                <c:pt idx="9619">
                  <c:v>100</c:v>
                </c:pt>
                <c:pt idx="9620">
                  <c:v>100</c:v>
                </c:pt>
                <c:pt idx="9621">
                  <c:v>100</c:v>
                </c:pt>
                <c:pt idx="9622">
                  <c:v>100</c:v>
                </c:pt>
                <c:pt idx="9623">
                  <c:v>100</c:v>
                </c:pt>
                <c:pt idx="9624">
                  <c:v>99</c:v>
                </c:pt>
                <c:pt idx="9625">
                  <c:v>98</c:v>
                </c:pt>
                <c:pt idx="9626">
                  <c:v>99</c:v>
                </c:pt>
                <c:pt idx="9627">
                  <c:v>95</c:v>
                </c:pt>
                <c:pt idx="9628">
                  <c:v>90</c:v>
                </c:pt>
                <c:pt idx="9629">
                  <c:v>83</c:v>
                </c:pt>
                <c:pt idx="9630">
                  <c:v>73</c:v>
                </c:pt>
                <c:pt idx="9631">
                  <c:v>66</c:v>
                </c:pt>
                <c:pt idx="9632">
                  <c:v>47</c:v>
                </c:pt>
                <c:pt idx="9633">
                  <c:v>51</c:v>
                </c:pt>
                <c:pt idx="9634">
                  <c:v>36</c:v>
                </c:pt>
                <c:pt idx="9635">
                  <c:v>22</c:v>
                </c:pt>
                <c:pt idx="9636">
                  <c:v>27</c:v>
                </c:pt>
                <c:pt idx="9637">
                  <c:v>14</c:v>
                </c:pt>
                <c:pt idx="9638">
                  <c:v>9</c:v>
                </c:pt>
                <c:pt idx="9639">
                  <c:v>1</c:v>
                </c:pt>
                <c:pt idx="9640">
                  <c:v>6</c:v>
                </c:pt>
                <c:pt idx="9641">
                  <c:v>0</c:v>
                </c:pt>
                <c:pt idx="9642">
                  <c:v>1</c:v>
                </c:pt>
                <c:pt idx="9643">
                  <c:v>0</c:v>
                </c:pt>
                <c:pt idx="9644">
                  <c:v>0</c:v>
                </c:pt>
                <c:pt idx="9645">
                  <c:v>0</c:v>
                </c:pt>
                <c:pt idx="9646">
                  <c:v>0</c:v>
                </c:pt>
                <c:pt idx="9647">
                  <c:v>0</c:v>
                </c:pt>
                <c:pt idx="9648">
                  <c:v>0</c:v>
                </c:pt>
                <c:pt idx="9649">
                  <c:v>0</c:v>
                </c:pt>
                <c:pt idx="9650">
                  <c:v>0</c:v>
                </c:pt>
                <c:pt idx="9651">
                  <c:v>0</c:v>
                </c:pt>
                <c:pt idx="9652">
                  <c:v>0</c:v>
                </c:pt>
                <c:pt idx="9653">
                  <c:v>0</c:v>
                </c:pt>
                <c:pt idx="9654">
                  <c:v>0</c:v>
                </c:pt>
                <c:pt idx="9655">
                  <c:v>0</c:v>
                </c:pt>
                <c:pt idx="9656">
                  <c:v>0</c:v>
                </c:pt>
                <c:pt idx="9657">
                  <c:v>0</c:v>
                </c:pt>
                <c:pt idx="9658">
                  <c:v>0</c:v>
                </c:pt>
                <c:pt idx="9659">
                  <c:v>0</c:v>
                </c:pt>
                <c:pt idx="9660">
                  <c:v>0</c:v>
                </c:pt>
                <c:pt idx="9661">
                  <c:v>0</c:v>
                </c:pt>
                <c:pt idx="9662">
                  <c:v>0</c:v>
                </c:pt>
                <c:pt idx="9663">
                  <c:v>0</c:v>
                </c:pt>
                <c:pt idx="9664">
                  <c:v>0</c:v>
                </c:pt>
                <c:pt idx="9665">
                  <c:v>0</c:v>
                </c:pt>
                <c:pt idx="9666">
                  <c:v>0</c:v>
                </c:pt>
                <c:pt idx="9667">
                  <c:v>0</c:v>
                </c:pt>
                <c:pt idx="9668">
                  <c:v>0</c:v>
                </c:pt>
                <c:pt idx="9669">
                  <c:v>0</c:v>
                </c:pt>
                <c:pt idx="9670">
                  <c:v>0</c:v>
                </c:pt>
                <c:pt idx="9671">
                  <c:v>0</c:v>
                </c:pt>
                <c:pt idx="9672">
                  <c:v>0</c:v>
                </c:pt>
                <c:pt idx="9673">
                  <c:v>0</c:v>
                </c:pt>
                <c:pt idx="9674">
                  <c:v>0</c:v>
                </c:pt>
                <c:pt idx="9675">
                  <c:v>0</c:v>
                </c:pt>
                <c:pt idx="9676">
                  <c:v>0</c:v>
                </c:pt>
                <c:pt idx="9677">
                  <c:v>0</c:v>
                </c:pt>
                <c:pt idx="9678">
                  <c:v>0</c:v>
                </c:pt>
                <c:pt idx="9679">
                  <c:v>0</c:v>
                </c:pt>
                <c:pt idx="9680">
                  <c:v>0</c:v>
                </c:pt>
                <c:pt idx="9681">
                  <c:v>0</c:v>
                </c:pt>
                <c:pt idx="9682">
                  <c:v>0</c:v>
                </c:pt>
                <c:pt idx="9683">
                  <c:v>0</c:v>
                </c:pt>
                <c:pt idx="9684">
                  <c:v>0</c:v>
                </c:pt>
                <c:pt idx="9685">
                  <c:v>0</c:v>
                </c:pt>
                <c:pt idx="9686">
                  <c:v>0</c:v>
                </c:pt>
                <c:pt idx="9687">
                  <c:v>0</c:v>
                </c:pt>
                <c:pt idx="9688">
                  <c:v>0</c:v>
                </c:pt>
                <c:pt idx="9689">
                  <c:v>0</c:v>
                </c:pt>
                <c:pt idx="9690">
                  <c:v>0</c:v>
                </c:pt>
                <c:pt idx="9691">
                  <c:v>0</c:v>
                </c:pt>
                <c:pt idx="9692">
                  <c:v>0</c:v>
                </c:pt>
                <c:pt idx="9693">
                  <c:v>0</c:v>
                </c:pt>
                <c:pt idx="9694">
                  <c:v>0</c:v>
                </c:pt>
                <c:pt idx="9695">
                  <c:v>0</c:v>
                </c:pt>
                <c:pt idx="9696">
                  <c:v>0</c:v>
                </c:pt>
                <c:pt idx="9697">
                  <c:v>0</c:v>
                </c:pt>
                <c:pt idx="9698">
                  <c:v>0</c:v>
                </c:pt>
                <c:pt idx="9699">
                  <c:v>0</c:v>
                </c:pt>
                <c:pt idx="9700">
                  <c:v>100</c:v>
                </c:pt>
                <c:pt idx="9701">
                  <c:v>100</c:v>
                </c:pt>
                <c:pt idx="9702">
                  <c:v>100</c:v>
                </c:pt>
                <c:pt idx="9703">
                  <c:v>100</c:v>
                </c:pt>
                <c:pt idx="9704">
                  <c:v>100</c:v>
                </c:pt>
                <c:pt idx="9705">
                  <c:v>100</c:v>
                </c:pt>
                <c:pt idx="9706">
                  <c:v>100</c:v>
                </c:pt>
                <c:pt idx="9707">
                  <c:v>100</c:v>
                </c:pt>
                <c:pt idx="9708">
                  <c:v>100</c:v>
                </c:pt>
                <c:pt idx="9709">
                  <c:v>100</c:v>
                </c:pt>
                <c:pt idx="9710">
                  <c:v>100</c:v>
                </c:pt>
                <c:pt idx="9711">
                  <c:v>100</c:v>
                </c:pt>
                <c:pt idx="9712">
                  <c:v>100</c:v>
                </c:pt>
                <c:pt idx="9713">
                  <c:v>100</c:v>
                </c:pt>
                <c:pt idx="9714">
                  <c:v>100</c:v>
                </c:pt>
                <c:pt idx="9715">
                  <c:v>100</c:v>
                </c:pt>
                <c:pt idx="9716">
                  <c:v>100</c:v>
                </c:pt>
                <c:pt idx="9717">
                  <c:v>100</c:v>
                </c:pt>
                <c:pt idx="9718">
                  <c:v>100</c:v>
                </c:pt>
                <c:pt idx="9719">
                  <c:v>100</c:v>
                </c:pt>
                <c:pt idx="9720">
                  <c:v>100</c:v>
                </c:pt>
                <c:pt idx="9721">
                  <c:v>100</c:v>
                </c:pt>
                <c:pt idx="9722">
                  <c:v>100</c:v>
                </c:pt>
                <c:pt idx="9723">
                  <c:v>100</c:v>
                </c:pt>
                <c:pt idx="9724">
                  <c:v>100</c:v>
                </c:pt>
                <c:pt idx="9725">
                  <c:v>100</c:v>
                </c:pt>
                <c:pt idx="9726">
                  <c:v>96</c:v>
                </c:pt>
                <c:pt idx="9727">
                  <c:v>97</c:v>
                </c:pt>
                <c:pt idx="9728">
                  <c:v>93</c:v>
                </c:pt>
                <c:pt idx="9729">
                  <c:v>87</c:v>
                </c:pt>
                <c:pt idx="9730">
                  <c:v>84</c:v>
                </c:pt>
                <c:pt idx="9731">
                  <c:v>67</c:v>
                </c:pt>
                <c:pt idx="9732">
                  <c:v>64</c:v>
                </c:pt>
                <c:pt idx="9733">
                  <c:v>49</c:v>
                </c:pt>
                <c:pt idx="9734">
                  <c:v>43</c:v>
                </c:pt>
                <c:pt idx="9735">
                  <c:v>31</c:v>
                </c:pt>
                <c:pt idx="9736">
                  <c:v>16</c:v>
                </c:pt>
                <c:pt idx="9737">
                  <c:v>9</c:v>
                </c:pt>
                <c:pt idx="9738">
                  <c:v>8</c:v>
                </c:pt>
                <c:pt idx="9739">
                  <c:v>6</c:v>
                </c:pt>
                <c:pt idx="9740">
                  <c:v>0</c:v>
                </c:pt>
                <c:pt idx="9741">
                  <c:v>0</c:v>
                </c:pt>
                <c:pt idx="9742">
                  <c:v>1</c:v>
                </c:pt>
                <c:pt idx="9743">
                  <c:v>0</c:v>
                </c:pt>
                <c:pt idx="9744">
                  <c:v>0</c:v>
                </c:pt>
                <c:pt idx="9745">
                  <c:v>0</c:v>
                </c:pt>
                <c:pt idx="9746">
                  <c:v>0</c:v>
                </c:pt>
                <c:pt idx="9747">
                  <c:v>0</c:v>
                </c:pt>
                <c:pt idx="9748">
                  <c:v>0</c:v>
                </c:pt>
                <c:pt idx="9749">
                  <c:v>0</c:v>
                </c:pt>
                <c:pt idx="9750">
                  <c:v>0</c:v>
                </c:pt>
                <c:pt idx="9751">
                  <c:v>0</c:v>
                </c:pt>
                <c:pt idx="9752">
                  <c:v>0</c:v>
                </c:pt>
                <c:pt idx="9753">
                  <c:v>0</c:v>
                </c:pt>
                <c:pt idx="9754">
                  <c:v>0</c:v>
                </c:pt>
                <c:pt idx="9755">
                  <c:v>0</c:v>
                </c:pt>
                <c:pt idx="9756">
                  <c:v>0</c:v>
                </c:pt>
                <c:pt idx="9757">
                  <c:v>0</c:v>
                </c:pt>
                <c:pt idx="9758">
                  <c:v>0</c:v>
                </c:pt>
                <c:pt idx="9759">
                  <c:v>0</c:v>
                </c:pt>
                <c:pt idx="9760">
                  <c:v>0</c:v>
                </c:pt>
                <c:pt idx="9761">
                  <c:v>0</c:v>
                </c:pt>
                <c:pt idx="9762">
                  <c:v>0</c:v>
                </c:pt>
                <c:pt idx="9763">
                  <c:v>0</c:v>
                </c:pt>
                <c:pt idx="9764">
                  <c:v>0</c:v>
                </c:pt>
                <c:pt idx="9765">
                  <c:v>0</c:v>
                </c:pt>
                <c:pt idx="9766">
                  <c:v>0</c:v>
                </c:pt>
                <c:pt idx="9767">
                  <c:v>0</c:v>
                </c:pt>
                <c:pt idx="9768">
                  <c:v>0</c:v>
                </c:pt>
                <c:pt idx="9769">
                  <c:v>0</c:v>
                </c:pt>
                <c:pt idx="9770">
                  <c:v>0</c:v>
                </c:pt>
                <c:pt idx="9771">
                  <c:v>0</c:v>
                </c:pt>
                <c:pt idx="9772">
                  <c:v>0</c:v>
                </c:pt>
                <c:pt idx="9773">
                  <c:v>0</c:v>
                </c:pt>
                <c:pt idx="9774">
                  <c:v>0</c:v>
                </c:pt>
                <c:pt idx="9775">
                  <c:v>0</c:v>
                </c:pt>
                <c:pt idx="9776">
                  <c:v>0</c:v>
                </c:pt>
                <c:pt idx="9777">
                  <c:v>0</c:v>
                </c:pt>
                <c:pt idx="9778">
                  <c:v>0</c:v>
                </c:pt>
                <c:pt idx="9779">
                  <c:v>0</c:v>
                </c:pt>
                <c:pt idx="9780">
                  <c:v>0</c:v>
                </c:pt>
                <c:pt idx="9781">
                  <c:v>0</c:v>
                </c:pt>
                <c:pt idx="9782">
                  <c:v>0</c:v>
                </c:pt>
                <c:pt idx="9783">
                  <c:v>0</c:v>
                </c:pt>
                <c:pt idx="9784">
                  <c:v>0</c:v>
                </c:pt>
                <c:pt idx="9785">
                  <c:v>0</c:v>
                </c:pt>
                <c:pt idx="9786">
                  <c:v>0</c:v>
                </c:pt>
                <c:pt idx="9787">
                  <c:v>0</c:v>
                </c:pt>
                <c:pt idx="9788">
                  <c:v>0</c:v>
                </c:pt>
                <c:pt idx="9789">
                  <c:v>0</c:v>
                </c:pt>
                <c:pt idx="9790">
                  <c:v>0</c:v>
                </c:pt>
                <c:pt idx="9791">
                  <c:v>0</c:v>
                </c:pt>
                <c:pt idx="9792">
                  <c:v>0</c:v>
                </c:pt>
                <c:pt idx="9793">
                  <c:v>0</c:v>
                </c:pt>
                <c:pt idx="9794">
                  <c:v>0</c:v>
                </c:pt>
                <c:pt idx="9795">
                  <c:v>0</c:v>
                </c:pt>
                <c:pt idx="9796">
                  <c:v>0</c:v>
                </c:pt>
                <c:pt idx="9797">
                  <c:v>0</c:v>
                </c:pt>
                <c:pt idx="9798">
                  <c:v>0</c:v>
                </c:pt>
                <c:pt idx="9799">
                  <c:v>0</c:v>
                </c:pt>
                <c:pt idx="9800">
                  <c:v>100</c:v>
                </c:pt>
                <c:pt idx="9801">
                  <c:v>100</c:v>
                </c:pt>
                <c:pt idx="9802">
                  <c:v>100</c:v>
                </c:pt>
                <c:pt idx="9803">
                  <c:v>100</c:v>
                </c:pt>
                <c:pt idx="9804">
                  <c:v>100</c:v>
                </c:pt>
                <c:pt idx="9805">
                  <c:v>100</c:v>
                </c:pt>
                <c:pt idx="9806">
                  <c:v>100</c:v>
                </c:pt>
                <c:pt idx="9807">
                  <c:v>100</c:v>
                </c:pt>
                <c:pt idx="9808">
                  <c:v>100</c:v>
                </c:pt>
                <c:pt idx="9809">
                  <c:v>100</c:v>
                </c:pt>
                <c:pt idx="9810">
                  <c:v>100</c:v>
                </c:pt>
                <c:pt idx="9811">
                  <c:v>100</c:v>
                </c:pt>
                <c:pt idx="9812">
                  <c:v>100</c:v>
                </c:pt>
                <c:pt idx="9813">
                  <c:v>100</c:v>
                </c:pt>
                <c:pt idx="9814">
                  <c:v>100</c:v>
                </c:pt>
                <c:pt idx="9815">
                  <c:v>100</c:v>
                </c:pt>
                <c:pt idx="9816">
                  <c:v>100</c:v>
                </c:pt>
                <c:pt idx="9817">
                  <c:v>100</c:v>
                </c:pt>
                <c:pt idx="9818">
                  <c:v>100</c:v>
                </c:pt>
                <c:pt idx="9819">
                  <c:v>100</c:v>
                </c:pt>
                <c:pt idx="9820">
                  <c:v>100</c:v>
                </c:pt>
                <c:pt idx="9821">
                  <c:v>100</c:v>
                </c:pt>
                <c:pt idx="9822">
                  <c:v>100</c:v>
                </c:pt>
                <c:pt idx="9823">
                  <c:v>100</c:v>
                </c:pt>
                <c:pt idx="9824">
                  <c:v>100</c:v>
                </c:pt>
                <c:pt idx="9825">
                  <c:v>100</c:v>
                </c:pt>
                <c:pt idx="9826">
                  <c:v>100</c:v>
                </c:pt>
                <c:pt idx="9827">
                  <c:v>99</c:v>
                </c:pt>
                <c:pt idx="9828">
                  <c:v>97</c:v>
                </c:pt>
                <c:pt idx="9829">
                  <c:v>88</c:v>
                </c:pt>
                <c:pt idx="9830">
                  <c:v>74</c:v>
                </c:pt>
                <c:pt idx="9831">
                  <c:v>72</c:v>
                </c:pt>
                <c:pt idx="9832">
                  <c:v>57</c:v>
                </c:pt>
                <c:pt idx="9833">
                  <c:v>56</c:v>
                </c:pt>
                <c:pt idx="9834">
                  <c:v>40</c:v>
                </c:pt>
                <c:pt idx="9835">
                  <c:v>34</c:v>
                </c:pt>
                <c:pt idx="9836">
                  <c:v>25</c:v>
                </c:pt>
                <c:pt idx="9837">
                  <c:v>17</c:v>
                </c:pt>
                <c:pt idx="9838">
                  <c:v>16</c:v>
                </c:pt>
                <c:pt idx="9839">
                  <c:v>6</c:v>
                </c:pt>
                <c:pt idx="9840">
                  <c:v>4</c:v>
                </c:pt>
                <c:pt idx="9841">
                  <c:v>0</c:v>
                </c:pt>
                <c:pt idx="9842">
                  <c:v>1</c:v>
                </c:pt>
                <c:pt idx="9843">
                  <c:v>0</c:v>
                </c:pt>
                <c:pt idx="9844">
                  <c:v>0</c:v>
                </c:pt>
                <c:pt idx="9845">
                  <c:v>0</c:v>
                </c:pt>
                <c:pt idx="9846">
                  <c:v>0</c:v>
                </c:pt>
                <c:pt idx="9847">
                  <c:v>0</c:v>
                </c:pt>
                <c:pt idx="9848">
                  <c:v>0</c:v>
                </c:pt>
                <c:pt idx="9849">
                  <c:v>0</c:v>
                </c:pt>
                <c:pt idx="9850">
                  <c:v>0</c:v>
                </c:pt>
                <c:pt idx="9851">
                  <c:v>0</c:v>
                </c:pt>
                <c:pt idx="9852">
                  <c:v>0</c:v>
                </c:pt>
                <c:pt idx="9853">
                  <c:v>0</c:v>
                </c:pt>
                <c:pt idx="9854">
                  <c:v>0</c:v>
                </c:pt>
                <c:pt idx="9855">
                  <c:v>0</c:v>
                </c:pt>
                <c:pt idx="9856">
                  <c:v>0</c:v>
                </c:pt>
                <c:pt idx="9857">
                  <c:v>0</c:v>
                </c:pt>
                <c:pt idx="9858">
                  <c:v>0</c:v>
                </c:pt>
                <c:pt idx="9859">
                  <c:v>0</c:v>
                </c:pt>
                <c:pt idx="9860">
                  <c:v>0</c:v>
                </c:pt>
                <c:pt idx="9861">
                  <c:v>0</c:v>
                </c:pt>
                <c:pt idx="9862">
                  <c:v>0</c:v>
                </c:pt>
                <c:pt idx="9863">
                  <c:v>0</c:v>
                </c:pt>
                <c:pt idx="9864">
                  <c:v>0</c:v>
                </c:pt>
                <c:pt idx="9865">
                  <c:v>0</c:v>
                </c:pt>
                <c:pt idx="9866">
                  <c:v>0</c:v>
                </c:pt>
                <c:pt idx="9867">
                  <c:v>0</c:v>
                </c:pt>
                <c:pt idx="9868">
                  <c:v>0</c:v>
                </c:pt>
                <c:pt idx="9869">
                  <c:v>0</c:v>
                </c:pt>
                <c:pt idx="9870">
                  <c:v>0</c:v>
                </c:pt>
                <c:pt idx="9871">
                  <c:v>0</c:v>
                </c:pt>
                <c:pt idx="9872">
                  <c:v>0</c:v>
                </c:pt>
                <c:pt idx="9873">
                  <c:v>0</c:v>
                </c:pt>
                <c:pt idx="9874">
                  <c:v>0</c:v>
                </c:pt>
                <c:pt idx="9875">
                  <c:v>0</c:v>
                </c:pt>
                <c:pt idx="9876">
                  <c:v>0</c:v>
                </c:pt>
                <c:pt idx="9877">
                  <c:v>0</c:v>
                </c:pt>
                <c:pt idx="9878">
                  <c:v>0</c:v>
                </c:pt>
                <c:pt idx="9879">
                  <c:v>0</c:v>
                </c:pt>
                <c:pt idx="9880">
                  <c:v>0</c:v>
                </c:pt>
                <c:pt idx="9881">
                  <c:v>0</c:v>
                </c:pt>
                <c:pt idx="9882">
                  <c:v>0</c:v>
                </c:pt>
                <c:pt idx="9883">
                  <c:v>0</c:v>
                </c:pt>
                <c:pt idx="9884">
                  <c:v>0</c:v>
                </c:pt>
                <c:pt idx="9885">
                  <c:v>0</c:v>
                </c:pt>
                <c:pt idx="9886">
                  <c:v>0</c:v>
                </c:pt>
                <c:pt idx="9887">
                  <c:v>0</c:v>
                </c:pt>
                <c:pt idx="9888">
                  <c:v>0</c:v>
                </c:pt>
                <c:pt idx="9889">
                  <c:v>0</c:v>
                </c:pt>
                <c:pt idx="9890">
                  <c:v>0</c:v>
                </c:pt>
                <c:pt idx="9891">
                  <c:v>0</c:v>
                </c:pt>
                <c:pt idx="9892">
                  <c:v>0</c:v>
                </c:pt>
                <c:pt idx="9893">
                  <c:v>0</c:v>
                </c:pt>
                <c:pt idx="9894">
                  <c:v>0</c:v>
                </c:pt>
                <c:pt idx="9895">
                  <c:v>0</c:v>
                </c:pt>
                <c:pt idx="9896">
                  <c:v>0</c:v>
                </c:pt>
                <c:pt idx="9897">
                  <c:v>0</c:v>
                </c:pt>
                <c:pt idx="9898">
                  <c:v>0</c:v>
                </c:pt>
                <c:pt idx="9899">
                  <c:v>0</c:v>
                </c:pt>
                <c:pt idx="9900">
                  <c:v>100</c:v>
                </c:pt>
                <c:pt idx="9901">
                  <c:v>100</c:v>
                </c:pt>
                <c:pt idx="9902">
                  <c:v>100</c:v>
                </c:pt>
                <c:pt idx="9903">
                  <c:v>100</c:v>
                </c:pt>
                <c:pt idx="9904">
                  <c:v>100</c:v>
                </c:pt>
                <c:pt idx="9905">
                  <c:v>100</c:v>
                </c:pt>
                <c:pt idx="9906">
                  <c:v>100</c:v>
                </c:pt>
                <c:pt idx="9907">
                  <c:v>100</c:v>
                </c:pt>
                <c:pt idx="9908">
                  <c:v>100</c:v>
                </c:pt>
                <c:pt idx="9909">
                  <c:v>100</c:v>
                </c:pt>
                <c:pt idx="9910">
                  <c:v>100</c:v>
                </c:pt>
                <c:pt idx="9911">
                  <c:v>100</c:v>
                </c:pt>
                <c:pt idx="9912">
                  <c:v>100</c:v>
                </c:pt>
                <c:pt idx="9913">
                  <c:v>100</c:v>
                </c:pt>
                <c:pt idx="9914">
                  <c:v>100</c:v>
                </c:pt>
                <c:pt idx="9915">
                  <c:v>100</c:v>
                </c:pt>
                <c:pt idx="9916">
                  <c:v>100</c:v>
                </c:pt>
                <c:pt idx="9917">
                  <c:v>100</c:v>
                </c:pt>
                <c:pt idx="9918">
                  <c:v>100</c:v>
                </c:pt>
                <c:pt idx="9919">
                  <c:v>100</c:v>
                </c:pt>
                <c:pt idx="9920">
                  <c:v>100</c:v>
                </c:pt>
                <c:pt idx="9921">
                  <c:v>100</c:v>
                </c:pt>
                <c:pt idx="9922">
                  <c:v>100</c:v>
                </c:pt>
                <c:pt idx="9923">
                  <c:v>99</c:v>
                </c:pt>
                <c:pt idx="9924">
                  <c:v>100</c:v>
                </c:pt>
                <c:pt idx="9925">
                  <c:v>99</c:v>
                </c:pt>
                <c:pt idx="9926">
                  <c:v>98</c:v>
                </c:pt>
                <c:pt idx="9927">
                  <c:v>94</c:v>
                </c:pt>
                <c:pt idx="9928">
                  <c:v>96</c:v>
                </c:pt>
                <c:pt idx="9929">
                  <c:v>92</c:v>
                </c:pt>
                <c:pt idx="9930">
                  <c:v>77</c:v>
                </c:pt>
                <c:pt idx="9931">
                  <c:v>75</c:v>
                </c:pt>
                <c:pt idx="9932">
                  <c:v>67</c:v>
                </c:pt>
                <c:pt idx="9933">
                  <c:v>65</c:v>
                </c:pt>
                <c:pt idx="9934">
                  <c:v>56</c:v>
                </c:pt>
                <c:pt idx="9935">
                  <c:v>44</c:v>
                </c:pt>
                <c:pt idx="9936">
                  <c:v>22</c:v>
                </c:pt>
                <c:pt idx="9937">
                  <c:v>27</c:v>
                </c:pt>
                <c:pt idx="9938">
                  <c:v>19</c:v>
                </c:pt>
                <c:pt idx="9939">
                  <c:v>13</c:v>
                </c:pt>
                <c:pt idx="9940">
                  <c:v>6</c:v>
                </c:pt>
                <c:pt idx="9941">
                  <c:v>1</c:v>
                </c:pt>
                <c:pt idx="9942">
                  <c:v>1</c:v>
                </c:pt>
                <c:pt idx="9943">
                  <c:v>1</c:v>
                </c:pt>
                <c:pt idx="9944">
                  <c:v>1</c:v>
                </c:pt>
                <c:pt idx="9945">
                  <c:v>0</c:v>
                </c:pt>
                <c:pt idx="9946">
                  <c:v>0</c:v>
                </c:pt>
                <c:pt idx="9947">
                  <c:v>0</c:v>
                </c:pt>
                <c:pt idx="9948">
                  <c:v>0</c:v>
                </c:pt>
                <c:pt idx="9949">
                  <c:v>0</c:v>
                </c:pt>
                <c:pt idx="9950">
                  <c:v>0</c:v>
                </c:pt>
                <c:pt idx="9951">
                  <c:v>0</c:v>
                </c:pt>
                <c:pt idx="9952">
                  <c:v>0</c:v>
                </c:pt>
                <c:pt idx="9953">
                  <c:v>0</c:v>
                </c:pt>
                <c:pt idx="9954">
                  <c:v>0</c:v>
                </c:pt>
                <c:pt idx="9955">
                  <c:v>0</c:v>
                </c:pt>
                <c:pt idx="9956">
                  <c:v>0</c:v>
                </c:pt>
                <c:pt idx="9957">
                  <c:v>0</c:v>
                </c:pt>
                <c:pt idx="9958">
                  <c:v>0</c:v>
                </c:pt>
                <c:pt idx="9959">
                  <c:v>0</c:v>
                </c:pt>
                <c:pt idx="9960">
                  <c:v>0</c:v>
                </c:pt>
                <c:pt idx="9961">
                  <c:v>0</c:v>
                </c:pt>
                <c:pt idx="9962">
                  <c:v>0</c:v>
                </c:pt>
                <c:pt idx="9963">
                  <c:v>0</c:v>
                </c:pt>
                <c:pt idx="9964">
                  <c:v>0</c:v>
                </c:pt>
                <c:pt idx="9965">
                  <c:v>0</c:v>
                </c:pt>
                <c:pt idx="9966">
                  <c:v>0</c:v>
                </c:pt>
                <c:pt idx="9967">
                  <c:v>0</c:v>
                </c:pt>
                <c:pt idx="9968">
                  <c:v>0</c:v>
                </c:pt>
                <c:pt idx="9969">
                  <c:v>0</c:v>
                </c:pt>
                <c:pt idx="9970">
                  <c:v>0</c:v>
                </c:pt>
                <c:pt idx="9971">
                  <c:v>0</c:v>
                </c:pt>
                <c:pt idx="9972">
                  <c:v>0</c:v>
                </c:pt>
                <c:pt idx="9973">
                  <c:v>0</c:v>
                </c:pt>
                <c:pt idx="9974">
                  <c:v>0</c:v>
                </c:pt>
                <c:pt idx="9975">
                  <c:v>0</c:v>
                </c:pt>
                <c:pt idx="9976">
                  <c:v>0</c:v>
                </c:pt>
                <c:pt idx="9977">
                  <c:v>0</c:v>
                </c:pt>
                <c:pt idx="9978">
                  <c:v>0</c:v>
                </c:pt>
                <c:pt idx="9979">
                  <c:v>0</c:v>
                </c:pt>
                <c:pt idx="9980">
                  <c:v>0</c:v>
                </c:pt>
                <c:pt idx="9981">
                  <c:v>0</c:v>
                </c:pt>
                <c:pt idx="9982">
                  <c:v>0</c:v>
                </c:pt>
                <c:pt idx="9983">
                  <c:v>0</c:v>
                </c:pt>
                <c:pt idx="9984">
                  <c:v>0</c:v>
                </c:pt>
                <c:pt idx="9985">
                  <c:v>0</c:v>
                </c:pt>
                <c:pt idx="9986">
                  <c:v>0</c:v>
                </c:pt>
                <c:pt idx="9987">
                  <c:v>0</c:v>
                </c:pt>
                <c:pt idx="9988">
                  <c:v>0</c:v>
                </c:pt>
                <c:pt idx="9989">
                  <c:v>0</c:v>
                </c:pt>
                <c:pt idx="9990">
                  <c:v>0</c:v>
                </c:pt>
                <c:pt idx="9991">
                  <c:v>0</c:v>
                </c:pt>
                <c:pt idx="9992">
                  <c:v>0</c:v>
                </c:pt>
                <c:pt idx="9993">
                  <c:v>0</c:v>
                </c:pt>
                <c:pt idx="9994">
                  <c:v>0</c:v>
                </c:pt>
                <c:pt idx="9995">
                  <c:v>0</c:v>
                </c:pt>
                <c:pt idx="9996">
                  <c:v>0</c:v>
                </c:pt>
                <c:pt idx="9997">
                  <c:v>0</c:v>
                </c:pt>
                <c:pt idx="9998">
                  <c:v>0</c:v>
                </c:pt>
                <c:pt idx="9999">
                  <c:v>0</c:v>
                </c:pt>
              </c:numCache>
            </c:numRef>
          </c:yVal>
          <c:smooth val="0"/>
          <c:extLst>
            <c:ext xmlns:c16="http://schemas.microsoft.com/office/drawing/2014/chart" uri="{C3380CC4-5D6E-409C-BE32-E72D297353CC}">
              <c16:uniqueId val="{00000000-DCAC-4006-B9AD-34CBDCE5E3C9}"/>
            </c:ext>
          </c:extLst>
        </c:ser>
        <c:dLbls>
          <c:showLegendKey val="0"/>
          <c:showVal val="0"/>
          <c:showCatName val="0"/>
          <c:showSerName val="0"/>
          <c:showPercent val="0"/>
          <c:showBubbleSize val="0"/>
        </c:dLbls>
        <c:axId val="1048724623"/>
        <c:axId val="1048727119"/>
      </c:scatterChart>
      <c:valAx>
        <c:axId val="1048724623"/>
        <c:scaling>
          <c:orientation val="minMax"/>
          <c:max val="1"/>
        </c:scaling>
        <c:delete val="0"/>
        <c:axPos val="b"/>
        <c:majorGridlines>
          <c:spPr>
            <a:ln w="9525" cap="flat" cmpd="sng" algn="ctr">
              <a:solidFill>
                <a:schemeClr val="lt1">
                  <a:lumMod val="95000"/>
                  <a:alpha val="10000"/>
                </a:schemeClr>
              </a:solidFill>
              <a:round/>
            </a:ln>
            <a:effectLst/>
          </c:spPr>
        </c:majorGridlines>
        <c:title>
          <c:tx>
            <c:rich>
              <a:bodyPr rot="0" spcFirstLastPara="1" vertOverflow="ellipsis" vert="horz" wrap="square" anchor="ctr" anchorCtr="1"/>
              <a:lstStyle/>
              <a:p>
                <a:pPr>
                  <a:defRPr sz="1197" b="1" i="0" u="none" strike="noStrike" kern="1200" cap="all" baseline="0">
                    <a:solidFill>
                      <a:schemeClr val="lt1">
                        <a:lumMod val="75000"/>
                      </a:schemeClr>
                    </a:solidFill>
                    <a:latin typeface="+mn-lt"/>
                    <a:ea typeface="+mn-ea"/>
                    <a:cs typeface="+mn-cs"/>
                  </a:defRPr>
                </a:pPr>
                <a:r>
                  <a:rPr lang="hu-HU"/>
                  <a:t>Ellenörzött bitek/Kulcshossz</a:t>
                </a:r>
              </a:p>
            </c:rich>
          </c:tx>
          <c:layout>
            <c:manualLayout>
              <c:xMode val="edge"/>
              <c:yMode val="edge"/>
              <c:x val="0.39416964066542037"/>
              <c:y val="0.90928995933687817"/>
            </c:manualLayout>
          </c:layout>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75000"/>
                    </a:schemeClr>
                  </a:solidFill>
                  <a:latin typeface="+mn-lt"/>
                  <a:ea typeface="+mn-ea"/>
                  <a:cs typeface="+mn-cs"/>
                </a:defRPr>
              </a:pPr>
              <a:endParaRPr lang="hu-HU"/>
            </a:p>
          </c:txPr>
        </c:title>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hu-HU"/>
          </a:p>
        </c:txPr>
        <c:crossAx val="1048727119"/>
        <c:crosses val="autoZero"/>
        <c:crossBetween val="midCat"/>
      </c:valAx>
      <c:valAx>
        <c:axId val="1048727119"/>
        <c:scaling>
          <c:orientation val="minMax"/>
          <c:max val="100"/>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75000"/>
                      </a:schemeClr>
                    </a:solidFill>
                    <a:latin typeface="+mn-lt"/>
                    <a:ea typeface="+mn-ea"/>
                    <a:cs typeface="+mn-cs"/>
                  </a:defRPr>
                </a:pPr>
                <a:r>
                  <a:rPr lang="hu-HU" dirty="0"/>
                  <a:t>Béla</a:t>
                </a:r>
                <a:r>
                  <a:rPr lang="hu-HU" baseline="0" dirty="0"/>
                  <a:t> keveset detektált</a:t>
                </a:r>
                <a:endParaRPr lang="hu-HU" dirty="0"/>
              </a:p>
            </c:rich>
          </c:tx>
          <c:layout>
            <c:manualLayout>
              <c:xMode val="edge"/>
              <c:yMode val="edge"/>
              <c:x val="0"/>
              <c:y val="0.32966831601476776"/>
            </c:manualLayout>
          </c:layout>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75000"/>
                    </a:schemeClr>
                  </a:solidFill>
                  <a:latin typeface="+mn-lt"/>
                  <a:ea typeface="+mn-ea"/>
                  <a:cs typeface="+mn-cs"/>
                </a:defRPr>
              </a:pPr>
              <a:endParaRPr lang="hu-HU"/>
            </a:p>
          </c:txPr>
        </c:title>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hu-HU"/>
          </a:p>
        </c:txPr>
        <c:crossAx val="1048724623"/>
        <c:crosses val="autoZero"/>
        <c:crossBetween val="midCat"/>
        <c:majorUnit val="20"/>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hu-HU"/>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u-H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hu-HU" dirty="0"/>
              <a:t>Állandó zaj: 10%; 1000</a:t>
            </a:r>
            <a:r>
              <a:rPr lang="hu-HU" baseline="0" dirty="0"/>
              <a:t> bit ellenőrzése</a:t>
            </a:r>
            <a:endParaRPr lang="hu-HU" dirty="0"/>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hu-HU"/>
        </a:p>
      </c:txPr>
    </c:title>
    <c:autoTitleDeleted val="0"/>
    <c:plotArea>
      <c:layout>
        <c:manualLayout>
          <c:layoutTarget val="inner"/>
          <c:xMode val="edge"/>
          <c:yMode val="edge"/>
          <c:x val="0.10308321565592411"/>
          <c:y val="0.20392156862745098"/>
          <c:w val="0.87271440756431062"/>
          <c:h val="0.59066604298225101"/>
        </c:manualLayout>
      </c:layout>
      <c:lineChart>
        <c:grouping val="standard"/>
        <c:varyColors val="0"/>
        <c:ser>
          <c:idx val="0"/>
          <c:order val="0"/>
          <c:tx>
            <c:v>Van Éva</c:v>
          </c:tx>
          <c:spPr>
            <a:ln w="22225" cap="rnd">
              <a:solidFill>
                <a:schemeClr val="accent1"/>
              </a:solidFill>
            </a:ln>
            <a:effectLst>
              <a:glow rad="139700">
                <a:schemeClr val="accent1">
                  <a:satMod val="175000"/>
                  <a:alpha val="14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val>
            <c:numRef>
              <c:f>B92_EveZaj!$E$3:$E$12</c:f>
              <c:numCache>
                <c:formatCode>General</c:formatCode>
                <c:ptCount val="10"/>
                <c:pt idx="0">
                  <c:v>120.94</c:v>
                </c:pt>
                <c:pt idx="1">
                  <c:v>138.33000000000001</c:v>
                </c:pt>
                <c:pt idx="2">
                  <c:v>157.49</c:v>
                </c:pt>
                <c:pt idx="3">
                  <c:v>179.5</c:v>
                </c:pt>
                <c:pt idx="4">
                  <c:v>201.52</c:v>
                </c:pt>
                <c:pt idx="5">
                  <c:v>220.84</c:v>
                </c:pt>
                <c:pt idx="6">
                  <c:v>238.97</c:v>
                </c:pt>
                <c:pt idx="7">
                  <c:v>260.93</c:v>
                </c:pt>
                <c:pt idx="8">
                  <c:v>279.68</c:v>
                </c:pt>
                <c:pt idx="9">
                  <c:v>301.58</c:v>
                </c:pt>
              </c:numCache>
            </c:numRef>
          </c:val>
          <c:smooth val="0"/>
          <c:extLst>
            <c:ext xmlns:c16="http://schemas.microsoft.com/office/drawing/2014/chart" uri="{C3380CC4-5D6E-409C-BE32-E72D297353CC}">
              <c16:uniqueId val="{00000000-CAB5-4290-BF9C-7DA0E20C6829}"/>
            </c:ext>
          </c:extLst>
        </c:ser>
        <c:ser>
          <c:idx val="1"/>
          <c:order val="1"/>
          <c:tx>
            <c:v>Nincs Éva</c:v>
          </c:tx>
          <c:spPr>
            <a:ln w="22225" cap="rnd">
              <a:solidFill>
                <a:schemeClr val="accent2"/>
              </a:solidFill>
            </a:ln>
            <a:effectLst>
              <a:glow rad="139700">
                <a:schemeClr val="accent2">
                  <a:satMod val="175000"/>
                  <a:alpha val="14000"/>
                </a:schemeClr>
              </a:glow>
            </a:effectLst>
          </c:spPr>
          <c:marker>
            <c:symbol val="circle"/>
            <c:size val="4"/>
            <c:spPr>
              <a:solidFill>
                <a:schemeClr val="accent2">
                  <a:lumMod val="60000"/>
                  <a:lumOff val="40000"/>
                </a:schemeClr>
              </a:solidFill>
              <a:ln>
                <a:noFill/>
              </a:ln>
              <a:effectLst>
                <a:glow rad="63500">
                  <a:schemeClr val="accent2">
                    <a:satMod val="175000"/>
                    <a:alpha val="25000"/>
                  </a:schemeClr>
                </a:glow>
              </a:effectLst>
            </c:spPr>
          </c:marker>
          <c:val>
            <c:numRef>
              <c:f>B92_EveZaj!$Y$3:$Y$12</c:f>
              <c:numCache>
                <c:formatCode>General</c:formatCode>
                <c:ptCount val="10"/>
                <c:pt idx="0">
                  <c:v>100.89</c:v>
                </c:pt>
                <c:pt idx="1">
                  <c:v>100.89</c:v>
                </c:pt>
                <c:pt idx="2">
                  <c:v>100.89</c:v>
                </c:pt>
                <c:pt idx="3">
                  <c:v>100.89</c:v>
                </c:pt>
                <c:pt idx="4">
                  <c:v>100.89</c:v>
                </c:pt>
                <c:pt idx="5">
                  <c:v>100.89</c:v>
                </c:pt>
                <c:pt idx="6">
                  <c:v>100.89</c:v>
                </c:pt>
                <c:pt idx="7">
                  <c:v>100.89</c:v>
                </c:pt>
                <c:pt idx="8">
                  <c:v>100.89</c:v>
                </c:pt>
                <c:pt idx="9">
                  <c:v>100.89</c:v>
                </c:pt>
              </c:numCache>
            </c:numRef>
          </c:val>
          <c:smooth val="0"/>
          <c:extLst>
            <c:ext xmlns:c16="http://schemas.microsoft.com/office/drawing/2014/chart" uri="{C3380CC4-5D6E-409C-BE32-E72D297353CC}">
              <c16:uniqueId val="{00000001-CAB5-4290-BF9C-7DA0E20C6829}"/>
            </c:ext>
          </c:extLst>
        </c:ser>
        <c:dLbls>
          <c:showLegendKey val="0"/>
          <c:showVal val="0"/>
          <c:showCatName val="0"/>
          <c:showSerName val="0"/>
          <c:showPercent val="0"/>
          <c:showBubbleSize val="0"/>
        </c:dLbls>
        <c:marker val="1"/>
        <c:smooth val="0"/>
        <c:axId val="483409888"/>
        <c:axId val="483409472"/>
      </c:lineChart>
      <c:catAx>
        <c:axId val="483409888"/>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hu-HU"/>
                  <a:t>Éva 10-ből hány bitet próbál lehallgatni</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hu-HU"/>
            </a:p>
          </c:txPr>
        </c:title>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hu-HU"/>
          </a:p>
        </c:txPr>
        <c:crossAx val="483409472"/>
        <c:crosses val="autoZero"/>
        <c:auto val="1"/>
        <c:lblAlgn val="ctr"/>
        <c:lblOffset val="100"/>
        <c:noMultiLvlLbl val="0"/>
      </c:catAx>
      <c:valAx>
        <c:axId val="483409472"/>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hu-HU"/>
                  <a:t>Hiba</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hu-HU"/>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hu-HU"/>
          </a:p>
        </c:txPr>
        <c:crossAx val="483409888"/>
        <c:crosses val="autoZero"/>
        <c:crossBetween val="between"/>
      </c:valAx>
      <c:spPr>
        <a:noFill/>
        <a:ln>
          <a:noFill/>
        </a:ln>
        <a:effectLst/>
      </c:spPr>
    </c:plotArea>
    <c:legend>
      <c:legendPos val="t"/>
      <c:legendEntry>
        <c:idx val="0"/>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hu-HU"/>
          </a:p>
        </c:txPr>
      </c:legendEntry>
      <c:legendEntry>
        <c:idx val="1"/>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hu-HU"/>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hu-H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hu-HU"/>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u-H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hu-HU" sz="1400" b="1" dirty="0"/>
              <a:t>Éva 10% valószínűséggel mér</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hu-HU"/>
        </a:p>
      </c:txPr>
    </c:title>
    <c:autoTitleDeleted val="0"/>
    <c:plotArea>
      <c:layout>
        <c:manualLayout>
          <c:layoutTarget val="inner"/>
          <c:xMode val="edge"/>
          <c:yMode val="edge"/>
          <c:x val="9.5774596532655035E-2"/>
          <c:y val="0.17701149425287357"/>
          <c:w val="0.86352134318381091"/>
          <c:h val="0.61427207339484757"/>
        </c:manualLayout>
      </c:layout>
      <c:scatterChart>
        <c:scatterStyle val="lineMarker"/>
        <c:varyColors val="0"/>
        <c:ser>
          <c:idx val="0"/>
          <c:order val="0"/>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rnd">
                <a:solidFill>
                  <a:schemeClr val="accent1"/>
                </a:solidFill>
                <a:round/>
              </a:ln>
              <a:effectLst>
                <a:outerShdw blurRad="57150" dist="19050" dir="5400000" algn="ctr" rotWithShape="0">
                  <a:srgbClr val="000000">
                    <a:alpha val="63000"/>
                  </a:srgbClr>
                </a:outerShdw>
              </a:effectLst>
            </c:spPr>
          </c:marker>
          <c:xVal>
            <c:numRef>
              <c:f>B92_Kulcshossz_EveEszrevetel!$AB$2:$AB$2435</c:f>
              <c:numCache>
                <c:formatCode>General</c:formatCode>
                <c:ptCount val="243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numCache>
            </c:numRef>
          </c:xVal>
          <c:yVal>
            <c:numRef>
              <c:f>B92_Kulcshossz_EveEszrevetel!$AC$2:$AC$2435</c:f>
              <c:numCache>
                <c:formatCode>General</c:formatCode>
                <c:ptCount val="2434"/>
                <c:pt idx="0">
                  <c:v>0</c:v>
                </c:pt>
                <c:pt idx="1">
                  <c:v>0</c:v>
                </c:pt>
                <c:pt idx="2">
                  <c:v>0.5</c:v>
                </c:pt>
                <c:pt idx="3">
                  <c:v>0</c:v>
                </c:pt>
                <c:pt idx="4">
                  <c:v>0.5</c:v>
                </c:pt>
                <c:pt idx="5">
                  <c:v>0</c:v>
                </c:pt>
                <c:pt idx="6">
                  <c:v>0</c:v>
                </c:pt>
                <c:pt idx="7">
                  <c:v>0</c:v>
                </c:pt>
                <c:pt idx="8">
                  <c:v>0</c:v>
                </c:pt>
                <c:pt idx="9">
                  <c:v>0</c:v>
                </c:pt>
                <c:pt idx="10">
                  <c:v>0</c:v>
                </c:pt>
                <c:pt idx="11">
                  <c:v>1</c:v>
                </c:pt>
                <c:pt idx="12">
                  <c:v>0.5</c:v>
                </c:pt>
                <c:pt idx="13">
                  <c:v>0.5</c:v>
                </c:pt>
                <c:pt idx="14">
                  <c:v>0</c:v>
                </c:pt>
                <c:pt idx="15">
                  <c:v>0</c:v>
                </c:pt>
                <c:pt idx="16">
                  <c:v>1</c:v>
                </c:pt>
                <c:pt idx="17">
                  <c:v>1.5</c:v>
                </c:pt>
                <c:pt idx="18">
                  <c:v>0</c:v>
                </c:pt>
                <c:pt idx="19">
                  <c:v>0</c:v>
                </c:pt>
                <c:pt idx="20">
                  <c:v>0.5</c:v>
                </c:pt>
                <c:pt idx="21">
                  <c:v>0</c:v>
                </c:pt>
                <c:pt idx="22">
                  <c:v>1</c:v>
                </c:pt>
                <c:pt idx="23">
                  <c:v>0</c:v>
                </c:pt>
                <c:pt idx="24">
                  <c:v>0</c:v>
                </c:pt>
                <c:pt idx="25">
                  <c:v>0.5</c:v>
                </c:pt>
                <c:pt idx="26">
                  <c:v>1</c:v>
                </c:pt>
                <c:pt idx="27">
                  <c:v>0.5</c:v>
                </c:pt>
                <c:pt idx="28">
                  <c:v>0</c:v>
                </c:pt>
                <c:pt idx="29">
                  <c:v>1</c:v>
                </c:pt>
                <c:pt idx="30">
                  <c:v>1.5</c:v>
                </c:pt>
                <c:pt idx="31">
                  <c:v>1</c:v>
                </c:pt>
                <c:pt idx="32">
                  <c:v>1</c:v>
                </c:pt>
                <c:pt idx="33">
                  <c:v>0.5</c:v>
                </c:pt>
                <c:pt idx="34">
                  <c:v>0</c:v>
                </c:pt>
                <c:pt idx="35">
                  <c:v>0.5</c:v>
                </c:pt>
                <c:pt idx="36">
                  <c:v>0.5</c:v>
                </c:pt>
                <c:pt idx="37">
                  <c:v>0</c:v>
                </c:pt>
                <c:pt idx="38">
                  <c:v>1</c:v>
                </c:pt>
                <c:pt idx="39">
                  <c:v>0</c:v>
                </c:pt>
                <c:pt idx="40">
                  <c:v>0</c:v>
                </c:pt>
                <c:pt idx="41">
                  <c:v>2</c:v>
                </c:pt>
                <c:pt idx="42">
                  <c:v>0.5</c:v>
                </c:pt>
                <c:pt idx="43">
                  <c:v>1</c:v>
                </c:pt>
                <c:pt idx="44">
                  <c:v>1</c:v>
                </c:pt>
                <c:pt idx="45">
                  <c:v>2</c:v>
                </c:pt>
                <c:pt idx="46">
                  <c:v>0.5</c:v>
                </c:pt>
                <c:pt idx="47">
                  <c:v>2</c:v>
                </c:pt>
                <c:pt idx="48">
                  <c:v>1</c:v>
                </c:pt>
                <c:pt idx="49">
                  <c:v>1</c:v>
                </c:pt>
                <c:pt idx="50">
                  <c:v>0.5</c:v>
                </c:pt>
                <c:pt idx="51">
                  <c:v>2.5</c:v>
                </c:pt>
                <c:pt idx="52">
                  <c:v>1</c:v>
                </c:pt>
                <c:pt idx="53">
                  <c:v>2</c:v>
                </c:pt>
                <c:pt idx="54">
                  <c:v>2</c:v>
                </c:pt>
                <c:pt idx="55">
                  <c:v>2.5</c:v>
                </c:pt>
                <c:pt idx="56">
                  <c:v>1.5</c:v>
                </c:pt>
                <c:pt idx="57">
                  <c:v>1.5</c:v>
                </c:pt>
                <c:pt idx="58">
                  <c:v>2.5</c:v>
                </c:pt>
                <c:pt idx="59">
                  <c:v>1.5</c:v>
                </c:pt>
                <c:pt idx="60">
                  <c:v>2</c:v>
                </c:pt>
                <c:pt idx="61">
                  <c:v>2</c:v>
                </c:pt>
                <c:pt idx="62">
                  <c:v>1.5</c:v>
                </c:pt>
                <c:pt idx="63">
                  <c:v>1.5</c:v>
                </c:pt>
                <c:pt idx="64">
                  <c:v>1.5</c:v>
                </c:pt>
                <c:pt idx="65">
                  <c:v>0.5</c:v>
                </c:pt>
                <c:pt idx="66">
                  <c:v>2.5</c:v>
                </c:pt>
                <c:pt idx="67">
                  <c:v>0.5</c:v>
                </c:pt>
                <c:pt idx="68">
                  <c:v>1</c:v>
                </c:pt>
                <c:pt idx="69">
                  <c:v>1</c:v>
                </c:pt>
                <c:pt idx="70">
                  <c:v>0.5</c:v>
                </c:pt>
                <c:pt idx="71">
                  <c:v>2.5</c:v>
                </c:pt>
                <c:pt idx="72">
                  <c:v>0.5</c:v>
                </c:pt>
                <c:pt idx="73">
                  <c:v>2.5</c:v>
                </c:pt>
                <c:pt idx="74">
                  <c:v>4</c:v>
                </c:pt>
                <c:pt idx="75">
                  <c:v>1</c:v>
                </c:pt>
                <c:pt idx="76">
                  <c:v>2.5</c:v>
                </c:pt>
                <c:pt idx="77">
                  <c:v>0</c:v>
                </c:pt>
                <c:pt idx="78">
                  <c:v>2</c:v>
                </c:pt>
                <c:pt idx="79">
                  <c:v>3</c:v>
                </c:pt>
                <c:pt idx="80">
                  <c:v>2</c:v>
                </c:pt>
                <c:pt idx="81">
                  <c:v>1</c:v>
                </c:pt>
                <c:pt idx="82">
                  <c:v>0.5</c:v>
                </c:pt>
                <c:pt idx="83">
                  <c:v>1</c:v>
                </c:pt>
                <c:pt idx="84">
                  <c:v>2</c:v>
                </c:pt>
                <c:pt idx="85">
                  <c:v>1.5</c:v>
                </c:pt>
                <c:pt idx="86">
                  <c:v>1</c:v>
                </c:pt>
                <c:pt idx="87">
                  <c:v>4</c:v>
                </c:pt>
                <c:pt idx="88">
                  <c:v>2.5</c:v>
                </c:pt>
                <c:pt idx="89">
                  <c:v>2.5</c:v>
                </c:pt>
                <c:pt idx="90">
                  <c:v>0.5</c:v>
                </c:pt>
                <c:pt idx="91">
                  <c:v>1.5</c:v>
                </c:pt>
                <c:pt idx="92">
                  <c:v>6</c:v>
                </c:pt>
                <c:pt idx="93">
                  <c:v>3</c:v>
                </c:pt>
                <c:pt idx="94">
                  <c:v>1.5</c:v>
                </c:pt>
                <c:pt idx="95">
                  <c:v>2.5</c:v>
                </c:pt>
                <c:pt idx="96">
                  <c:v>1.5</c:v>
                </c:pt>
                <c:pt idx="97">
                  <c:v>0.5</c:v>
                </c:pt>
                <c:pt idx="98">
                  <c:v>3.5</c:v>
                </c:pt>
                <c:pt idx="99">
                  <c:v>3</c:v>
                </c:pt>
                <c:pt idx="100">
                  <c:v>0.5</c:v>
                </c:pt>
                <c:pt idx="101">
                  <c:v>2</c:v>
                </c:pt>
                <c:pt idx="102">
                  <c:v>2</c:v>
                </c:pt>
                <c:pt idx="103">
                  <c:v>4</c:v>
                </c:pt>
                <c:pt idx="104">
                  <c:v>3</c:v>
                </c:pt>
                <c:pt idx="105">
                  <c:v>3.5</c:v>
                </c:pt>
                <c:pt idx="106">
                  <c:v>3.5</c:v>
                </c:pt>
                <c:pt idx="107">
                  <c:v>2.5</c:v>
                </c:pt>
                <c:pt idx="108">
                  <c:v>1</c:v>
                </c:pt>
                <c:pt idx="109">
                  <c:v>1</c:v>
                </c:pt>
                <c:pt idx="110">
                  <c:v>4.5</c:v>
                </c:pt>
                <c:pt idx="111">
                  <c:v>2.5</c:v>
                </c:pt>
                <c:pt idx="112">
                  <c:v>2</c:v>
                </c:pt>
                <c:pt idx="113">
                  <c:v>3</c:v>
                </c:pt>
                <c:pt idx="114">
                  <c:v>3</c:v>
                </c:pt>
                <c:pt idx="115">
                  <c:v>4</c:v>
                </c:pt>
                <c:pt idx="116">
                  <c:v>3</c:v>
                </c:pt>
                <c:pt idx="117">
                  <c:v>3</c:v>
                </c:pt>
                <c:pt idx="118">
                  <c:v>2</c:v>
                </c:pt>
                <c:pt idx="119">
                  <c:v>2</c:v>
                </c:pt>
                <c:pt idx="120">
                  <c:v>3</c:v>
                </c:pt>
                <c:pt idx="121">
                  <c:v>3.5</c:v>
                </c:pt>
                <c:pt idx="122">
                  <c:v>3</c:v>
                </c:pt>
                <c:pt idx="123">
                  <c:v>3</c:v>
                </c:pt>
                <c:pt idx="124">
                  <c:v>1</c:v>
                </c:pt>
                <c:pt idx="125">
                  <c:v>3</c:v>
                </c:pt>
                <c:pt idx="126">
                  <c:v>3.5</c:v>
                </c:pt>
                <c:pt idx="127">
                  <c:v>1.5</c:v>
                </c:pt>
                <c:pt idx="128">
                  <c:v>3.5</c:v>
                </c:pt>
                <c:pt idx="129">
                  <c:v>5</c:v>
                </c:pt>
                <c:pt idx="130">
                  <c:v>3.5</c:v>
                </c:pt>
                <c:pt idx="131">
                  <c:v>2</c:v>
                </c:pt>
                <c:pt idx="132">
                  <c:v>3.5</c:v>
                </c:pt>
                <c:pt idx="133">
                  <c:v>3.5</c:v>
                </c:pt>
                <c:pt idx="134">
                  <c:v>3.5</c:v>
                </c:pt>
                <c:pt idx="135">
                  <c:v>4</c:v>
                </c:pt>
                <c:pt idx="136">
                  <c:v>1.5</c:v>
                </c:pt>
                <c:pt idx="137">
                  <c:v>3</c:v>
                </c:pt>
                <c:pt idx="138">
                  <c:v>3.5</c:v>
                </c:pt>
                <c:pt idx="139">
                  <c:v>6</c:v>
                </c:pt>
                <c:pt idx="140">
                  <c:v>3</c:v>
                </c:pt>
                <c:pt idx="141">
                  <c:v>1.5</c:v>
                </c:pt>
                <c:pt idx="142">
                  <c:v>3.5</c:v>
                </c:pt>
                <c:pt idx="143">
                  <c:v>2.5</c:v>
                </c:pt>
                <c:pt idx="144">
                  <c:v>4.5</c:v>
                </c:pt>
                <c:pt idx="145">
                  <c:v>6</c:v>
                </c:pt>
                <c:pt idx="146">
                  <c:v>3</c:v>
                </c:pt>
                <c:pt idx="147">
                  <c:v>5</c:v>
                </c:pt>
                <c:pt idx="148">
                  <c:v>5.5</c:v>
                </c:pt>
                <c:pt idx="149">
                  <c:v>4</c:v>
                </c:pt>
                <c:pt idx="150">
                  <c:v>4.5</c:v>
                </c:pt>
                <c:pt idx="151">
                  <c:v>1.5</c:v>
                </c:pt>
                <c:pt idx="152">
                  <c:v>4.5</c:v>
                </c:pt>
                <c:pt idx="153">
                  <c:v>3.5</c:v>
                </c:pt>
                <c:pt idx="154">
                  <c:v>5</c:v>
                </c:pt>
                <c:pt idx="155">
                  <c:v>4.5</c:v>
                </c:pt>
                <c:pt idx="156">
                  <c:v>4.5</c:v>
                </c:pt>
                <c:pt idx="157">
                  <c:v>3.5</c:v>
                </c:pt>
                <c:pt idx="158">
                  <c:v>4.5</c:v>
                </c:pt>
                <c:pt idx="159">
                  <c:v>5.5</c:v>
                </c:pt>
                <c:pt idx="160">
                  <c:v>5</c:v>
                </c:pt>
                <c:pt idx="161">
                  <c:v>3</c:v>
                </c:pt>
                <c:pt idx="162">
                  <c:v>4</c:v>
                </c:pt>
                <c:pt idx="163">
                  <c:v>5</c:v>
                </c:pt>
                <c:pt idx="164">
                  <c:v>5</c:v>
                </c:pt>
                <c:pt idx="165">
                  <c:v>5</c:v>
                </c:pt>
                <c:pt idx="166">
                  <c:v>7</c:v>
                </c:pt>
                <c:pt idx="167">
                  <c:v>6</c:v>
                </c:pt>
                <c:pt idx="168">
                  <c:v>4</c:v>
                </c:pt>
                <c:pt idx="169">
                  <c:v>1.5</c:v>
                </c:pt>
                <c:pt idx="170">
                  <c:v>4.5</c:v>
                </c:pt>
                <c:pt idx="171">
                  <c:v>4</c:v>
                </c:pt>
                <c:pt idx="172">
                  <c:v>6.5</c:v>
                </c:pt>
                <c:pt idx="173">
                  <c:v>7</c:v>
                </c:pt>
                <c:pt idx="174">
                  <c:v>2</c:v>
                </c:pt>
                <c:pt idx="175">
                  <c:v>4.5</c:v>
                </c:pt>
                <c:pt idx="176">
                  <c:v>2.5</c:v>
                </c:pt>
                <c:pt idx="177">
                  <c:v>4.5</c:v>
                </c:pt>
                <c:pt idx="178">
                  <c:v>2.5</c:v>
                </c:pt>
                <c:pt idx="179">
                  <c:v>4.5</c:v>
                </c:pt>
                <c:pt idx="180">
                  <c:v>6</c:v>
                </c:pt>
                <c:pt idx="181">
                  <c:v>1.5</c:v>
                </c:pt>
                <c:pt idx="182">
                  <c:v>5</c:v>
                </c:pt>
                <c:pt idx="183">
                  <c:v>3.5</c:v>
                </c:pt>
                <c:pt idx="184">
                  <c:v>5</c:v>
                </c:pt>
                <c:pt idx="185">
                  <c:v>4</c:v>
                </c:pt>
                <c:pt idx="186">
                  <c:v>4.5</c:v>
                </c:pt>
                <c:pt idx="187">
                  <c:v>5</c:v>
                </c:pt>
                <c:pt idx="188">
                  <c:v>2.5</c:v>
                </c:pt>
                <c:pt idx="189">
                  <c:v>3.5</c:v>
                </c:pt>
                <c:pt idx="190">
                  <c:v>6.5</c:v>
                </c:pt>
                <c:pt idx="191">
                  <c:v>5</c:v>
                </c:pt>
                <c:pt idx="192">
                  <c:v>4.5</c:v>
                </c:pt>
                <c:pt idx="193">
                  <c:v>7.5</c:v>
                </c:pt>
                <c:pt idx="194">
                  <c:v>5</c:v>
                </c:pt>
                <c:pt idx="195">
                  <c:v>6</c:v>
                </c:pt>
                <c:pt idx="196">
                  <c:v>3.5</c:v>
                </c:pt>
                <c:pt idx="197">
                  <c:v>2.5</c:v>
                </c:pt>
                <c:pt idx="198">
                  <c:v>3.5</c:v>
                </c:pt>
                <c:pt idx="199">
                  <c:v>5.5</c:v>
                </c:pt>
                <c:pt idx="200">
                  <c:v>5</c:v>
                </c:pt>
                <c:pt idx="201">
                  <c:v>6.5</c:v>
                </c:pt>
                <c:pt idx="202">
                  <c:v>4</c:v>
                </c:pt>
                <c:pt idx="203">
                  <c:v>4</c:v>
                </c:pt>
                <c:pt idx="204">
                  <c:v>6.5</c:v>
                </c:pt>
                <c:pt idx="205">
                  <c:v>4</c:v>
                </c:pt>
                <c:pt idx="206">
                  <c:v>5.5</c:v>
                </c:pt>
                <c:pt idx="207">
                  <c:v>6.5</c:v>
                </c:pt>
                <c:pt idx="208">
                  <c:v>8</c:v>
                </c:pt>
                <c:pt idx="209">
                  <c:v>7.5</c:v>
                </c:pt>
                <c:pt idx="210">
                  <c:v>5</c:v>
                </c:pt>
                <c:pt idx="211">
                  <c:v>6.5</c:v>
                </c:pt>
                <c:pt idx="212">
                  <c:v>5.5</c:v>
                </c:pt>
                <c:pt idx="213">
                  <c:v>6.5</c:v>
                </c:pt>
                <c:pt idx="214">
                  <c:v>6.5</c:v>
                </c:pt>
                <c:pt idx="215">
                  <c:v>1.5</c:v>
                </c:pt>
                <c:pt idx="216">
                  <c:v>4.5</c:v>
                </c:pt>
                <c:pt idx="217">
                  <c:v>4</c:v>
                </c:pt>
                <c:pt idx="218">
                  <c:v>7.5</c:v>
                </c:pt>
                <c:pt idx="219">
                  <c:v>4.5</c:v>
                </c:pt>
                <c:pt idx="220">
                  <c:v>3.5</c:v>
                </c:pt>
                <c:pt idx="221">
                  <c:v>8.5</c:v>
                </c:pt>
                <c:pt idx="222">
                  <c:v>6</c:v>
                </c:pt>
                <c:pt idx="223">
                  <c:v>4</c:v>
                </c:pt>
                <c:pt idx="224">
                  <c:v>8.5</c:v>
                </c:pt>
                <c:pt idx="225">
                  <c:v>5.5</c:v>
                </c:pt>
                <c:pt idx="226">
                  <c:v>5.5</c:v>
                </c:pt>
                <c:pt idx="227">
                  <c:v>6</c:v>
                </c:pt>
                <c:pt idx="228">
                  <c:v>4</c:v>
                </c:pt>
                <c:pt idx="229">
                  <c:v>5.5</c:v>
                </c:pt>
                <c:pt idx="230">
                  <c:v>8</c:v>
                </c:pt>
                <c:pt idx="231">
                  <c:v>5.5</c:v>
                </c:pt>
                <c:pt idx="232">
                  <c:v>5.5</c:v>
                </c:pt>
                <c:pt idx="233">
                  <c:v>8</c:v>
                </c:pt>
                <c:pt idx="234">
                  <c:v>4</c:v>
                </c:pt>
                <c:pt idx="235">
                  <c:v>6</c:v>
                </c:pt>
                <c:pt idx="236">
                  <c:v>8</c:v>
                </c:pt>
                <c:pt idx="237">
                  <c:v>6.5</c:v>
                </c:pt>
                <c:pt idx="238">
                  <c:v>6</c:v>
                </c:pt>
                <c:pt idx="239">
                  <c:v>6</c:v>
                </c:pt>
                <c:pt idx="240">
                  <c:v>5.5</c:v>
                </c:pt>
                <c:pt idx="241">
                  <c:v>4</c:v>
                </c:pt>
                <c:pt idx="242">
                  <c:v>6</c:v>
                </c:pt>
                <c:pt idx="243">
                  <c:v>5.5</c:v>
                </c:pt>
                <c:pt idx="244">
                  <c:v>4</c:v>
                </c:pt>
                <c:pt idx="245">
                  <c:v>7</c:v>
                </c:pt>
                <c:pt idx="246">
                  <c:v>8</c:v>
                </c:pt>
                <c:pt idx="247">
                  <c:v>5</c:v>
                </c:pt>
                <c:pt idx="248">
                  <c:v>4</c:v>
                </c:pt>
                <c:pt idx="249">
                  <c:v>7</c:v>
                </c:pt>
                <c:pt idx="250">
                  <c:v>9.5</c:v>
                </c:pt>
                <c:pt idx="251">
                  <c:v>6</c:v>
                </c:pt>
                <c:pt idx="252">
                  <c:v>3.5</c:v>
                </c:pt>
                <c:pt idx="253">
                  <c:v>7.5</c:v>
                </c:pt>
                <c:pt idx="254">
                  <c:v>10.5</c:v>
                </c:pt>
                <c:pt idx="255">
                  <c:v>7</c:v>
                </c:pt>
                <c:pt idx="256">
                  <c:v>9</c:v>
                </c:pt>
                <c:pt idx="257">
                  <c:v>8</c:v>
                </c:pt>
                <c:pt idx="258">
                  <c:v>5</c:v>
                </c:pt>
                <c:pt idx="259">
                  <c:v>6.5</c:v>
                </c:pt>
                <c:pt idx="260">
                  <c:v>6.5</c:v>
                </c:pt>
                <c:pt idx="261">
                  <c:v>2</c:v>
                </c:pt>
                <c:pt idx="262">
                  <c:v>5</c:v>
                </c:pt>
                <c:pt idx="263">
                  <c:v>6</c:v>
                </c:pt>
                <c:pt idx="264">
                  <c:v>7</c:v>
                </c:pt>
                <c:pt idx="265">
                  <c:v>4</c:v>
                </c:pt>
                <c:pt idx="266">
                  <c:v>5</c:v>
                </c:pt>
                <c:pt idx="267">
                  <c:v>7</c:v>
                </c:pt>
                <c:pt idx="268">
                  <c:v>6.5</c:v>
                </c:pt>
                <c:pt idx="269">
                  <c:v>8</c:v>
                </c:pt>
                <c:pt idx="270">
                  <c:v>7</c:v>
                </c:pt>
                <c:pt idx="271">
                  <c:v>6</c:v>
                </c:pt>
                <c:pt idx="272">
                  <c:v>6.5</c:v>
                </c:pt>
                <c:pt idx="273">
                  <c:v>9.5</c:v>
                </c:pt>
                <c:pt idx="274">
                  <c:v>8</c:v>
                </c:pt>
                <c:pt idx="275">
                  <c:v>7</c:v>
                </c:pt>
                <c:pt idx="276">
                  <c:v>5</c:v>
                </c:pt>
                <c:pt idx="277">
                  <c:v>7.5</c:v>
                </c:pt>
                <c:pt idx="278">
                  <c:v>6</c:v>
                </c:pt>
                <c:pt idx="279">
                  <c:v>8.5</c:v>
                </c:pt>
                <c:pt idx="280">
                  <c:v>8</c:v>
                </c:pt>
                <c:pt idx="281">
                  <c:v>7.5</c:v>
                </c:pt>
                <c:pt idx="282">
                  <c:v>8</c:v>
                </c:pt>
                <c:pt idx="283">
                  <c:v>4</c:v>
                </c:pt>
                <c:pt idx="284">
                  <c:v>7.5</c:v>
                </c:pt>
                <c:pt idx="285">
                  <c:v>7</c:v>
                </c:pt>
                <c:pt idx="286">
                  <c:v>6</c:v>
                </c:pt>
                <c:pt idx="287">
                  <c:v>7.5</c:v>
                </c:pt>
                <c:pt idx="288">
                  <c:v>7.5</c:v>
                </c:pt>
                <c:pt idx="289">
                  <c:v>6.5</c:v>
                </c:pt>
                <c:pt idx="290">
                  <c:v>9.5</c:v>
                </c:pt>
                <c:pt idx="291">
                  <c:v>7.5</c:v>
                </c:pt>
                <c:pt idx="292">
                  <c:v>8</c:v>
                </c:pt>
                <c:pt idx="293">
                  <c:v>5</c:v>
                </c:pt>
                <c:pt idx="294">
                  <c:v>6.5</c:v>
                </c:pt>
                <c:pt idx="295">
                  <c:v>6</c:v>
                </c:pt>
                <c:pt idx="296">
                  <c:v>8</c:v>
                </c:pt>
                <c:pt idx="297">
                  <c:v>7</c:v>
                </c:pt>
                <c:pt idx="298">
                  <c:v>9.5</c:v>
                </c:pt>
                <c:pt idx="299">
                  <c:v>8.5</c:v>
                </c:pt>
                <c:pt idx="300">
                  <c:v>5.5</c:v>
                </c:pt>
                <c:pt idx="301">
                  <c:v>5</c:v>
                </c:pt>
                <c:pt idx="302">
                  <c:v>8</c:v>
                </c:pt>
                <c:pt idx="303">
                  <c:v>5.5</c:v>
                </c:pt>
                <c:pt idx="304">
                  <c:v>6.5</c:v>
                </c:pt>
                <c:pt idx="305">
                  <c:v>6.5</c:v>
                </c:pt>
                <c:pt idx="306">
                  <c:v>4.5</c:v>
                </c:pt>
                <c:pt idx="307">
                  <c:v>8</c:v>
                </c:pt>
                <c:pt idx="308">
                  <c:v>8.5</c:v>
                </c:pt>
                <c:pt idx="309">
                  <c:v>5</c:v>
                </c:pt>
                <c:pt idx="310">
                  <c:v>7.5</c:v>
                </c:pt>
                <c:pt idx="311">
                  <c:v>4</c:v>
                </c:pt>
                <c:pt idx="312">
                  <c:v>6</c:v>
                </c:pt>
                <c:pt idx="313">
                  <c:v>9.5</c:v>
                </c:pt>
                <c:pt idx="314">
                  <c:v>7</c:v>
                </c:pt>
                <c:pt idx="315">
                  <c:v>8.5</c:v>
                </c:pt>
                <c:pt idx="316">
                  <c:v>5</c:v>
                </c:pt>
                <c:pt idx="317">
                  <c:v>9.5</c:v>
                </c:pt>
                <c:pt idx="318">
                  <c:v>9</c:v>
                </c:pt>
                <c:pt idx="319">
                  <c:v>13</c:v>
                </c:pt>
                <c:pt idx="320">
                  <c:v>10.5</c:v>
                </c:pt>
                <c:pt idx="321">
                  <c:v>5.5</c:v>
                </c:pt>
                <c:pt idx="322">
                  <c:v>7</c:v>
                </c:pt>
                <c:pt idx="323">
                  <c:v>8</c:v>
                </c:pt>
                <c:pt idx="324">
                  <c:v>6</c:v>
                </c:pt>
                <c:pt idx="325">
                  <c:v>9.5</c:v>
                </c:pt>
                <c:pt idx="326">
                  <c:v>5.5</c:v>
                </c:pt>
                <c:pt idx="327">
                  <c:v>8.5</c:v>
                </c:pt>
                <c:pt idx="328">
                  <c:v>10</c:v>
                </c:pt>
                <c:pt idx="329">
                  <c:v>9</c:v>
                </c:pt>
                <c:pt idx="330">
                  <c:v>9.5</c:v>
                </c:pt>
                <c:pt idx="331">
                  <c:v>8</c:v>
                </c:pt>
                <c:pt idx="332">
                  <c:v>7.5</c:v>
                </c:pt>
                <c:pt idx="333">
                  <c:v>8.5</c:v>
                </c:pt>
                <c:pt idx="334">
                  <c:v>7</c:v>
                </c:pt>
                <c:pt idx="335">
                  <c:v>8</c:v>
                </c:pt>
                <c:pt idx="336">
                  <c:v>10.5</c:v>
                </c:pt>
                <c:pt idx="337">
                  <c:v>5</c:v>
                </c:pt>
                <c:pt idx="338">
                  <c:v>5</c:v>
                </c:pt>
                <c:pt idx="339">
                  <c:v>6.5</c:v>
                </c:pt>
                <c:pt idx="340">
                  <c:v>10.5</c:v>
                </c:pt>
                <c:pt idx="341">
                  <c:v>4</c:v>
                </c:pt>
                <c:pt idx="342">
                  <c:v>11</c:v>
                </c:pt>
                <c:pt idx="343">
                  <c:v>6.5</c:v>
                </c:pt>
                <c:pt idx="344">
                  <c:v>7</c:v>
                </c:pt>
                <c:pt idx="345">
                  <c:v>5.5</c:v>
                </c:pt>
                <c:pt idx="346">
                  <c:v>9.5</c:v>
                </c:pt>
                <c:pt idx="347">
                  <c:v>6.5</c:v>
                </c:pt>
                <c:pt idx="348">
                  <c:v>12.5</c:v>
                </c:pt>
                <c:pt idx="349">
                  <c:v>7.5</c:v>
                </c:pt>
                <c:pt idx="350">
                  <c:v>10</c:v>
                </c:pt>
                <c:pt idx="351">
                  <c:v>7.5</c:v>
                </c:pt>
                <c:pt idx="352">
                  <c:v>8</c:v>
                </c:pt>
                <c:pt idx="353">
                  <c:v>9.5</c:v>
                </c:pt>
                <c:pt idx="354">
                  <c:v>10.5</c:v>
                </c:pt>
                <c:pt idx="355">
                  <c:v>7.5</c:v>
                </c:pt>
                <c:pt idx="356">
                  <c:v>9.5</c:v>
                </c:pt>
                <c:pt idx="357">
                  <c:v>7</c:v>
                </c:pt>
                <c:pt idx="358">
                  <c:v>8</c:v>
                </c:pt>
                <c:pt idx="359">
                  <c:v>11</c:v>
                </c:pt>
                <c:pt idx="360">
                  <c:v>6.5</c:v>
                </c:pt>
                <c:pt idx="361">
                  <c:v>11.5</c:v>
                </c:pt>
                <c:pt idx="362">
                  <c:v>9.5</c:v>
                </c:pt>
                <c:pt idx="363">
                  <c:v>11</c:v>
                </c:pt>
                <c:pt idx="364">
                  <c:v>14</c:v>
                </c:pt>
                <c:pt idx="365">
                  <c:v>11.5</c:v>
                </c:pt>
                <c:pt idx="366">
                  <c:v>7.5</c:v>
                </c:pt>
                <c:pt idx="367">
                  <c:v>8</c:v>
                </c:pt>
                <c:pt idx="368">
                  <c:v>8.5</c:v>
                </c:pt>
                <c:pt idx="369">
                  <c:v>8.5</c:v>
                </c:pt>
                <c:pt idx="370">
                  <c:v>8</c:v>
                </c:pt>
                <c:pt idx="371">
                  <c:v>8.5</c:v>
                </c:pt>
                <c:pt idx="372">
                  <c:v>6.5</c:v>
                </c:pt>
                <c:pt idx="373">
                  <c:v>8.5</c:v>
                </c:pt>
                <c:pt idx="374">
                  <c:v>9</c:v>
                </c:pt>
                <c:pt idx="375">
                  <c:v>7</c:v>
                </c:pt>
                <c:pt idx="376">
                  <c:v>7.5</c:v>
                </c:pt>
                <c:pt idx="377">
                  <c:v>9</c:v>
                </c:pt>
                <c:pt idx="378">
                  <c:v>7</c:v>
                </c:pt>
                <c:pt idx="379">
                  <c:v>8.5</c:v>
                </c:pt>
                <c:pt idx="380">
                  <c:v>12.5</c:v>
                </c:pt>
                <c:pt idx="381">
                  <c:v>8.5</c:v>
                </c:pt>
                <c:pt idx="382">
                  <c:v>9</c:v>
                </c:pt>
                <c:pt idx="383">
                  <c:v>10.5</c:v>
                </c:pt>
                <c:pt idx="384">
                  <c:v>7.5</c:v>
                </c:pt>
                <c:pt idx="385">
                  <c:v>10.5</c:v>
                </c:pt>
                <c:pt idx="386">
                  <c:v>10.5</c:v>
                </c:pt>
                <c:pt idx="387">
                  <c:v>9.5</c:v>
                </c:pt>
                <c:pt idx="388">
                  <c:v>9.5</c:v>
                </c:pt>
                <c:pt idx="389">
                  <c:v>7</c:v>
                </c:pt>
                <c:pt idx="390">
                  <c:v>7.5</c:v>
                </c:pt>
                <c:pt idx="391">
                  <c:v>9.5</c:v>
                </c:pt>
                <c:pt idx="392">
                  <c:v>8.5</c:v>
                </c:pt>
                <c:pt idx="393">
                  <c:v>6.5</c:v>
                </c:pt>
                <c:pt idx="394">
                  <c:v>7.5</c:v>
                </c:pt>
                <c:pt idx="395">
                  <c:v>8.5</c:v>
                </c:pt>
                <c:pt idx="396">
                  <c:v>10</c:v>
                </c:pt>
                <c:pt idx="397">
                  <c:v>12.5</c:v>
                </c:pt>
                <c:pt idx="398">
                  <c:v>9.5</c:v>
                </c:pt>
                <c:pt idx="399">
                  <c:v>13</c:v>
                </c:pt>
                <c:pt idx="400">
                  <c:v>12.5</c:v>
                </c:pt>
                <c:pt idx="401">
                  <c:v>13.5</c:v>
                </c:pt>
                <c:pt idx="402">
                  <c:v>9.5</c:v>
                </c:pt>
                <c:pt idx="403">
                  <c:v>9.5</c:v>
                </c:pt>
                <c:pt idx="404">
                  <c:v>9</c:v>
                </c:pt>
                <c:pt idx="405">
                  <c:v>8.5</c:v>
                </c:pt>
                <c:pt idx="406">
                  <c:v>9.5</c:v>
                </c:pt>
                <c:pt idx="407">
                  <c:v>8</c:v>
                </c:pt>
                <c:pt idx="408">
                  <c:v>10</c:v>
                </c:pt>
                <c:pt idx="409">
                  <c:v>8.5</c:v>
                </c:pt>
                <c:pt idx="410">
                  <c:v>10</c:v>
                </c:pt>
                <c:pt idx="411">
                  <c:v>15</c:v>
                </c:pt>
                <c:pt idx="412">
                  <c:v>8</c:v>
                </c:pt>
                <c:pt idx="413">
                  <c:v>11</c:v>
                </c:pt>
                <c:pt idx="414">
                  <c:v>9.5</c:v>
                </c:pt>
                <c:pt idx="415">
                  <c:v>9.5</c:v>
                </c:pt>
                <c:pt idx="416">
                  <c:v>13.5</c:v>
                </c:pt>
                <c:pt idx="417">
                  <c:v>10</c:v>
                </c:pt>
                <c:pt idx="418">
                  <c:v>11.5</c:v>
                </c:pt>
                <c:pt idx="419">
                  <c:v>7</c:v>
                </c:pt>
                <c:pt idx="420">
                  <c:v>14.5</c:v>
                </c:pt>
                <c:pt idx="421">
                  <c:v>12</c:v>
                </c:pt>
                <c:pt idx="422">
                  <c:v>10.5</c:v>
                </c:pt>
                <c:pt idx="423">
                  <c:v>10.5</c:v>
                </c:pt>
                <c:pt idx="424">
                  <c:v>9.5</c:v>
                </c:pt>
                <c:pt idx="425">
                  <c:v>8</c:v>
                </c:pt>
                <c:pt idx="426">
                  <c:v>11.5</c:v>
                </c:pt>
                <c:pt idx="427">
                  <c:v>8</c:v>
                </c:pt>
                <c:pt idx="428">
                  <c:v>14</c:v>
                </c:pt>
                <c:pt idx="429">
                  <c:v>10</c:v>
                </c:pt>
                <c:pt idx="430">
                  <c:v>13.5</c:v>
                </c:pt>
                <c:pt idx="431">
                  <c:v>7</c:v>
                </c:pt>
                <c:pt idx="432">
                  <c:v>11</c:v>
                </c:pt>
                <c:pt idx="433">
                  <c:v>9</c:v>
                </c:pt>
                <c:pt idx="434">
                  <c:v>14.5</c:v>
                </c:pt>
                <c:pt idx="435">
                  <c:v>15.5</c:v>
                </c:pt>
                <c:pt idx="436">
                  <c:v>11.5</c:v>
                </c:pt>
                <c:pt idx="437">
                  <c:v>5.5</c:v>
                </c:pt>
                <c:pt idx="438">
                  <c:v>11.5</c:v>
                </c:pt>
                <c:pt idx="439">
                  <c:v>17.5</c:v>
                </c:pt>
                <c:pt idx="440">
                  <c:v>6</c:v>
                </c:pt>
                <c:pt idx="441">
                  <c:v>12</c:v>
                </c:pt>
                <c:pt idx="442">
                  <c:v>14.5</c:v>
                </c:pt>
                <c:pt idx="443">
                  <c:v>10.5</c:v>
                </c:pt>
                <c:pt idx="444">
                  <c:v>7.5</c:v>
                </c:pt>
                <c:pt idx="445">
                  <c:v>10.5</c:v>
                </c:pt>
                <c:pt idx="446">
                  <c:v>12.5</c:v>
                </c:pt>
                <c:pt idx="447">
                  <c:v>11.5</c:v>
                </c:pt>
                <c:pt idx="448">
                  <c:v>10.5</c:v>
                </c:pt>
                <c:pt idx="449">
                  <c:v>6.5</c:v>
                </c:pt>
                <c:pt idx="450">
                  <c:v>12</c:v>
                </c:pt>
                <c:pt idx="451">
                  <c:v>10</c:v>
                </c:pt>
                <c:pt idx="452">
                  <c:v>10</c:v>
                </c:pt>
                <c:pt idx="453">
                  <c:v>13</c:v>
                </c:pt>
                <c:pt idx="454">
                  <c:v>9</c:v>
                </c:pt>
                <c:pt idx="455">
                  <c:v>14.5</c:v>
                </c:pt>
                <c:pt idx="456">
                  <c:v>10</c:v>
                </c:pt>
                <c:pt idx="457">
                  <c:v>11</c:v>
                </c:pt>
                <c:pt idx="458">
                  <c:v>16.5</c:v>
                </c:pt>
                <c:pt idx="459">
                  <c:v>13.5</c:v>
                </c:pt>
                <c:pt idx="460">
                  <c:v>13</c:v>
                </c:pt>
                <c:pt idx="461">
                  <c:v>12</c:v>
                </c:pt>
                <c:pt idx="462">
                  <c:v>8</c:v>
                </c:pt>
                <c:pt idx="463">
                  <c:v>12.5</c:v>
                </c:pt>
                <c:pt idx="464">
                  <c:v>11.5</c:v>
                </c:pt>
                <c:pt idx="465">
                  <c:v>14.5</c:v>
                </c:pt>
                <c:pt idx="466">
                  <c:v>16</c:v>
                </c:pt>
                <c:pt idx="467">
                  <c:v>11</c:v>
                </c:pt>
                <c:pt idx="468">
                  <c:v>7.5</c:v>
                </c:pt>
                <c:pt idx="469">
                  <c:v>9</c:v>
                </c:pt>
                <c:pt idx="470">
                  <c:v>9.5</c:v>
                </c:pt>
                <c:pt idx="471">
                  <c:v>12.5</c:v>
                </c:pt>
                <c:pt idx="472">
                  <c:v>11</c:v>
                </c:pt>
                <c:pt idx="473">
                  <c:v>21.5</c:v>
                </c:pt>
                <c:pt idx="474">
                  <c:v>10.5</c:v>
                </c:pt>
                <c:pt idx="475">
                  <c:v>13.5</c:v>
                </c:pt>
                <c:pt idx="476">
                  <c:v>16</c:v>
                </c:pt>
                <c:pt idx="477">
                  <c:v>13</c:v>
                </c:pt>
                <c:pt idx="478">
                  <c:v>8</c:v>
                </c:pt>
                <c:pt idx="479">
                  <c:v>11.5</c:v>
                </c:pt>
                <c:pt idx="480">
                  <c:v>11.5</c:v>
                </c:pt>
                <c:pt idx="481">
                  <c:v>12</c:v>
                </c:pt>
                <c:pt idx="482">
                  <c:v>15.5</c:v>
                </c:pt>
                <c:pt idx="483">
                  <c:v>13</c:v>
                </c:pt>
                <c:pt idx="484">
                  <c:v>12.5</c:v>
                </c:pt>
                <c:pt idx="485">
                  <c:v>11.5</c:v>
                </c:pt>
                <c:pt idx="486">
                  <c:v>13</c:v>
                </c:pt>
                <c:pt idx="487">
                  <c:v>10</c:v>
                </c:pt>
                <c:pt idx="488">
                  <c:v>10.5</c:v>
                </c:pt>
                <c:pt idx="489">
                  <c:v>13</c:v>
                </c:pt>
                <c:pt idx="490">
                  <c:v>16</c:v>
                </c:pt>
                <c:pt idx="491">
                  <c:v>13.5</c:v>
                </c:pt>
                <c:pt idx="492">
                  <c:v>11.5</c:v>
                </c:pt>
                <c:pt idx="493">
                  <c:v>14</c:v>
                </c:pt>
                <c:pt idx="494">
                  <c:v>14.5</c:v>
                </c:pt>
                <c:pt idx="495">
                  <c:v>13.5</c:v>
                </c:pt>
                <c:pt idx="496">
                  <c:v>15</c:v>
                </c:pt>
                <c:pt idx="497">
                  <c:v>10</c:v>
                </c:pt>
                <c:pt idx="498">
                  <c:v>15</c:v>
                </c:pt>
                <c:pt idx="499">
                  <c:v>9.5</c:v>
                </c:pt>
                <c:pt idx="500">
                  <c:v>14.5</c:v>
                </c:pt>
                <c:pt idx="501">
                  <c:v>15</c:v>
                </c:pt>
                <c:pt idx="502">
                  <c:v>8.5</c:v>
                </c:pt>
                <c:pt idx="503">
                  <c:v>11</c:v>
                </c:pt>
                <c:pt idx="504">
                  <c:v>11.5</c:v>
                </c:pt>
                <c:pt idx="505">
                  <c:v>11</c:v>
                </c:pt>
                <c:pt idx="506">
                  <c:v>10</c:v>
                </c:pt>
                <c:pt idx="507">
                  <c:v>13</c:v>
                </c:pt>
                <c:pt idx="508">
                  <c:v>15.5</c:v>
                </c:pt>
                <c:pt idx="509">
                  <c:v>14</c:v>
                </c:pt>
                <c:pt idx="510">
                  <c:v>11.5</c:v>
                </c:pt>
                <c:pt idx="511">
                  <c:v>11.5</c:v>
                </c:pt>
                <c:pt idx="512">
                  <c:v>10.5</c:v>
                </c:pt>
                <c:pt idx="513">
                  <c:v>12</c:v>
                </c:pt>
                <c:pt idx="514">
                  <c:v>14</c:v>
                </c:pt>
                <c:pt idx="515">
                  <c:v>12.5</c:v>
                </c:pt>
                <c:pt idx="516">
                  <c:v>13</c:v>
                </c:pt>
                <c:pt idx="517">
                  <c:v>7.5</c:v>
                </c:pt>
                <c:pt idx="518">
                  <c:v>14.5</c:v>
                </c:pt>
                <c:pt idx="519">
                  <c:v>11.5</c:v>
                </c:pt>
                <c:pt idx="520">
                  <c:v>12.5</c:v>
                </c:pt>
                <c:pt idx="521">
                  <c:v>12</c:v>
                </c:pt>
                <c:pt idx="522">
                  <c:v>12.5</c:v>
                </c:pt>
                <c:pt idx="523">
                  <c:v>12</c:v>
                </c:pt>
                <c:pt idx="524">
                  <c:v>9.5</c:v>
                </c:pt>
                <c:pt idx="525">
                  <c:v>16</c:v>
                </c:pt>
                <c:pt idx="526">
                  <c:v>15</c:v>
                </c:pt>
                <c:pt idx="527">
                  <c:v>14</c:v>
                </c:pt>
                <c:pt idx="528">
                  <c:v>13</c:v>
                </c:pt>
                <c:pt idx="529">
                  <c:v>17</c:v>
                </c:pt>
                <c:pt idx="530">
                  <c:v>13.5</c:v>
                </c:pt>
                <c:pt idx="531">
                  <c:v>13.5</c:v>
                </c:pt>
                <c:pt idx="532">
                  <c:v>10</c:v>
                </c:pt>
                <c:pt idx="533">
                  <c:v>12.5</c:v>
                </c:pt>
                <c:pt idx="534">
                  <c:v>12.5</c:v>
                </c:pt>
                <c:pt idx="535">
                  <c:v>13.5</c:v>
                </c:pt>
                <c:pt idx="536">
                  <c:v>16</c:v>
                </c:pt>
                <c:pt idx="537">
                  <c:v>14.5</c:v>
                </c:pt>
                <c:pt idx="538">
                  <c:v>13.5</c:v>
                </c:pt>
                <c:pt idx="539">
                  <c:v>15.5</c:v>
                </c:pt>
                <c:pt idx="540">
                  <c:v>15</c:v>
                </c:pt>
                <c:pt idx="541">
                  <c:v>17</c:v>
                </c:pt>
                <c:pt idx="542">
                  <c:v>14</c:v>
                </c:pt>
                <c:pt idx="543">
                  <c:v>15</c:v>
                </c:pt>
                <c:pt idx="544">
                  <c:v>9.5</c:v>
                </c:pt>
                <c:pt idx="545">
                  <c:v>15.5</c:v>
                </c:pt>
                <c:pt idx="546">
                  <c:v>12</c:v>
                </c:pt>
                <c:pt idx="547">
                  <c:v>15.5</c:v>
                </c:pt>
                <c:pt idx="548">
                  <c:v>15</c:v>
                </c:pt>
                <c:pt idx="549">
                  <c:v>16</c:v>
                </c:pt>
                <c:pt idx="550">
                  <c:v>16</c:v>
                </c:pt>
                <c:pt idx="551">
                  <c:v>15</c:v>
                </c:pt>
                <c:pt idx="552">
                  <c:v>9.5</c:v>
                </c:pt>
                <c:pt idx="553">
                  <c:v>13</c:v>
                </c:pt>
                <c:pt idx="554">
                  <c:v>17</c:v>
                </c:pt>
                <c:pt idx="555">
                  <c:v>12</c:v>
                </c:pt>
                <c:pt idx="556">
                  <c:v>12.5</c:v>
                </c:pt>
                <c:pt idx="557">
                  <c:v>19.5</c:v>
                </c:pt>
                <c:pt idx="558">
                  <c:v>16</c:v>
                </c:pt>
                <c:pt idx="559">
                  <c:v>17</c:v>
                </c:pt>
                <c:pt idx="560">
                  <c:v>9.5</c:v>
                </c:pt>
                <c:pt idx="561">
                  <c:v>13</c:v>
                </c:pt>
                <c:pt idx="562">
                  <c:v>17</c:v>
                </c:pt>
                <c:pt idx="563">
                  <c:v>10</c:v>
                </c:pt>
                <c:pt idx="564">
                  <c:v>16.5</c:v>
                </c:pt>
                <c:pt idx="565">
                  <c:v>15.5</c:v>
                </c:pt>
                <c:pt idx="566">
                  <c:v>14.5</c:v>
                </c:pt>
                <c:pt idx="567">
                  <c:v>17.5</c:v>
                </c:pt>
                <c:pt idx="568">
                  <c:v>13</c:v>
                </c:pt>
                <c:pt idx="569">
                  <c:v>11.5</c:v>
                </c:pt>
                <c:pt idx="570">
                  <c:v>15</c:v>
                </c:pt>
                <c:pt idx="571">
                  <c:v>11</c:v>
                </c:pt>
                <c:pt idx="572">
                  <c:v>18.5</c:v>
                </c:pt>
                <c:pt idx="573">
                  <c:v>14</c:v>
                </c:pt>
                <c:pt idx="574">
                  <c:v>17</c:v>
                </c:pt>
                <c:pt idx="575">
                  <c:v>13.5</c:v>
                </c:pt>
                <c:pt idx="576">
                  <c:v>17</c:v>
                </c:pt>
                <c:pt idx="577">
                  <c:v>11</c:v>
                </c:pt>
                <c:pt idx="578">
                  <c:v>13</c:v>
                </c:pt>
                <c:pt idx="579">
                  <c:v>15</c:v>
                </c:pt>
                <c:pt idx="580">
                  <c:v>11.5</c:v>
                </c:pt>
                <c:pt idx="581">
                  <c:v>17</c:v>
                </c:pt>
                <c:pt idx="582">
                  <c:v>12</c:v>
                </c:pt>
                <c:pt idx="583">
                  <c:v>11</c:v>
                </c:pt>
                <c:pt idx="584">
                  <c:v>15</c:v>
                </c:pt>
                <c:pt idx="585">
                  <c:v>14</c:v>
                </c:pt>
                <c:pt idx="586">
                  <c:v>10.5</c:v>
                </c:pt>
                <c:pt idx="587">
                  <c:v>16</c:v>
                </c:pt>
                <c:pt idx="588">
                  <c:v>10.5</c:v>
                </c:pt>
                <c:pt idx="589">
                  <c:v>10.5</c:v>
                </c:pt>
                <c:pt idx="590">
                  <c:v>8</c:v>
                </c:pt>
                <c:pt idx="591">
                  <c:v>16</c:v>
                </c:pt>
                <c:pt idx="592">
                  <c:v>18.5</c:v>
                </c:pt>
                <c:pt idx="593">
                  <c:v>12</c:v>
                </c:pt>
                <c:pt idx="594">
                  <c:v>12.5</c:v>
                </c:pt>
                <c:pt idx="595">
                  <c:v>14</c:v>
                </c:pt>
                <c:pt idx="596">
                  <c:v>15.5</c:v>
                </c:pt>
                <c:pt idx="597">
                  <c:v>19.5</c:v>
                </c:pt>
                <c:pt idx="598">
                  <c:v>13.5</c:v>
                </c:pt>
                <c:pt idx="599">
                  <c:v>17</c:v>
                </c:pt>
                <c:pt idx="600">
                  <c:v>15</c:v>
                </c:pt>
                <c:pt idx="601">
                  <c:v>17.5</c:v>
                </c:pt>
                <c:pt idx="602">
                  <c:v>16</c:v>
                </c:pt>
                <c:pt idx="603">
                  <c:v>19.5</c:v>
                </c:pt>
                <c:pt idx="604">
                  <c:v>17</c:v>
                </c:pt>
                <c:pt idx="605">
                  <c:v>13</c:v>
                </c:pt>
                <c:pt idx="606">
                  <c:v>17</c:v>
                </c:pt>
                <c:pt idx="607">
                  <c:v>14</c:v>
                </c:pt>
                <c:pt idx="608">
                  <c:v>19</c:v>
                </c:pt>
                <c:pt idx="609">
                  <c:v>16.5</c:v>
                </c:pt>
                <c:pt idx="610">
                  <c:v>18.5</c:v>
                </c:pt>
                <c:pt idx="611">
                  <c:v>17.5</c:v>
                </c:pt>
                <c:pt idx="612">
                  <c:v>17.5</c:v>
                </c:pt>
                <c:pt idx="613">
                  <c:v>17.5</c:v>
                </c:pt>
                <c:pt idx="614">
                  <c:v>7</c:v>
                </c:pt>
                <c:pt idx="615">
                  <c:v>17.5</c:v>
                </c:pt>
                <c:pt idx="616">
                  <c:v>13</c:v>
                </c:pt>
                <c:pt idx="617">
                  <c:v>12.5</c:v>
                </c:pt>
                <c:pt idx="618">
                  <c:v>9.5</c:v>
                </c:pt>
                <c:pt idx="619">
                  <c:v>17.5</c:v>
                </c:pt>
                <c:pt idx="620">
                  <c:v>14.5</c:v>
                </c:pt>
                <c:pt idx="621">
                  <c:v>13</c:v>
                </c:pt>
                <c:pt idx="622">
                  <c:v>15.5</c:v>
                </c:pt>
                <c:pt idx="623">
                  <c:v>20.5</c:v>
                </c:pt>
                <c:pt idx="624">
                  <c:v>18</c:v>
                </c:pt>
                <c:pt idx="625">
                  <c:v>13.5</c:v>
                </c:pt>
                <c:pt idx="626">
                  <c:v>19</c:v>
                </c:pt>
                <c:pt idx="627">
                  <c:v>18</c:v>
                </c:pt>
                <c:pt idx="628">
                  <c:v>12.5</c:v>
                </c:pt>
                <c:pt idx="629">
                  <c:v>14</c:v>
                </c:pt>
                <c:pt idx="630">
                  <c:v>17</c:v>
                </c:pt>
                <c:pt idx="631">
                  <c:v>18.5</c:v>
                </c:pt>
                <c:pt idx="632">
                  <c:v>17.5</c:v>
                </c:pt>
                <c:pt idx="633">
                  <c:v>19</c:v>
                </c:pt>
                <c:pt idx="634">
                  <c:v>14</c:v>
                </c:pt>
                <c:pt idx="635">
                  <c:v>16</c:v>
                </c:pt>
                <c:pt idx="636">
                  <c:v>17</c:v>
                </c:pt>
                <c:pt idx="637">
                  <c:v>19</c:v>
                </c:pt>
                <c:pt idx="638">
                  <c:v>17</c:v>
                </c:pt>
                <c:pt idx="639">
                  <c:v>17.5</c:v>
                </c:pt>
                <c:pt idx="640">
                  <c:v>12.5</c:v>
                </c:pt>
                <c:pt idx="641">
                  <c:v>16.5</c:v>
                </c:pt>
                <c:pt idx="642">
                  <c:v>8</c:v>
                </c:pt>
                <c:pt idx="643">
                  <c:v>12</c:v>
                </c:pt>
                <c:pt idx="644">
                  <c:v>12</c:v>
                </c:pt>
                <c:pt idx="645">
                  <c:v>15.5</c:v>
                </c:pt>
                <c:pt idx="646">
                  <c:v>13</c:v>
                </c:pt>
                <c:pt idx="647">
                  <c:v>20.5</c:v>
                </c:pt>
                <c:pt idx="648">
                  <c:v>15</c:v>
                </c:pt>
                <c:pt idx="649">
                  <c:v>14.5</c:v>
                </c:pt>
                <c:pt idx="650">
                  <c:v>17</c:v>
                </c:pt>
                <c:pt idx="651">
                  <c:v>16</c:v>
                </c:pt>
                <c:pt idx="652">
                  <c:v>18.5</c:v>
                </c:pt>
                <c:pt idx="653">
                  <c:v>15</c:v>
                </c:pt>
                <c:pt idx="654">
                  <c:v>12.5</c:v>
                </c:pt>
                <c:pt idx="655">
                  <c:v>20</c:v>
                </c:pt>
                <c:pt idx="656">
                  <c:v>14.5</c:v>
                </c:pt>
                <c:pt idx="657">
                  <c:v>11.5</c:v>
                </c:pt>
                <c:pt idx="658">
                  <c:v>9.5</c:v>
                </c:pt>
                <c:pt idx="659">
                  <c:v>15</c:v>
                </c:pt>
                <c:pt idx="660">
                  <c:v>13</c:v>
                </c:pt>
                <c:pt idx="661">
                  <c:v>15</c:v>
                </c:pt>
                <c:pt idx="662">
                  <c:v>13</c:v>
                </c:pt>
                <c:pt idx="663">
                  <c:v>16.5</c:v>
                </c:pt>
                <c:pt idx="664">
                  <c:v>16</c:v>
                </c:pt>
                <c:pt idx="665">
                  <c:v>19</c:v>
                </c:pt>
                <c:pt idx="666">
                  <c:v>13</c:v>
                </c:pt>
                <c:pt idx="667">
                  <c:v>19</c:v>
                </c:pt>
                <c:pt idx="668">
                  <c:v>18</c:v>
                </c:pt>
                <c:pt idx="669">
                  <c:v>23</c:v>
                </c:pt>
                <c:pt idx="670">
                  <c:v>19</c:v>
                </c:pt>
                <c:pt idx="671">
                  <c:v>14.5</c:v>
                </c:pt>
                <c:pt idx="672">
                  <c:v>15</c:v>
                </c:pt>
                <c:pt idx="673">
                  <c:v>13.5</c:v>
                </c:pt>
                <c:pt idx="674">
                  <c:v>20</c:v>
                </c:pt>
                <c:pt idx="675">
                  <c:v>18.5</c:v>
                </c:pt>
                <c:pt idx="676">
                  <c:v>20.5</c:v>
                </c:pt>
                <c:pt idx="677">
                  <c:v>17.5</c:v>
                </c:pt>
                <c:pt idx="678">
                  <c:v>18.5</c:v>
                </c:pt>
                <c:pt idx="679">
                  <c:v>10</c:v>
                </c:pt>
                <c:pt idx="680">
                  <c:v>16.5</c:v>
                </c:pt>
                <c:pt idx="681">
                  <c:v>22.5</c:v>
                </c:pt>
                <c:pt idx="682">
                  <c:v>19</c:v>
                </c:pt>
                <c:pt idx="683">
                  <c:v>15.5</c:v>
                </c:pt>
                <c:pt idx="684">
                  <c:v>17.5</c:v>
                </c:pt>
                <c:pt idx="685">
                  <c:v>16.5</c:v>
                </c:pt>
                <c:pt idx="686">
                  <c:v>18.5</c:v>
                </c:pt>
                <c:pt idx="687">
                  <c:v>15.5</c:v>
                </c:pt>
                <c:pt idx="688">
                  <c:v>16</c:v>
                </c:pt>
                <c:pt idx="689">
                  <c:v>15.5</c:v>
                </c:pt>
                <c:pt idx="690">
                  <c:v>26.5</c:v>
                </c:pt>
                <c:pt idx="691">
                  <c:v>23.5</c:v>
                </c:pt>
                <c:pt idx="692">
                  <c:v>14</c:v>
                </c:pt>
                <c:pt idx="693">
                  <c:v>20</c:v>
                </c:pt>
                <c:pt idx="694">
                  <c:v>17</c:v>
                </c:pt>
                <c:pt idx="695">
                  <c:v>20.5</c:v>
                </c:pt>
                <c:pt idx="696">
                  <c:v>20.5</c:v>
                </c:pt>
                <c:pt idx="697">
                  <c:v>23</c:v>
                </c:pt>
                <c:pt idx="698">
                  <c:v>18</c:v>
                </c:pt>
                <c:pt idx="699">
                  <c:v>19</c:v>
                </c:pt>
                <c:pt idx="700">
                  <c:v>19.5</c:v>
                </c:pt>
                <c:pt idx="701">
                  <c:v>20.5</c:v>
                </c:pt>
                <c:pt idx="702">
                  <c:v>10.5</c:v>
                </c:pt>
                <c:pt idx="703">
                  <c:v>11</c:v>
                </c:pt>
                <c:pt idx="704">
                  <c:v>21</c:v>
                </c:pt>
                <c:pt idx="705">
                  <c:v>19.5</c:v>
                </c:pt>
                <c:pt idx="706">
                  <c:v>18</c:v>
                </c:pt>
                <c:pt idx="707">
                  <c:v>20</c:v>
                </c:pt>
                <c:pt idx="708">
                  <c:v>14</c:v>
                </c:pt>
                <c:pt idx="709">
                  <c:v>16.5</c:v>
                </c:pt>
                <c:pt idx="710">
                  <c:v>19.5</c:v>
                </c:pt>
                <c:pt idx="711">
                  <c:v>14.5</c:v>
                </c:pt>
                <c:pt idx="712">
                  <c:v>19.5</c:v>
                </c:pt>
                <c:pt idx="713">
                  <c:v>18.5</c:v>
                </c:pt>
                <c:pt idx="714">
                  <c:v>21</c:v>
                </c:pt>
                <c:pt idx="715">
                  <c:v>14</c:v>
                </c:pt>
                <c:pt idx="716">
                  <c:v>21</c:v>
                </c:pt>
                <c:pt idx="717">
                  <c:v>18.5</c:v>
                </c:pt>
                <c:pt idx="718">
                  <c:v>22.5</c:v>
                </c:pt>
                <c:pt idx="719">
                  <c:v>19</c:v>
                </c:pt>
                <c:pt idx="720">
                  <c:v>20.5</c:v>
                </c:pt>
                <c:pt idx="721">
                  <c:v>26</c:v>
                </c:pt>
                <c:pt idx="722">
                  <c:v>14</c:v>
                </c:pt>
                <c:pt idx="723">
                  <c:v>13.5</c:v>
                </c:pt>
                <c:pt idx="724">
                  <c:v>18.5</c:v>
                </c:pt>
                <c:pt idx="725">
                  <c:v>14</c:v>
                </c:pt>
                <c:pt idx="726">
                  <c:v>26.5</c:v>
                </c:pt>
                <c:pt idx="727">
                  <c:v>21.5</c:v>
                </c:pt>
                <c:pt idx="728">
                  <c:v>22</c:v>
                </c:pt>
                <c:pt idx="729">
                  <c:v>17.5</c:v>
                </c:pt>
                <c:pt idx="730">
                  <c:v>17.5</c:v>
                </c:pt>
                <c:pt idx="731">
                  <c:v>18.5</c:v>
                </c:pt>
                <c:pt idx="732">
                  <c:v>16.5</c:v>
                </c:pt>
                <c:pt idx="733">
                  <c:v>18</c:v>
                </c:pt>
                <c:pt idx="734">
                  <c:v>17.5</c:v>
                </c:pt>
                <c:pt idx="735">
                  <c:v>18.5</c:v>
                </c:pt>
                <c:pt idx="736">
                  <c:v>23.5</c:v>
                </c:pt>
                <c:pt idx="737">
                  <c:v>23</c:v>
                </c:pt>
                <c:pt idx="738">
                  <c:v>20.5</c:v>
                </c:pt>
                <c:pt idx="739">
                  <c:v>22</c:v>
                </c:pt>
                <c:pt idx="740">
                  <c:v>14.5</c:v>
                </c:pt>
                <c:pt idx="741">
                  <c:v>19</c:v>
                </c:pt>
                <c:pt idx="742">
                  <c:v>17.5</c:v>
                </c:pt>
                <c:pt idx="743">
                  <c:v>16.5</c:v>
                </c:pt>
                <c:pt idx="744">
                  <c:v>15.5</c:v>
                </c:pt>
                <c:pt idx="745">
                  <c:v>20</c:v>
                </c:pt>
                <c:pt idx="746">
                  <c:v>18.5</c:v>
                </c:pt>
                <c:pt idx="747">
                  <c:v>22</c:v>
                </c:pt>
                <c:pt idx="748">
                  <c:v>17</c:v>
                </c:pt>
                <c:pt idx="749">
                  <c:v>21</c:v>
                </c:pt>
                <c:pt idx="750">
                  <c:v>21.5</c:v>
                </c:pt>
                <c:pt idx="751">
                  <c:v>18.5</c:v>
                </c:pt>
                <c:pt idx="752">
                  <c:v>21</c:v>
                </c:pt>
                <c:pt idx="753">
                  <c:v>24.5</c:v>
                </c:pt>
                <c:pt idx="754">
                  <c:v>18.5</c:v>
                </c:pt>
                <c:pt idx="755">
                  <c:v>22.5</c:v>
                </c:pt>
                <c:pt idx="756">
                  <c:v>16.5</c:v>
                </c:pt>
                <c:pt idx="757">
                  <c:v>22.5</c:v>
                </c:pt>
                <c:pt idx="758">
                  <c:v>20.5</c:v>
                </c:pt>
                <c:pt idx="759">
                  <c:v>16</c:v>
                </c:pt>
                <c:pt idx="760">
                  <c:v>17.5</c:v>
                </c:pt>
                <c:pt idx="761">
                  <c:v>10</c:v>
                </c:pt>
                <c:pt idx="762">
                  <c:v>18</c:v>
                </c:pt>
                <c:pt idx="763">
                  <c:v>13.5</c:v>
                </c:pt>
                <c:pt idx="764">
                  <c:v>16.5</c:v>
                </c:pt>
                <c:pt idx="765">
                  <c:v>18</c:v>
                </c:pt>
                <c:pt idx="766">
                  <c:v>18</c:v>
                </c:pt>
                <c:pt idx="767">
                  <c:v>20.5</c:v>
                </c:pt>
                <c:pt idx="768">
                  <c:v>14.5</c:v>
                </c:pt>
                <c:pt idx="769">
                  <c:v>21</c:v>
                </c:pt>
                <c:pt idx="770">
                  <c:v>19</c:v>
                </c:pt>
                <c:pt idx="771">
                  <c:v>15.5</c:v>
                </c:pt>
                <c:pt idx="772">
                  <c:v>22</c:v>
                </c:pt>
                <c:pt idx="773">
                  <c:v>16</c:v>
                </c:pt>
                <c:pt idx="774">
                  <c:v>20</c:v>
                </c:pt>
                <c:pt idx="775">
                  <c:v>22.5</c:v>
                </c:pt>
                <c:pt idx="776">
                  <c:v>15.5</c:v>
                </c:pt>
                <c:pt idx="777">
                  <c:v>22</c:v>
                </c:pt>
                <c:pt idx="778">
                  <c:v>22</c:v>
                </c:pt>
                <c:pt idx="779">
                  <c:v>18.5</c:v>
                </c:pt>
                <c:pt idx="780">
                  <c:v>21.5</c:v>
                </c:pt>
                <c:pt idx="781">
                  <c:v>27.5</c:v>
                </c:pt>
                <c:pt idx="782">
                  <c:v>18.5</c:v>
                </c:pt>
                <c:pt idx="783">
                  <c:v>17</c:v>
                </c:pt>
                <c:pt idx="784">
                  <c:v>17</c:v>
                </c:pt>
                <c:pt idx="785">
                  <c:v>17</c:v>
                </c:pt>
                <c:pt idx="786">
                  <c:v>18</c:v>
                </c:pt>
                <c:pt idx="787">
                  <c:v>20</c:v>
                </c:pt>
                <c:pt idx="788">
                  <c:v>20</c:v>
                </c:pt>
                <c:pt idx="789">
                  <c:v>20.5</c:v>
                </c:pt>
                <c:pt idx="790">
                  <c:v>13.5</c:v>
                </c:pt>
                <c:pt idx="791">
                  <c:v>22.5</c:v>
                </c:pt>
                <c:pt idx="792">
                  <c:v>19</c:v>
                </c:pt>
                <c:pt idx="793">
                  <c:v>26.5</c:v>
                </c:pt>
                <c:pt idx="794">
                  <c:v>25.5</c:v>
                </c:pt>
                <c:pt idx="795">
                  <c:v>17.5</c:v>
                </c:pt>
                <c:pt idx="796">
                  <c:v>17.5</c:v>
                </c:pt>
                <c:pt idx="797">
                  <c:v>16.5</c:v>
                </c:pt>
                <c:pt idx="798">
                  <c:v>15</c:v>
                </c:pt>
                <c:pt idx="799">
                  <c:v>21</c:v>
                </c:pt>
                <c:pt idx="800">
                  <c:v>25</c:v>
                </c:pt>
                <c:pt idx="801">
                  <c:v>18</c:v>
                </c:pt>
                <c:pt idx="802">
                  <c:v>27</c:v>
                </c:pt>
                <c:pt idx="803">
                  <c:v>19.5</c:v>
                </c:pt>
                <c:pt idx="804">
                  <c:v>17</c:v>
                </c:pt>
                <c:pt idx="805">
                  <c:v>21</c:v>
                </c:pt>
                <c:pt idx="806">
                  <c:v>18.5</c:v>
                </c:pt>
                <c:pt idx="807">
                  <c:v>23.5</c:v>
                </c:pt>
                <c:pt idx="808">
                  <c:v>15.5</c:v>
                </c:pt>
                <c:pt idx="809">
                  <c:v>22</c:v>
                </c:pt>
                <c:pt idx="810">
                  <c:v>21.5</c:v>
                </c:pt>
                <c:pt idx="811">
                  <c:v>25.5</c:v>
                </c:pt>
                <c:pt idx="812">
                  <c:v>26</c:v>
                </c:pt>
                <c:pt idx="813">
                  <c:v>19</c:v>
                </c:pt>
                <c:pt idx="814">
                  <c:v>27</c:v>
                </c:pt>
                <c:pt idx="815">
                  <c:v>20</c:v>
                </c:pt>
                <c:pt idx="816">
                  <c:v>17.5</c:v>
                </c:pt>
                <c:pt idx="817">
                  <c:v>16.5</c:v>
                </c:pt>
                <c:pt idx="818">
                  <c:v>27.5</c:v>
                </c:pt>
                <c:pt idx="819">
                  <c:v>21.5</c:v>
                </c:pt>
                <c:pt idx="820">
                  <c:v>18.5</c:v>
                </c:pt>
                <c:pt idx="821">
                  <c:v>19.5</c:v>
                </c:pt>
                <c:pt idx="822">
                  <c:v>18</c:v>
                </c:pt>
                <c:pt idx="823">
                  <c:v>19.5</c:v>
                </c:pt>
                <c:pt idx="824">
                  <c:v>25</c:v>
                </c:pt>
                <c:pt idx="825">
                  <c:v>21.5</c:v>
                </c:pt>
                <c:pt idx="826">
                  <c:v>18.5</c:v>
                </c:pt>
                <c:pt idx="827">
                  <c:v>17.5</c:v>
                </c:pt>
                <c:pt idx="828">
                  <c:v>16</c:v>
                </c:pt>
                <c:pt idx="829">
                  <c:v>21.5</c:v>
                </c:pt>
                <c:pt idx="830">
                  <c:v>15</c:v>
                </c:pt>
                <c:pt idx="831">
                  <c:v>23</c:v>
                </c:pt>
                <c:pt idx="832">
                  <c:v>20</c:v>
                </c:pt>
                <c:pt idx="833">
                  <c:v>15</c:v>
                </c:pt>
                <c:pt idx="834">
                  <c:v>20.5</c:v>
                </c:pt>
                <c:pt idx="835">
                  <c:v>19.5</c:v>
                </c:pt>
                <c:pt idx="836">
                  <c:v>18</c:v>
                </c:pt>
                <c:pt idx="837">
                  <c:v>25.5</c:v>
                </c:pt>
                <c:pt idx="838">
                  <c:v>17</c:v>
                </c:pt>
                <c:pt idx="839">
                  <c:v>18.5</c:v>
                </c:pt>
                <c:pt idx="840">
                  <c:v>18</c:v>
                </c:pt>
                <c:pt idx="841">
                  <c:v>20</c:v>
                </c:pt>
                <c:pt idx="842">
                  <c:v>19</c:v>
                </c:pt>
                <c:pt idx="843">
                  <c:v>25</c:v>
                </c:pt>
                <c:pt idx="844">
                  <c:v>20</c:v>
                </c:pt>
                <c:pt idx="845">
                  <c:v>22</c:v>
                </c:pt>
                <c:pt idx="846">
                  <c:v>20.5</c:v>
                </c:pt>
                <c:pt idx="847">
                  <c:v>20</c:v>
                </c:pt>
                <c:pt idx="848">
                  <c:v>23</c:v>
                </c:pt>
                <c:pt idx="849">
                  <c:v>26</c:v>
                </c:pt>
                <c:pt idx="850">
                  <c:v>20.5</c:v>
                </c:pt>
                <c:pt idx="851">
                  <c:v>17.5</c:v>
                </c:pt>
                <c:pt idx="852">
                  <c:v>16.5</c:v>
                </c:pt>
                <c:pt idx="853">
                  <c:v>17.5</c:v>
                </c:pt>
                <c:pt idx="854">
                  <c:v>23.5</c:v>
                </c:pt>
                <c:pt idx="855">
                  <c:v>18.5</c:v>
                </c:pt>
                <c:pt idx="856">
                  <c:v>21.5</c:v>
                </c:pt>
                <c:pt idx="857">
                  <c:v>20</c:v>
                </c:pt>
                <c:pt idx="858">
                  <c:v>18</c:v>
                </c:pt>
                <c:pt idx="859">
                  <c:v>22</c:v>
                </c:pt>
                <c:pt idx="860">
                  <c:v>23</c:v>
                </c:pt>
                <c:pt idx="861">
                  <c:v>25</c:v>
                </c:pt>
                <c:pt idx="862">
                  <c:v>19.5</c:v>
                </c:pt>
                <c:pt idx="863">
                  <c:v>19.5</c:v>
                </c:pt>
                <c:pt idx="864">
                  <c:v>22.5</c:v>
                </c:pt>
                <c:pt idx="865">
                  <c:v>23</c:v>
                </c:pt>
                <c:pt idx="866">
                  <c:v>18.5</c:v>
                </c:pt>
                <c:pt idx="867">
                  <c:v>16</c:v>
                </c:pt>
                <c:pt idx="868">
                  <c:v>16.5</c:v>
                </c:pt>
                <c:pt idx="869">
                  <c:v>20.5</c:v>
                </c:pt>
                <c:pt idx="870">
                  <c:v>18.5</c:v>
                </c:pt>
                <c:pt idx="871">
                  <c:v>21.5</c:v>
                </c:pt>
                <c:pt idx="872">
                  <c:v>19.5</c:v>
                </c:pt>
                <c:pt idx="873">
                  <c:v>22</c:v>
                </c:pt>
                <c:pt idx="874">
                  <c:v>18</c:v>
                </c:pt>
                <c:pt idx="875">
                  <c:v>22.5</c:v>
                </c:pt>
                <c:pt idx="876">
                  <c:v>26.5</c:v>
                </c:pt>
                <c:pt idx="877">
                  <c:v>20</c:v>
                </c:pt>
                <c:pt idx="878">
                  <c:v>23.5</c:v>
                </c:pt>
                <c:pt idx="879">
                  <c:v>23</c:v>
                </c:pt>
                <c:pt idx="880">
                  <c:v>23</c:v>
                </c:pt>
                <c:pt idx="881">
                  <c:v>17.5</c:v>
                </c:pt>
                <c:pt idx="882">
                  <c:v>19</c:v>
                </c:pt>
                <c:pt idx="883">
                  <c:v>24</c:v>
                </c:pt>
                <c:pt idx="884">
                  <c:v>22.5</c:v>
                </c:pt>
                <c:pt idx="885">
                  <c:v>21</c:v>
                </c:pt>
                <c:pt idx="886">
                  <c:v>28</c:v>
                </c:pt>
                <c:pt idx="887">
                  <c:v>17.5</c:v>
                </c:pt>
                <c:pt idx="888">
                  <c:v>27</c:v>
                </c:pt>
                <c:pt idx="889">
                  <c:v>14</c:v>
                </c:pt>
                <c:pt idx="890">
                  <c:v>17</c:v>
                </c:pt>
                <c:pt idx="891">
                  <c:v>24</c:v>
                </c:pt>
                <c:pt idx="892">
                  <c:v>18.5</c:v>
                </c:pt>
                <c:pt idx="893">
                  <c:v>22</c:v>
                </c:pt>
                <c:pt idx="894">
                  <c:v>21</c:v>
                </c:pt>
                <c:pt idx="895">
                  <c:v>26</c:v>
                </c:pt>
                <c:pt idx="896">
                  <c:v>23</c:v>
                </c:pt>
                <c:pt idx="897">
                  <c:v>22</c:v>
                </c:pt>
                <c:pt idx="898">
                  <c:v>24.5</c:v>
                </c:pt>
                <c:pt idx="899">
                  <c:v>18</c:v>
                </c:pt>
                <c:pt idx="900">
                  <c:v>21.5</c:v>
                </c:pt>
                <c:pt idx="901">
                  <c:v>23</c:v>
                </c:pt>
                <c:pt idx="902">
                  <c:v>18</c:v>
                </c:pt>
                <c:pt idx="903">
                  <c:v>17.5</c:v>
                </c:pt>
                <c:pt idx="904">
                  <c:v>25</c:v>
                </c:pt>
                <c:pt idx="905">
                  <c:v>23</c:v>
                </c:pt>
                <c:pt idx="906">
                  <c:v>29.5</c:v>
                </c:pt>
                <c:pt idx="907">
                  <c:v>24</c:v>
                </c:pt>
                <c:pt idx="908">
                  <c:v>23.5</c:v>
                </c:pt>
                <c:pt idx="909">
                  <c:v>25</c:v>
                </c:pt>
                <c:pt idx="910">
                  <c:v>19.5</c:v>
                </c:pt>
                <c:pt idx="911">
                  <c:v>26</c:v>
                </c:pt>
                <c:pt idx="912">
                  <c:v>30</c:v>
                </c:pt>
                <c:pt idx="913">
                  <c:v>19</c:v>
                </c:pt>
                <c:pt idx="914">
                  <c:v>24</c:v>
                </c:pt>
                <c:pt idx="915">
                  <c:v>23.5</c:v>
                </c:pt>
                <c:pt idx="916">
                  <c:v>26.5</c:v>
                </c:pt>
                <c:pt idx="917">
                  <c:v>21</c:v>
                </c:pt>
                <c:pt idx="918">
                  <c:v>23.5</c:v>
                </c:pt>
                <c:pt idx="919">
                  <c:v>25.5</c:v>
                </c:pt>
                <c:pt idx="920">
                  <c:v>27.5</c:v>
                </c:pt>
                <c:pt idx="921">
                  <c:v>23.5</c:v>
                </c:pt>
                <c:pt idx="922">
                  <c:v>24.5</c:v>
                </c:pt>
                <c:pt idx="923">
                  <c:v>17</c:v>
                </c:pt>
                <c:pt idx="924">
                  <c:v>27</c:v>
                </c:pt>
                <c:pt idx="925">
                  <c:v>24.5</c:v>
                </c:pt>
                <c:pt idx="926">
                  <c:v>19.5</c:v>
                </c:pt>
                <c:pt idx="927">
                  <c:v>19.5</c:v>
                </c:pt>
                <c:pt idx="928">
                  <c:v>21.5</c:v>
                </c:pt>
                <c:pt idx="929">
                  <c:v>22</c:v>
                </c:pt>
                <c:pt idx="930">
                  <c:v>17</c:v>
                </c:pt>
                <c:pt idx="931">
                  <c:v>22</c:v>
                </c:pt>
                <c:pt idx="932">
                  <c:v>26.5</c:v>
                </c:pt>
                <c:pt idx="933">
                  <c:v>19.5</c:v>
                </c:pt>
                <c:pt idx="934">
                  <c:v>28</c:v>
                </c:pt>
                <c:pt idx="935">
                  <c:v>20</c:v>
                </c:pt>
                <c:pt idx="936">
                  <c:v>23</c:v>
                </c:pt>
                <c:pt idx="937">
                  <c:v>18</c:v>
                </c:pt>
                <c:pt idx="938">
                  <c:v>25</c:v>
                </c:pt>
                <c:pt idx="939">
                  <c:v>22.5</c:v>
                </c:pt>
                <c:pt idx="940">
                  <c:v>26</c:v>
                </c:pt>
                <c:pt idx="941">
                  <c:v>25</c:v>
                </c:pt>
                <c:pt idx="942">
                  <c:v>30.5</c:v>
                </c:pt>
                <c:pt idx="943">
                  <c:v>21</c:v>
                </c:pt>
                <c:pt idx="944">
                  <c:v>20</c:v>
                </c:pt>
                <c:pt idx="945">
                  <c:v>21.5</c:v>
                </c:pt>
                <c:pt idx="946">
                  <c:v>29</c:v>
                </c:pt>
                <c:pt idx="947">
                  <c:v>27.5</c:v>
                </c:pt>
                <c:pt idx="948">
                  <c:v>15.5</c:v>
                </c:pt>
                <c:pt idx="949">
                  <c:v>26</c:v>
                </c:pt>
                <c:pt idx="950">
                  <c:v>30</c:v>
                </c:pt>
                <c:pt idx="951">
                  <c:v>19</c:v>
                </c:pt>
                <c:pt idx="952">
                  <c:v>23.5</c:v>
                </c:pt>
                <c:pt idx="953">
                  <c:v>24</c:v>
                </c:pt>
                <c:pt idx="954">
                  <c:v>26</c:v>
                </c:pt>
                <c:pt idx="955">
                  <c:v>23.5</c:v>
                </c:pt>
                <c:pt idx="956">
                  <c:v>29</c:v>
                </c:pt>
                <c:pt idx="957">
                  <c:v>26</c:v>
                </c:pt>
                <c:pt idx="958">
                  <c:v>20</c:v>
                </c:pt>
                <c:pt idx="959">
                  <c:v>24.5</c:v>
                </c:pt>
                <c:pt idx="960">
                  <c:v>25.5</c:v>
                </c:pt>
                <c:pt idx="961">
                  <c:v>32.5</c:v>
                </c:pt>
                <c:pt idx="962">
                  <c:v>23.5</c:v>
                </c:pt>
                <c:pt idx="963">
                  <c:v>30</c:v>
                </c:pt>
                <c:pt idx="964">
                  <c:v>30</c:v>
                </c:pt>
                <c:pt idx="965">
                  <c:v>24</c:v>
                </c:pt>
                <c:pt idx="966">
                  <c:v>30.5</c:v>
                </c:pt>
                <c:pt idx="967">
                  <c:v>22.5</c:v>
                </c:pt>
                <c:pt idx="968">
                  <c:v>22.5</c:v>
                </c:pt>
                <c:pt idx="969">
                  <c:v>30.5</c:v>
                </c:pt>
                <c:pt idx="970">
                  <c:v>28.5</c:v>
                </c:pt>
                <c:pt idx="971">
                  <c:v>23.5</c:v>
                </c:pt>
                <c:pt idx="972">
                  <c:v>19</c:v>
                </c:pt>
                <c:pt idx="973">
                  <c:v>26</c:v>
                </c:pt>
                <c:pt idx="974">
                  <c:v>27.5</c:v>
                </c:pt>
                <c:pt idx="975">
                  <c:v>23</c:v>
                </c:pt>
                <c:pt idx="976">
                  <c:v>18</c:v>
                </c:pt>
                <c:pt idx="977">
                  <c:v>21.5</c:v>
                </c:pt>
                <c:pt idx="978">
                  <c:v>28.5</c:v>
                </c:pt>
                <c:pt idx="979">
                  <c:v>25</c:v>
                </c:pt>
                <c:pt idx="980">
                  <c:v>22.5</c:v>
                </c:pt>
                <c:pt idx="981">
                  <c:v>27</c:v>
                </c:pt>
                <c:pt idx="982">
                  <c:v>28.5</c:v>
                </c:pt>
                <c:pt idx="983">
                  <c:v>28.5</c:v>
                </c:pt>
                <c:pt idx="984">
                  <c:v>28</c:v>
                </c:pt>
                <c:pt idx="985">
                  <c:v>20.5</c:v>
                </c:pt>
                <c:pt idx="986">
                  <c:v>31</c:v>
                </c:pt>
                <c:pt idx="987">
                  <c:v>18.5</c:v>
                </c:pt>
                <c:pt idx="988">
                  <c:v>25</c:v>
                </c:pt>
                <c:pt idx="989">
                  <c:v>27.5</c:v>
                </c:pt>
                <c:pt idx="990">
                  <c:v>20</c:v>
                </c:pt>
                <c:pt idx="991">
                  <c:v>26.5</c:v>
                </c:pt>
                <c:pt idx="992">
                  <c:v>21.5</c:v>
                </c:pt>
                <c:pt idx="993">
                  <c:v>26.5</c:v>
                </c:pt>
                <c:pt idx="994">
                  <c:v>26</c:v>
                </c:pt>
                <c:pt idx="995">
                  <c:v>28</c:v>
                </c:pt>
                <c:pt idx="996">
                  <c:v>26</c:v>
                </c:pt>
                <c:pt idx="997">
                  <c:v>29.5</c:v>
                </c:pt>
                <c:pt idx="998">
                  <c:v>31.5</c:v>
                </c:pt>
                <c:pt idx="999">
                  <c:v>29.5</c:v>
                </c:pt>
                <c:pt idx="1000">
                  <c:v>25.5</c:v>
                </c:pt>
                <c:pt idx="1001">
                  <c:v>23.5</c:v>
                </c:pt>
                <c:pt idx="1002">
                  <c:v>21</c:v>
                </c:pt>
                <c:pt idx="1003">
                  <c:v>18</c:v>
                </c:pt>
                <c:pt idx="1004">
                  <c:v>24</c:v>
                </c:pt>
                <c:pt idx="1005">
                  <c:v>19</c:v>
                </c:pt>
                <c:pt idx="1006">
                  <c:v>31</c:v>
                </c:pt>
                <c:pt idx="1007">
                  <c:v>26.5</c:v>
                </c:pt>
                <c:pt idx="1008">
                  <c:v>23.5</c:v>
                </c:pt>
                <c:pt idx="1009">
                  <c:v>25</c:v>
                </c:pt>
                <c:pt idx="1010">
                  <c:v>27</c:v>
                </c:pt>
                <c:pt idx="1011">
                  <c:v>23</c:v>
                </c:pt>
                <c:pt idx="1012">
                  <c:v>29</c:v>
                </c:pt>
                <c:pt idx="1013">
                  <c:v>28.5</c:v>
                </c:pt>
                <c:pt idx="1014">
                  <c:v>24</c:v>
                </c:pt>
                <c:pt idx="1015">
                  <c:v>21</c:v>
                </c:pt>
                <c:pt idx="1016">
                  <c:v>21.5</c:v>
                </c:pt>
                <c:pt idx="1017">
                  <c:v>20.5</c:v>
                </c:pt>
                <c:pt idx="1018">
                  <c:v>27</c:v>
                </c:pt>
                <c:pt idx="1019">
                  <c:v>31</c:v>
                </c:pt>
                <c:pt idx="1020">
                  <c:v>26</c:v>
                </c:pt>
                <c:pt idx="1021">
                  <c:v>24</c:v>
                </c:pt>
                <c:pt idx="1022">
                  <c:v>27.5</c:v>
                </c:pt>
                <c:pt idx="1023">
                  <c:v>24.5</c:v>
                </c:pt>
                <c:pt idx="1024">
                  <c:v>23.5</c:v>
                </c:pt>
                <c:pt idx="1025">
                  <c:v>26</c:v>
                </c:pt>
                <c:pt idx="1026">
                  <c:v>27.5</c:v>
                </c:pt>
                <c:pt idx="1027">
                  <c:v>22.5</c:v>
                </c:pt>
                <c:pt idx="1028">
                  <c:v>27.5</c:v>
                </c:pt>
                <c:pt idx="1029">
                  <c:v>29.5</c:v>
                </c:pt>
                <c:pt idx="1030">
                  <c:v>27</c:v>
                </c:pt>
                <c:pt idx="1031">
                  <c:v>28.5</c:v>
                </c:pt>
                <c:pt idx="1032">
                  <c:v>27.5</c:v>
                </c:pt>
                <c:pt idx="1033">
                  <c:v>29</c:v>
                </c:pt>
                <c:pt idx="1034">
                  <c:v>26</c:v>
                </c:pt>
                <c:pt idx="1035">
                  <c:v>26.5</c:v>
                </c:pt>
                <c:pt idx="1036">
                  <c:v>20</c:v>
                </c:pt>
                <c:pt idx="1037">
                  <c:v>20.5</c:v>
                </c:pt>
                <c:pt idx="1038">
                  <c:v>33</c:v>
                </c:pt>
                <c:pt idx="1039">
                  <c:v>25.5</c:v>
                </c:pt>
                <c:pt idx="1040">
                  <c:v>37</c:v>
                </c:pt>
                <c:pt idx="1041">
                  <c:v>24.5</c:v>
                </c:pt>
                <c:pt idx="1042">
                  <c:v>25.5</c:v>
                </c:pt>
                <c:pt idx="1043">
                  <c:v>29.5</c:v>
                </c:pt>
                <c:pt idx="1044">
                  <c:v>27</c:v>
                </c:pt>
                <c:pt idx="1045">
                  <c:v>27.5</c:v>
                </c:pt>
                <c:pt idx="1046">
                  <c:v>25</c:v>
                </c:pt>
                <c:pt idx="1047">
                  <c:v>26</c:v>
                </c:pt>
                <c:pt idx="1048">
                  <c:v>28.5</c:v>
                </c:pt>
                <c:pt idx="1049">
                  <c:v>24</c:v>
                </c:pt>
                <c:pt idx="1050">
                  <c:v>26</c:v>
                </c:pt>
                <c:pt idx="1051">
                  <c:v>28</c:v>
                </c:pt>
                <c:pt idx="1052">
                  <c:v>28</c:v>
                </c:pt>
                <c:pt idx="1053">
                  <c:v>27.5</c:v>
                </c:pt>
                <c:pt idx="1054">
                  <c:v>27</c:v>
                </c:pt>
                <c:pt idx="1055">
                  <c:v>27</c:v>
                </c:pt>
                <c:pt idx="1056">
                  <c:v>24.5</c:v>
                </c:pt>
                <c:pt idx="1057">
                  <c:v>26</c:v>
                </c:pt>
                <c:pt idx="1058">
                  <c:v>26.5</c:v>
                </c:pt>
                <c:pt idx="1059">
                  <c:v>27.5</c:v>
                </c:pt>
                <c:pt idx="1060">
                  <c:v>22.5</c:v>
                </c:pt>
                <c:pt idx="1061">
                  <c:v>34.5</c:v>
                </c:pt>
                <c:pt idx="1062">
                  <c:v>24</c:v>
                </c:pt>
                <c:pt idx="1063">
                  <c:v>30</c:v>
                </c:pt>
                <c:pt idx="1064">
                  <c:v>28.5</c:v>
                </c:pt>
                <c:pt idx="1065">
                  <c:v>27</c:v>
                </c:pt>
                <c:pt idx="1066">
                  <c:v>25</c:v>
                </c:pt>
                <c:pt idx="1067">
                  <c:v>34.5</c:v>
                </c:pt>
                <c:pt idx="1068">
                  <c:v>25.5</c:v>
                </c:pt>
                <c:pt idx="1069">
                  <c:v>26</c:v>
                </c:pt>
                <c:pt idx="1070">
                  <c:v>22.5</c:v>
                </c:pt>
                <c:pt idx="1071">
                  <c:v>35</c:v>
                </c:pt>
                <c:pt idx="1072">
                  <c:v>25.5</c:v>
                </c:pt>
                <c:pt idx="1073">
                  <c:v>22.5</c:v>
                </c:pt>
                <c:pt idx="1074">
                  <c:v>29</c:v>
                </c:pt>
                <c:pt idx="1075">
                  <c:v>22.5</c:v>
                </c:pt>
                <c:pt idx="1076">
                  <c:v>30.5</c:v>
                </c:pt>
                <c:pt idx="1077">
                  <c:v>28.5</c:v>
                </c:pt>
                <c:pt idx="1078">
                  <c:v>30</c:v>
                </c:pt>
                <c:pt idx="1079">
                  <c:v>25.5</c:v>
                </c:pt>
                <c:pt idx="1080">
                  <c:v>37</c:v>
                </c:pt>
                <c:pt idx="1081">
                  <c:v>33</c:v>
                </c:pt>
                <c:pt idx="1082">
                  <c:v>25</c:v>
                </c:pt>
                <c:pt idx="1083">
                  <c:v>21.5</c:v>
                </c:pt>
                <c:pt idx="1084">
                  <c:v>23.5</c:v>
                </c:pt>
                <c:pt idx="1085">
                  <c:v>22.5</c:v>
                </c:pt>
                <c:pt idx="1086">
                  <c:v>28</c:v>
                </c:pt>
                <c:pt idx="1087">
                  <c:v>24</c:v>
                </c:pt>
                <c:pt idx="1088">
                  <c:v>29.5</c:v>
                </c:pt>
                <c:pt idx="1089">
                  <c:v>23</c:v>
                </c:pt>
                <c:pt idx="1090">
                  <c:v>32</c:v>
                </c:pt>
                <c:pt idx="1091">
                  <c:v>25.5</c:v>
                </c:pt>
                <c:pt idx="1092">
                  <c:v>22</c:v>
                </c:pt>
                <c:pt idx="1093">
                  <c:v>25</c:v>
                </c:pt>
                <c:pt idx="1094">
                  <c:v>27.5</c:v>
                </c:pt>
                <c:pt idx="1095">
                  <c:v>25</c:v>
                </c:pt>
                <c:pt idx="1096">
                  <c:v>27</c:v>
                </c:pt>
                <c:pt idx="1097">
                  <c:v>26.5</c:v>
                </c:pt>
                <c:pt idx="1098">
                  <c:v>29.5</c:v>
                </c:pt>
                <c:pt idx="1099">
                  <c:v>33.5</c:v>
                </c:pt>
                <c:pt idx="1100">
                  <c:v>28.5</c:v>
                </c:pt>
                <c:pt idx="1101">
                  <c:v>27.5</c:v>
                </c:pt>
                <c:pt idx="1102">
                  <c:v>19</c:v>
                </c:pt>
                <c:pt idx="1103">
                  <c:v>27.5</c:v>
                </c:pt>
                <c:pt idx="1104">
                  <c:v>23</c:v>
                </c:pt>
                <c:pt idx="1105">
                  <c:v>29.5</c:v>
                </c:pt>
                <c:pt idx="1106">
                  <c:v>28.5</c:v>
                </c:pt>
                <c:pt idx="1107">
                  <c:v>26.5</c:v>
                </c:pt>
                <c:pt idx="1108">
                  <c:v>21.5</c:v>
                </c:pt>
                <c:pt idx="1109">
                  <c:v>24.5</c:v>
                </c:pt>
                <c:pt idx="1110">
                  <c:v>31.5</c:v>
                </c:pt>
                <c:pt idx="1111">
                  <c:v>29.5</c:v>
                </c:pt>
                <c:pt idx="1112">
                  <c:v>24</c:v>
                </c:pt>
                <c:pt idx="1113">
                  <c:v>31</c:v>
                </c:pt>
                <c:pt idx="1114">
                  <c:v>30</c:v>
                </c:pt>
                <c:pt idx="1115">
                  <c:v>28</c:v>
                </c:pt>
                <c:pt idx="1116">
                  <c:v>25.5</c:v>
                </c:pt>
                <c:pt idx="1117">
                  <c:v>30.5</c:v>
                </c:pt>
                <c:pt idx="1118">
                  <c:v>28.5</c:v>
                </c:pt>
                <c:pt idx="1119">
                  <c:v>28</c:v>
                </c:pt>
                <c:pt idx="1120">
                  <c:v>28.5</c:v>
                </c:pt>
                <c:pt idx="1121">
                  <c:v>33.5</c:v>
                </c:pt>
                <c:pt idx="1122">
                  <c:v>32.5</c:v>
                </c:pt>
                <c:pt idx="1123">
                  <c:v>28</c:v>
                </c:pt>
                <c:pt idx="1124">
                  <c:v>26.5</c:v>
                </c:pt>
                <c:pt idx="1125">
                  <c:v>20</c:v>
                </c:pt>
                <c:pt idx="1126">
                  <c:v>24</c:v>
                </c:pt>
                <c:pt idx="1127">
                  <c:v>24.5</c:v>
                </c:pt>
                <c:pt idx="1128">
                  <c:v>27.5</c:v>
                </c:pt>
                <c:pt idx="1129">
                  <c:v>28.5</c:v>
                </c:pt>
                <c:pt idx="1130">
                  <c:v>29</c:v>
                </c:pt>
                <c:pt idx="1131">
                  <c:v>27.5</c:v>
                </c:pt>
                <c:pt idx="1132">
                  <c:v>27</c:v>
                </c:pt>
                <c:pt idx="1133">
                  <c:v>33</c:v>
                </c:pt>
                <c:pt idx="1134">
                  <c:v>29</c:v>
                </c:pt>
                <c:pt idx="1135">
                  <c:v>23</c:v>
                </c:pt>
                <c:pt idx="1136">
                  <c:v>26</c:v>
                </c:pt>
                <c:pt idx="1137">
                  <c:v>40</c:v>
                </c:pt>
                <c:pt idx="1138">
                  <c:v>33</c:v>
                </c:pt>
                <c:pt idx="1139">
                  <c:v>27</c:v>
                </c:pt>
                <c:pt idx="1140">
                  <c:v>34</c:v>
                </c:pt>
                <c:pt idx="1141">
                  <c:v>27</c:v>
                </c:pt>
                <c:pt idx="1142">
                  <c:v>30</c:v>
                </c:pt>
                <c:pt idx="1143">
                  <c:v>27</c:v>
                </c:pt>
                <c:pt idx="1144">
                  <c:v>30.5</c:v>
                </c:pt>
                <c:pt idx="1145">
                  <c:v>26.5</c:v>
                </c:pt>
                <c:pt idx="1146">
                  <c:v>27.5</c:v>
                </c:pt>
                <c:pt idx="1147">
                  <c:v>29</c:v>
                </c:pt>
                <c:pt idx="1148">
                  <c:v>34</c:v>
                </c:pt>
                <c:pt idx="1149">
                  <c:v>27.5</c:v>
                </c:pt>
                <c:pt idx="1150">
                  <c:v>29</c:v>
                </c:pt>
                <c:pt idx="1151">
                  <c:v>31.5</c:v>
                </c:pt>
                <c:pt idx="1152">
                  <c:v>28</c:v>
                </c:pt>
                <c:pt idx="1153">
                  <c:v>30.5</c:v>
                </c:pt>
                <c:pt idx="1154">
                  <c:v>28</c:v>
                </c:pt>
                <c:pt idx="1155">
                  <c:v>27</c:v>
                </c:pt>
                <c:pt idx="1156">
                  <c:v>27</c:v>
                </c:pt>
                <c:pt idx="1157">
                  <c:v>27</c:v>
                </c:pt>
                <c:pt idx="1158">
                  <c:v>29.5</c:v>
                </c:pt>
                <c:pt idx="1159">
                  <c:v>28</c:v>
                </c:pt>
                <c:pt idx="1160">
                  <c:v>34.5</c:v>
                </c:pt>
                <c:pt idx="1161">
                  <c:v>29.5</c:v>
                </c:pt>
                <c:pt idx="1162">
                  <c:v>25</c:v>
                </c:pt>
                <c:pt idx="1163">
                  <c:v>31.5</c:v>
                </c:pt>
                <c:pt idx="1164">
                  <c:v>25</c:v>
                </c:pt>
                <c:pt idx="1165">
                  <c:v>28.5</c:v>
                </c:pt>
                <c:pt idx="1166">
                  <c:v>28</c:v>
                </c:pt>
                <c:pt idx="1167">
                  <c:v>32.5</c:v>
                </c:pt>
                <c:pt idx="1168">
                  <c:v>26.5</c:v>
                </c:pt>
                <c:pt idx="1169">
                  <c:v>42</c:v>
                </c:pt>
                <c:pt idx="1170">
                  <c:v>21</c:v>
                </c:pt>
                <c:pt idx="1171">
                  <c:v>34.5</c:v>
                </c:pt>
                <c:pt idx="1172">
                  <c:v>27</c:v>
                </c:pt>
                <c:pt idx="1173">
                  <c:v>29.5</c:v>
                </c:pt>
                <c:pt idx="1174">
                  <c:v>26.5</c:v>
                </c:pt>
                <c:pt idx="1175">
                  <c:v>29</c:v>
                </c:pt>
                <c:pt idx="1176">
                  <c:v>24.5</c:v>
                </c:pt>
                <c:pt idx="1177">
                  <c:v>29.5</c:v>
                </c:pt>
                <c:pt idx="1178">
                  <c:v>31</c:v>
                </c:pt>
                <c:pt idx="1179">
                  <c:v>30.5</c:v>
                </c:pt>
                <c:pt idx="1180">
                  <c:v>28.5</c:v>
                </c:pt>
                <c:pt idx="1181">
                  <c:v>30</c:v>
                </c:pt>
                <c:pt idx="1182">
                  <c:v>33</c:v>
                </c:pt>
                <c:pt idx="1183">
                  <c:v>30</c:v>
                </c:pt>
                <c:pt idx="1184">
                  <c:v>28.5</c:v>
                </c:pt>
                <c:pt idx="1185">
                  <c:v>34</c:v>
                </c:pt>
                <c:pt idx="1186">
                  <c:v>27</c:v>
                </c:pt>
                <c:pt idx="1187">
                  <c:v>25</c:v>
                </c:pt>
                <c:pt idx="1188">
                  <c:v>29.5</c:v>
                </c:pt>
                <c:pt idx="1189">
                  <c:v>27</c:v>
                </c:pt>
                <c:pt idx="1190">
                  <c:v>24</c:v>
                </c:pt>
                <c:pt idx="1191">
                  <c:v>23</c:v>
                </c:pt>
                <c:pt idx="1192">
                  <c:v>28.5</c:v>
                </c:pt>
                <c:pt idx="1193">
                  <c:v>28</c:v>
                </c:pt>
                <c:pt idx="1194">
                  <c:v>39.5</c:v>
                </c:pt>
                <c:pt idx="1195">
                  <c:v>30.5</c:v>
                </c:pt>
                <c:pt idx="1196">
                  <c:v>28.5</c:v>
                </c:pt>
                <c:pt idx="1197">
                  <c:v>30.5</c:v>
                </c:pt>
                <c:pt idx="1198">
                  <c:v>33.5</c:v>
                </c:pt>
                <c:pt idx="1199">
                  <c:v>35.5</c:v>
                </c:pt>
                <c:pt idx="1200">
                  <c:v>23</c:v>
                </c:pt>
                <c:pt idx="1201">
                  <c:v>30</c:v>
                </c:pt>
                <c:pt idx="1202">
                  <c:v>32.5</c:v>
                </c:pt>
                <c:pt idx="1203">
                  <c:v>30</c:v>
                </c:pt>
                <c:pt idx="1204">
                  <c:v>29</c:v>
                </c:pt>
                <c:pt idx="1205">
                  <c:v>30.5</c:v>
                </c:pt>
                <c:pt idx="1206">
                  <c:v>31.5</c:v>
                </c:pt>
                <c:pt idx="1207">
                  <c:v>31.5</c:v>
                </c:pt>
                <c:pt idx="1208">
                  <c:v>25.5</c:v>
                </c:pt>
                <c:pt idx="1209">
                  <c:v>23.5</c:v>
                </c:pt>
                <c:pt idx="1210">
                  <c:v>28</c:v>
                </c:pt>
                <c:pt idx="1211">
                  <c:v>35</c:v>
                </c:pt>
                <c:pt idx="1212">
                  <c:v>32</c:v>
                </c:pt>
                <c:pt idx="1213">
                  <c:v>28.5</c:v>
                </c:pt>
                <c:pt idx="1214">
                  <c:v>26.5</c:v>
                </c:pt>
                <c:pt idx="1215">
                  <c:v>27</c:v>
                </c:pt>
                <c:pt idx="1216">
                  <c:v>28</c:v>
                </c:pt>
                <c:pt idx="1217">
                  <c:v>28.5</c:v>
                </c:pt>
                <c:pt idx="1218">
                  <c:v>27</c:v>
                </c:pt>
                <c:pt idx="1219">
                  <c:v>24</c:v>
                </c:pt>
                <c:pt idx="1220">
                  <c:v>31</c:v>
                </c:pt>
                <c:pt idx="1221">
                  <c:v>27.5</c:v>
                </c:pt>
                <c:pt idx="1222">
                  <c:v>27.5</c:v>
                </c:pt>
                <c:pt idx="1223">
                  <c:v>28.5</c:v>
                </c:pt>
                <c:pt idx="1224">
                  <c:v>34</c:v>
                </c:pt>
                <c:pt idx="1225">
                  <c:v>31.5</c:v>
                </c:pt>
                <c:pt idx="1226">
                  <c:v>27.5</c:v>
                </c:pt>
                <c:pt idx="1227">
                  <c:v>29</c:v>
                </c:pt>
                <c:pt idx="1228">
                  <c:v>27</c:v>
                </c:pt>
                <c:pt idx="1229">
                  <c:v>32.5</c:v>
                </c:pt>
                <c:pt idx="1230">
                  <c:v>26.5</c:v>
                </c:pt>
                <c:pt idx="1231">
                  <c:v>37</c:v>
                </c:pt>
                <c:pt idx="1232">
                  <c:v>31</c:v>
                </c:pt>
                <c:pt idx="1233">
                  <c:v>28.5</c:v>
                </c:pt>
                <c:pt idx="1234">
                  <c:v>35</c:v>
                </c:pt>
                <c:pt idx="1235">
                  <c:v>27.5</c:v>
                </c:pt>
                <c:pt idx="1236">
                  <c:v>33</c:v>
                </c:pt>
                <c:pt idx="1237">
                  <c:v>32</c:v>
                </c:pt>
                <c:pt idx="1238">
                  <c:v>32.5</c:v>
                </c:pt>
                <c:pt idx="1239">
                  <c:v>26</c:v>
                </c:pt>
                <c:pt idx="1240">
                  <c:v>36.5</c:v>
                </c:pt>
                <c:pt idx="1241">
                  <c:v>32</c:v>
                </c:pt>
                <c:pt idx="1242">
                  <c:v>25</c:v>
                </c:pt>
                <c:pt idx="1243">
                  <c:v>27.5</c:v>
                </c:pt>
                <c:pt idx="1244">
                  <c:v>35</c:v>
                </c:pt>
                <c:pt idx="1245">
                  <c:v>32</c:v>
                </c:pt>
                <c:pt idx="1246">
                  <c:v>26</c:v>
                </c:pt>
                <c:pt idx="1247">
                  <c:v>33</c:v>
                </c:pt>
                <c:pt idx="1248">
                  <c:v>32.5</c:v>
                </c:pt>
                <c:pt idx="1249">
                  <c:v>35.5</c:v>
                </c:pt>
                <c:pt idx="1250">
                  <c:v>31.5</c:v>
                </c:pt>
                <c:pt idx="1251">
                  <c:v>33</c:v>
                </c:pt>
                <c:pt idx="1252">
                  <c:v>33.5</c:v>
                </c:pt>
                <c:pt idx="1253">
                  <c:v>33</c:v>
                </c:pt>
                <c:pt idx="1254">
                  <c:v>31.5</c:v>
                </c:pt>
                <c:pt idx="1255">
                  <c:v>38</c:v>
                </c:pt>
                <c:pt idx="1256">
                  <c:v>38.5</c:v>
                </c:pt>
                <c:pt idx="1257">
                  <c:v>34.5</c:v>
                </c:pt>
                <c:pt idx="1258">
                  <c:v>30.5</c:v>
                </c:pt>
                <c:pt idx="1259">
                  <c:v>34</c:v>
                </c:pt>
                <c:pt idx="1260">
                  <c:v>30</c:v>
                </c:pt>
                <c:pt idx="1261">
                  <c:v>36.5</c:v>
                </c:pt>
                <c:pt idx="1262">
                  <c:v>31</c:v>
                </c:pt>
                <c:pt idx="1263">
                  <c:v>29.5</c:v>
                </c:pt>
                <c:pt idx="1264">
                  <c:v>27</c:v>
                </c:pt>
                <c:pt idx="1265">
                  <c:v>31.5</c:v>
                </c:pt>
                <c:pt idx="1266">
                  <c:v>29</c:v>
                </c:pt>
                <c:pt idx="1267">
                  <c:v>22.5</c:v>
                </c:pt>
                <c:pt idx="1268">
                  <c:v>31.5</c:v>
                </c:pt>
                <c:pt idx="1269">
                  <c:v>34.5</c:v>
                </c:pt>
                <c:pt idx="1270">
                  <c:v>39.5</c:v>
                </c:pt>
                <c:pt idx="1271">
                  <c:v>31</c:v>
                </c:pt>
                <c:pt idx="1272">
                  <c:v>30.5</c:v>
                </c:pt>
                <c:pt idx="1273">
                  <c:v>37</c:v>
                </c:pt>
                <c:pt idx="1274">
                  <c:v>37</c:v>
                </c:pt>
                <c:pt idx="1275">
                  <c:v>32.5</c:v>
                </c:pt>
                <c:pt idx="1276">
                  <c:v>36</c:v>
                </c:pt>
                <c:pt idx="1277">
                  <c:v>32</c:v>
                </c:pt>
                <c:pt idx="1278">
                  <c:v>28</c:v>
                </c:pt>
                <c:pt idx="1279">
                  <c:v>31</c:v>
                </c:pt>
                <c:pt idx="1280">
                  <c:v>25.5</c:v>
                </c:pt>
                <c:pt idx="1281">
                  <c:v>28.5</c:v>
                </c:pt>
                <c:pt idx="1282">
                  <c:v>31</c:v>
                </c:pt>
                <c:pt idx="1283">
                  <c:v>32</c:v>
                </c:pt>
                <c:pt idx="1284">
                  <c:v>30.5</c:v>
                </c:pt>
                <c:pt idx="1285">
                  <c:v>31.5</c:v>
                </c:pt>
                <c:pt idx="1286">
                  <c:v>31.5</c:v>
                </c:pt>
                <c:pt idx="1287">
                  <c:v>29</c:v>
                </c:pt>
                <c:pt idx="1288">
                  <c:v>34.5</c:v>
                </c:pt>
                <c:pt idx="1289">
                  <c:v>36.5</c:v>
                </c:pt>
                <c:pt idx="1290">
                  <c:v>34</c:v>
                </c:pt>
                <c:pt idx="1291">
                  <c:v>32.5</c:v>
                </c:pt>
                <c:pt idx="1292">
                  <c:v>29.5</c:v>
                </c:pt>
                <c:pt idx="1293">
                  <c:v>34.5</c:v>
                </c:pt>
                <c:pt idx="1294">
                  <c:v>38</c:v>
                </c:pt>
                <c:pt idx="1295">
                  <c:v>33</c:v>
                </c:pt>
                <c:pt idx="1296">
                  <c:v>27.5</c:v>
                </c:pt>
                <c:pt idx="1297">
                  <c:v>31</c:v>
                </c:pt>
                <c:pt idx="1298">
                  <c:v>37.5</c:v>
                </c:pt>
                <c:pt idx="1299">
                  <c:v>36.5</c:v>
                </c:pt>
                <c:pt idx="1300">
                  <c:v>30.5</c:v>
                </c:pt>
                <c:pt idx="1301">
                  <c:v>32</c:v>
                </c:pt>
                <c:pt idx="1302">
                  <c:v>33</c:v>
                </c:pt>
                <c:pt idx="1303">
                  <c:v>40.5</c:v>
                </c:pt>
                <c:pt idx="1304">
                  <c:v>28</c:v>
                </c:pt>
                <c:pt idx="1305">
                  <c:v>36.5</c:v>
                </c:pt>
                <c:pt idx="1306">
                  <c:v>35.5</c:v>
                </c:pt>
                <c:pt idx="1307">
                  <c:v>29</c:v>
                </c:pt>
                <c:pt idx="1308">
                  <c:v>29</c:v>
                </c:pt>
                <c:pt idx="1309">
                  <c:v>41.5</c:v>
                </c:pt>
                <c:pt idx="1310">
                  <c:v>34.5</c:v>
                </c:pt>
                <c:pt idx="1311">
                  <c:v>33</c:v>
                </c:pt>
                <c:pt idx="1312">
                  <c:v>32.5</c:v>
                </c:pt>
                <c:pt idx="1313">
                  <c:v>34</c:v>
                </c:pt>
                <c:pt idx="1314">
                  <c:v>30</c:v>
                </c:pt>
                <c:pt idx="1315">
                  <c:v>26.5</c:v>
                </c:pt>
                <c:pt idx="1316">
                  <c:v>29</c:v>
                </c:pt>
                <c:pt idx="1317">
                  <c:v>37</c:v>
                </c:pt>
                <c:pt idx="1318">
                  <c:v>35</c:v>
                </c:pt>
                <c:pt idx="1319">
                  <c:v>39</c:v>
                </c:pt>
                <c:pt idx="1320">
                  <c:v>36</c:v>
                </c:pt>
                <c:pt idx="1321">
                  <c:v>28</c:v>
                </c:pt>
                <c:pt idx="1322">
                  <c:v>32.5</c:v>
                </c:pt>
                <c:pt idx="1323">
                  <c:v>36.5</c:v>
                </c:pt>
                <c:pt idx="1324">
                  <c:v>32.5</c:v>
                </c:pt>
                <c:pt idx="1325">
                  <c:v>31.5</c:v>
                </c:pt>
                <c:pt idx="1326">
                  <c:v>28</c:v>
                </c:pt>
                <c:pt idx="1327">
                  <c:v>29</c:v>
                </c:pt>
                <c:pt idx="1328">
                  <c:v>34</c:v>
                </c:pt>
                <c:pt idx="1329">
                  <c:v>34.5</c:v>
                </c:pt>
                <c:pt idx="1330">
                  <c:v>37</c:v>
                </c:pt>
                <c:pt idx="1331">
                  <c:v>37.5</c:v>
                </c:pt>
                <c:pt idx="1332">
                  <c:v>36</c:v>
                </c:pt>
                <c:pt idx="1333">
                  <c:v>33</c:v>
                </c:pt>
                <c:pt idx="1334">
                  <c:v>30.5</c:v>
                </c:pt>
                <c:pt idx="1335">
                  <c:v>42</c:v>
                </c:pt>
                <c:pt idx="1336">
                  <c:v>36</c:v>
                </c:pt>
                <c:pt idx="1337">
                  <c:v>30</c:v>
                </c:pt>
                <c:pt idx="1338">
                  <c:v>35.5</c:v>
                </c:pt>
                <c:pt idx="1339">
                  <c:v>27.5</c:v>
                </c:pt>
                <c:pt idx="1340">
                  <c:v>28</c:v>
                </c:pt>
                <c:pt idx="1341">
                  <c:v>32.5</c:v>
                </c:pt>
                <c:pt idx="1342">
                  <c:v>41</c:v>
                </c:pt>
                <c:pt idx="1343">
                  <c:v>31.5</c:v>
                </c:pt>
                <c:pt idx="1344">
                  <c:v>34</c:v>
                </c:pt>
                <c:pt idx="1345">
                  <c:v>32</c:v>
                </c:pt>
                <c:pt idx="1346">
                  <c:v>35.5</c:v>
                </c:pt>
                <c:pt idx="1347">
                  <c:v>38.5</c:v>
                </c:pt>
                <c:pt idx="1348">
                  <c:v>38</c:v>
                </c:pt>
                <c:pt idx="1349">
                  <c:v>34</c:v>
                </c:pt>
                <c:pt idx="1350">
                  <c:v>29</c:v>
                </c:pt>
                <c:pt idx="1351">
                  <c:v>35</c:v>
                </c:pt>
                <c:pt idx="1352">
                  <c:v>34.5</c:v>
                </c:pt>
                <c:pt idx="1353">
                  <c:v>35.5</c:v>
                </c:pt>
                <c:pt idx="1354">
                  <c:v>27</c:v>
                </c:pt>
                <c:pt idx="1355">
                  <c:v>40.5</c:v>
                </c:pt>
                <c:pt idx="1356">
                  <c:v>37</c:v>
                </c:pt>
                <c:pt idx="1357">
                  <c:v>28.5</c:v>
                </c:pt>
                <c:pt idx="1358">
                  <c:v>28.5</c:v>
                </c:pt>
                <c:pt idx="1359">
                  <c:v>28</c:v>
                </c:pt>
                <c:pt idx="1360">
                  <c:v>32.5</c:v>
                </c:pt>
                <c:pt idx="1361">
                  <c:v>32</c:v>
                </c:pt>
                <c:pt idx="1362">
                  <c:v>33.5</c:v>
                </c:pt>
                <c:pt idx="1363">
                  <c:v>34.5</c:v>
                </c:pt>
                <c:pt idx="1364">
                  <c:v>36</c:v>
                </c:pt>
                <c:pt idx="1365">
                  <c:v>30.5</c:v>
                </c:pt>
                <c:pt idx="1366">
                  <c:v>36.5</c:v>
                </c:pt>
                <c:pt idx="1367">
                  <c:v>26.5</c:v>
                </c:pt>
                <c:pt idx="1368">
                  <c:v>39</c:v>
                </c:pt>
                <c:pt idx="1369">
                  <c:v>38</c:v>
                </c:pt>
                <c:pt idx="1370">
                  <c:v>34.5</c:v>
                </c:pt>
                <c:pt idx="1371">
                  <c:v>37</c:v>
                </c:pt>
                <c:pt idx="1372">
                  <c:v>33.5</c:v>
                </c:pt>
                <c:pt idx="1373">
                  <c:v>36</c:v>
                </c:pt>
                <c:pt idx="1374">
                  <c:v>41.5</c:v>
                </c:pt>
                <c:pt idx="1375">
                  <c:v>34</c:v>
                </c:pt>
                <c:pt idx="1376">
                  <c:v>43.5</c:v>
                </c:pt>
                <c:pt idx="1377">
                  <c:v>42.5</c:v>
                </c:pt>
                <c:pt idx="1378">
                  <c:v>37.5</c:v>
                </c:pt>
                <c:pt idx="1379">
                  <c:v>36.5</c:v>
                </c:pt>
                <c:pt idx="1380">
                  <c:v>35</c:v>
                </c:pt>
                <c:pt idx="1381">
                  <c:v>27</c:v>
                </c:pt>
                <c:pt idx="1382">
                  <c:v>35</c:v>
                </c:pt>
                <c:pt idx="1383">
                  <c:v>41</c:v>
                </c:pt>
                <c:pt idx="1384">
                  <c:v>36</c:v>
                </c:pt>
                <c:pt idx="1385">
                  <c:v>33.5</c:v>
                </c:pt>
                <c:pt idx="1386">
                  <c:v>34.5</c:v>
                </c:pt>
                <c:pt idx="1387">
                  <c:v>31.5</c:v>
                </c:pt>
                <c:pt idx="1388">
                  <c:v>33</c:v>
                </c:pt>
                <c:pt idx="1389">
                  <c:v>36</c:v>
                </c:pt>
                <c:pt idx="1390">
                  <c:v>34</c:v>
                </c:pt>
                <c:pt idx="1391">
                  <c:v>36</c:v>
                </c:pt>
                <c:pt idx="1392">
                  <c:v>38.5</c:v>
                </c:pt>
                <c:pt idx="1393">
                  <c:v>41.5</c:v>
                </c:pt>
                <c:pt idx="1394">
                  <c:v>32</c:v>
                </c:pt>
                <c:pt idx="1395">
                  <c:v>36.5</c:v>
                </c:pt>
                <c:pt idx="1396">
                  <c:v>31</c:v>
                </c:pt>
                <c:pt idx="1397">
                  <c:v>38.5</c:v>
                </c:pt>
                <c:pt idx="1398">
                  <c:v>30.5</c:v>
                </c:pt>
                <c:pt idx="1399">
                  <c:v>39</c:v>
                </c:pt>
                <c:pt idx="1400">
                  <c:v>28</c:v>
                </c:pt>
                <c:pt idx="1401">
                  <c:v>34</c:v>
                </c:pt>
                <c:pt idx="1402">
                  <c:v>36.5</c:v>
                </c:pt>
                <c:pt idx="1403">
                  <c:v>35.5</c:v>
                </c:pt>
                <c:pt idx="1404">
                  <c:v>28.5</c:v>
                </c:pt>
                <c:pt idx="1405">
                  <c:v>37.5</c:v>
                </c:pt>
                <c:pt idx="1406">
                  <c:v>33</c:v>
                </c:pt>
                <c:pt idx="1407">
                  <c:v>27.5</c:v>
                </c:pt>
                <c:pt idx="1408">
                  <c:v>37.5</c:v>
                </c:pt>
                <c:pt idx="1409">
                  <c:v>38.5</c:v>
                </c:pt>
                <c:pt idx="1410">
                  <c:v>38.5</c:v>
                </c:pt>
                <c:pt idx="1411">
                  <c:v>33</c:v>
                </c:pt>
                <c:pt idx="1412">
                  <c:v>36.5</c:v>
                </c:pt>
                <c:pt idx="1413">
                  <c:v>40.5</c:v>
                </c:pt>
                <c:pt idx="1414">
                  <c:v>40.5</c:v>
                </c:pt>
                <c:pt idx="1415">
                  <c:v>29.5</c:v>
                </c:pt>
                <c:pt idx="1416">
                  <c:v>38</c:v>
                </c:pt>
                <c:pt idx="1417">
                  <c:v>32.5</c:v>
                </c:pt>
                <c:pt idx="1418">
                  <c:v>34.5</c:v>
                </c:pt>
                <c:pt idx="1419">
                  <c:v>39</c:v>
                </c:pt>
                <c:pt idx="1420">
                  <c:v>36</c:v>
                </c:pt>
                <c:pt idx="1421">
                  <c:v>27.5</c:v>
                </c:pt>
                <c:pt idx="1422">
                  <c:v>34.5</c:v>
                </c:pt>
                <c:pt idx="1423">
                  <c:v>34</c:v>
                </c:pt>
                <c:pt idx="1424">
                  <c:v>34.5</c:v>
                </c:pt>
                <c:pt idx="1425">
                  <c:v>31</c:v>
                </c:pt>
                <c:pt idx="1426">
                  <c:v>43.5</c:v>
                </c:pt>
                <c:pt idx="1427">
                  <c:v>37.5</c:v>
                </c:pt>
                <c:pt idx="1428">
                  <c:v>40</c:v>
                </c:pt>
                <c:pt idx="1429">
                  <c:v>36</c:v>
                </c:pt>
                <c:pt idx="1430">
                  <c:v>38.5</c:v>
                </c:pt>
                <c:pt idx="1431">
                  <c:v>35.5</c:v>
                </c:pt>
                <c:pt idx="1432">
                  <c:v>35</c:v>
                </c:pt>
                <c:pt idx="1433">
                  <c:v>32</c:v>
                </c:pt>
                <c:pt idx="1434">
                  <c:v>30.5</c:v>
                </c:pt>
                <c:pt idx="1435">
                  <c:v>31</c:v>
                </c:pt>
                <c:pt idx="1436">
                  <c:v>38</c:v>
                </c:pt>
                <c:pt idx="1437">
                  <c:v>39</c:v>
                </c:pt>
                <c:pt idx="1438">
                  <c:v>33.5</c:v>
                </c:pt>
                <c:pt idx="1439">
                  <c:v>32</c:v>
                </c:pt>
                <c:pt idx="1440">
                  <c:v>40.5</c:v>
                </c:pt>
                <c:pt idx="1441">
                  <c:v>29</c:v>
                </c:pt>
                <c:pt idx="1442">
                  <c:v>41.5</c:v>
                </c:pt>
                <c:pt idx="1443">
                  <c:v>38</c:v>
                </c:pt>
                <c:pt idx="1444">
                  <c:v>35.5</c:v>
                </c:pt>
                <c:pt idx="1445">
                  <c:v>35</c:v>
                </c:pt>
                <c:pt idx="1446">
                  <c:v>34.5</c:v>
                </c:pt>
                <c:pt idx="1447">
                  <c:v>38</c:v>
                </c:pt>
                <c:pt idx="1448">
                  <c:v>33.5</c:v>
                </c:pt>
                <c:pt idx="1449">
                  <c:v>31</c:v>
                </c:pt>
                <c:pt idx="1450">
                  <c:v>37</c:v>
                </c:pt>
                <c:pt idx="1451">
                  <c:v>30.5</c:v>
                </c:pt>
                <c:pt idx="1452">
                  <c:v>33.5</c:v>
                </c:pt>
                <c:pt idx="1453">
                  <c:v>30.5</c:v>
                </c:pt>
                <c:pt idx="1454">
                  <c:v>38.5</c:v>
                </c:pt>
                <c:pt idx="1455">
                  <c:v>42</c:v>
                </c:pt>
                <c:pt idx="1456">
                  <c:v>38</c:v>
                </c:pt>
                <c:pt idx="1457">
                  <c:v>38.5</c:v>
                </c:pt>
                <c:pt idx="1458">
                  <c:v>39</c:v>
                </c:pt>
                <c:pt idx="1459">
                  <c:v>38.5</c:v>
                </c:pt>
                <c:pt idx="1460">
                  <c:v>35</c:v>
                </c:pt>
                <c:pt idx="1461">
                  <c:v>36.5</c:v>
                </c:pt>
                <c:pt idx="1462">
                  <c:v>37</c:v>
                </c:pt>
                <c:pt idx="1463">
                  <c:v>37</c:v>
                </c:pt>
                <c:pt idx="1464">
                  <c:v>33.5</c:v>
                </c:pt>
                <c:pt idx="1465">
                  <c:v>40.5</c:v>
                </c:pt>
                <c:pt idx="1466">
                  <c:v>45</c:v>
                </c:pt>
                <c:pt idx="1467">
                  <c:v>40.5</c:v>
                </c:pt>
                <c:pt idx="1468">
                  <c:v>29</c:v>
                </c:pt>
                <c:pt idx="1469">
                  <c:v>46</c:v>
                </c:pt>
                <c:pt idx="1470">
                  <c:v>37.5</c:v>
                </c:pt>
                <c:pt idx="1471">
                  <c:v>37.5</c:v>
                </c:pt>
                <c:pt idx="1472">
                  <c:v>32</c:v>
                </c:pt>
                <c:pt idx="1473">
                  <c:v>40.5</c:v>
                </c:pt>
                <c:pt idx="1474">
                  <c:v>32</c:v>
                </c:pt>
                <c:pt idx="1475">
                  <c:v>37.5</c:v>
                </c:pt>
                <c:pt idx="1476">
                  <c:v>34.5</c:v>
                </c:pt>
                <c:pt idx="1477">
                  <c:v>41</c:v>
                </c:pt>
                <c:pt idx="1478">
                  <c:v>28.5</c:v>
                </c:pt>
                <c:pt idx="1479">
                  <c:v>37</c:v>
                </c:pt>
                <c:pt idx="1480">
                  <c:v>39.5</c:v>
                </c:pt>
                <c:pt idx="1481">
                  <c:v>38.5</c:v>
                </c:pt>
                <c:pt idx="1482">
                  <c:v>33.5</c:v>
                </c:pt>
                <c:pt idx="1483">
                  <c:v>31.5</c:v>
                </c:pt>
                <c:pt idx="1484">
                  <c:v>45</c:v>
                </c:pt>
                <c:pt idx="1485">
                  <c:v>37.5</c:v>
                </c:pt>
                <c:pt idx="1486">
                  <c:v>27.5</c:v>
                </c:pt>
                <c:pt idx="1487">
                  <c:v>38.5</c:v>
                </c:pt>
                <c:pt idx="1488">
                  <c:v>44</c:v>
                </c:pt>
                <c:pt idx="1489">
                  <c:v>38</c:v>
                </c:pt>
                <c:pt idx="1490">
                  <c:v>38.5</c:v>
                </c:pt>
                <c:pt idx="1491">
                  <c:v>43</c:v>
                </c:pt>
                <c:pt idx="1492">
                  <c:v>35.5</c:v>
                </c:pt>
                <c:pt idx="1493">
                  <c:v>37</c:v>
                </c:pt>
                <c:pt idx="1494">
                  <c:v>32.5</c:v>
                </c:pt>
                <c:pt idx="1495">
                  <c:v>34</c:v>
                </c:pt>
                <c:pt idx="1496">
                  <c:v>39</c:v>
                </c:pt>
                <c:pt idx="1497">
                  <c:v>38.5</c:v>
                </c:pt>
                <c:pt idx="1498">
                  <c:v>42.5</c:v>
                </c:pt>
                <c:pt idx="1499">
                  <c:v>42</c:v>
                </c:pt>
                <c:pt idx="1500">
                  <c:v>40</c:v>
                </c:pt>
                <c:pt idx="1501">
                  <c:v>34</c:v>
                </c:pt>
                <c:pt idx="1502">
                  <c:v>41.5</c:v>
                </c:pt>
                <c:pt idx="1503">
                  <c:v>37.5</c:v>
                </c:pt>
                <c:pt idx="1504">
                  <c:v>43.5</c:v>
                </c:pt>
                <c:pt idx="1505">
                  <c:v>33.5</c:v>
                </c:pt>
                <c:pt idx="1506">
                  <c:v>34.5</c:v>
                </c:pt>
                <c:pt idx="1507">
                  <c:v>35.5</c:v>
                </c:pt>
                <c:pt idx="1508">
                  <c:v>45.5</c:v>
                </c:pt>
                <c:pt idx="1509">
                  <c:v>36</c:v>
                </c:pt>
                <c:pt idx="1510">
                  <c:v>43</c:v>
                </c:pt>
                <c:pt idx="1511">
                  <c:v>35</c:v>
                </c:pt>
                <c:pt idx="1512">
                  <c:v>38.5</c:v>
                </c:pt>
                <c:pt idx="1513">
                  <c:v>38</c:v>
                </c:pt>
                <c:pt idx="1514">
                  <c:v>39</c:v>
                </c:pt>
                <c:pt idx="1515">
                  <c:v>40</c:v>
                </c:pt>
                <c:pt idx="1516">
                  <c:v>28.5</c:v>
                </c:pt>
                <c:pt idx="1517">
                  <c:v>36.5</c:v>
                </c:pt>
                <c:pt idx="1518">
                  <c:v>42</c:v>
                </c:pt>
                <c:pt idx="1519">
                  <c:v>39.5</c:v>
                </c:pt>
                <c:pt idx="1520">
                  <c:v>39.5</c:v>
                </c:pt>
                <c:pt idx="1521">
                  <c:v>32</c:v>
                </c:pt>
                <c:pt idx="1522">
                  <c:v>42.5</c:v>
                </c:pt>
                <c:pt idx="1523">
                  <c:v>40.5</c:v>
                </c:pt>
                <c:pt idx="1524">
                  <c:v>44</c:v>
                </c:pt>
                <c:pt idx="1525">
                  <c:v>34</c:v>
                </c:pt>
                <c:pt idx="1526">
                  <c:v>38.5</c:v>
                </c:pt>
                <c:pt idx="1527">
                  <c:v>40</c:v>
                </c:pt>
                <c:pt idx="1528">
                  <c:v>42.5</c:v>
                </c:pt>
                <c:pt idx="1529">
                  <c:v>36</c:v>
                </c:pt>
                <c:pt idx="1530">
                  <c:v>44</c:v>
                </c:pt>
                <c:pt idx="1531">
                  <c:v>33</c:v>
                </c:pt>
                <c:pt idx="1532">
                  <c:v>39.5</c:v>
                </c:pt>
                <c:pt idx="1533">
                  <c:v>31</c:v>
                </c:pt>
                <c:pt idx="1534">
                  <c:v>33</c:v>
                </c:pt>
                <c:pt idx="1535">
                  <c:v>36.5</c:v>
                </c:pt>
                <c:pt idx="1536">
                  <c:v>28.5</c:v>
                </c:pt>
                <c:pt idx="1537">
                  <c:v>35</c:v>
                </c:pt>
                <c:pt idx="1538">
                  <c:v>44.5</c:v>
                </c:pt>
                <c:pt idx="1539">
                  <c:v>32.5</c:v>
                </c:pt>
                <c:pt idx="1540">
                  <c:v>36.5</c:v>
                </c:pt>
                <c:pt idx="1541">
                  <c:v>36</c:v>
                </c:pt>
                <c:pt idx="1542">
                  <c:v>39.5</c:v>
                </c:pt>
                <c:pt idx="1543">
                  <c:v>34</c:v>
                </c:pt>
                <c:pt idx="1544">
                  <c:v>40.5</c:v>
                </c:pt>
                <c:pt idx="1545">
                  <c:v>44</c:v>
                </c:pt>
                <c:pt idx="1546">
                  <c:v>29.5</c:v>
                </c:pt>
                <c:pt idx="1547">
                  <c:v>39.5</c:v>
                </c:pt>
                <c:pt idx="1548">
                  <c:v>38.5</c:v>
                </c:pt>
                <c:pt idx="1549">
                  <c:v>43.5</c:v>
                </c:pt>
                <c:pt idx="1550">
                  <c:v>39.5</c:v>
                </c:pt>
                <c:pt idx="1551">
                  <c:v>33</c:v>
                </c:pt>
                <c:pt idx="1552">
                  <c:v>40.5</c:v>
                </c:pt>
                <c:pt idx="1553">
                  <c:v>41.5</c:v>
                </c:pt>
                <c:pt idx="1554">
                  <c:v>34</c:v>
                </c:pt>
                <c:pt idx="1555">
                  <c:v>33</c:v>
                </c:pt>
                <c:pt idx="1556">
                  <c:v>34.5</c:v>
                </c:pt>
                <c:pt idx="1557">
                  <c:v>44.5</c:v>
                </c:pt>
                <c:pt idx="1558">
                  <c:v>43.5</c:v>
                </c:pt>
                <c:pt idx="1559">
                  <c:v>39</c:v>
                </c:pt>
                <c:pt idx="1560">
                  <c:v>44.5</c:v>
                </c:pt>
                <c:pt idx="1561">
                  <c:v>42</c:v>
                </c:pt>
                <c:pt idx="1562">
                  <c:v>39</c:v>
                </c:pt>
                <c:pt idx="1563">
                  <c:v>34.5</c:v>
                </c:pt>
                <c:pt idx="1564">
                  <c:v>37</c:v>
                </c:pt>
                <c:pt idx="1565">
                  <c:v>41</c:v>
                </c:pt>
                <c:pt idx="1566">
                  <c:v>34.5</c:v>
                </c:pt>
                <c:pt idx="1567">
                  <c:v>39</c:v>
                </c:pt>
                <c:pt idx="1568">
                  <c:v>37.5</c:v>
                </c:pt>
                <c:pt idx="1569">
                  <c:v>43</c:v>
                </c:pt>
                <c:pt idx="1570">
                  <c:v>33</c:v>
                </c:pt>
                <c:pt idx="1571">
                  <c:v>42.5</c:v>
                </c:pt>
                <c:pt idx="1572">
                  <c:v>34</c:v>
                </c:pt>
                <c:pt idx="1573">
                  <c:v>38.5</c:v>
                </c:pt>
                <c:pt idx="1574">
                  <c:v>33</c:v>
                </c:pt>
                <c:pt idx="1575">
                  <c:v>44</c:v>
                </c:pt>
                <c:pt idx="1576">
                  <c:v>37</c:v>
                </c:pt>
                <c:pt idx="1577">
                  <c:v>39</c:v>
                </c:pt>
                <c:pt idx="1578">
                  <c:v>38.5</c:v>
                </c:pt>
                <c:pt idx="1579">
                  <c:v>36</c:v>
                </c:pt>
                <c:pt idx="1580">
                  <c:v>43.5</c:v>
                </c:pt>
                <c:pt idx="1581">
                  <c:v>40</c:v>
                </c:pt>
                <c:pt idx="1582">
                  <c:v>43</c:v>
                </c:pt>
                <c:pt idx="1583">
                  <c:v>35.5</c:v>
                </c:pt>
                <c:pt idx="1584">
                  <c:v>42</c:v>
                </c:pt>
                <c:pt idx="1585">
                  <c:v>41.5</c:v>
                </c:pt>
                <c:pt idx="1586">
                  <c:v>35</c:v>
                </c:pt>
                <c:pt idx="1587">
                  <c:v>38.5</c:v>
                </c:pt>
                <c:pt idx="1588">
                  <c:v>34</c:v>
                </c:pt>
                <c:pt idx="1589">
                  <c:v>34</c:v>
                </c:pt>
                <c:pt idx="1590">
                  <c:v>42.5</c:v>
                </c:pt>
                <c:pt idx="1591">
                  <c:v>48</c:v>
                </c:pt>
                <c:pt idx="1592">
                  <c:v>35.5</c:v>
                </c:pt>
                <c:pt idx="1593">
                  <c:v>47.5</c:v>
                </c:pt>
                <c:pt idx="1594">
                  <c:v>41.5</c:v>
                </c:pt>
                <c:pt idx="1595">
                  <c:v>31</c:v>
                </c:pt>
                <c:pt idx="1596">
                  <c:v>46</c:v>
                </c:pt>
                <c:pt idx="1597">
                  <c:v>45.5</c:v>
                </c:pt>
                <c:pt idx="1598">
                  <c:v>40.5</c:v>
                </c:pt>
                <c:pt idx="1599">
                  <c:v>47</c:v>
                </c:pt>
                <c:pt idx="1600">
                  <c:v>37.5</c:v>
                </c:pt>
                <c:pt idx="1601">
                  <c:v>41</c:v>
                </c:pt>
                <c:pt idx="1602">
                  <c:v>45</c:v>
                </c:pt>
                <c:pt idx="1603">
                  <c:v>42</c:v>
                </c:pt>
                <c:pt idx="1604">
                  <c:v>36.5</c:v>
                </c:pt>
                <c:pt idx="1605">
                  <c:v>40</c:v>
                </c:pt>
                <c:pt idx="1606">
                  <c:v>39</c:v>
                </c:pt>
                <c:pt idx="1607">
                  <c:v>37.5</c:v>
                </c:pt>
                <c:pt idx="1608">
                  <c:v>33.5</c:v>
                </c:pt>
                <c:pt idx="1609">
                  <c:v>40.5</c:v>
                </c:pt>
                <c:pt idx="1610">
                  <c:v>41</c:v>
                </c:pt>
                <c:pt idx="1611">
                  <c:v>41</c:v>
                </c:pt>
                <c:pt idx="1612">
                  <c:v>39.5</c:v>
                </c:pt>
                <c:pt idx="1613">
                  <c:v>48</c:v>
                </c:pt>
                <c:pt idx="1614">
                  <c:v>38</c:v>
                </c:pt>
                <c:pt idx="1615">
                  <c:v>48</c:v>
                </c:pt>
                <c:pt idx="1616">
                  <c:v>37.5</c:v>
                </c:pt>
                <c:pt idx="1617">
                  <c:v>36.5</c:v>
                </c:pt>
                <c:pt idx="1618">
                  <c:v>42</c:v>
                </c:pt>
                <c:pt idx="1619">
                  <c:v>38</c:v>
                </c:pt>
                <c:pt idx="1620">
                  <c:v>45</c:v>
                </c:pt>
                <c:pt idx="1621">
                  <c:v>46</c:v>
                </c:pt>
                <c:pt idx="1622">
                  <c:v>37.5</c:v>
                </c:pt>
                <c:pt idx="1623">
                  <c:v>43.5</c:v>
                </c:pt>
                <c:pt idx="1624">
                  <c:v>42.5</c:v>
                </c:pt>
                <c:pt idx="1625">
                  <c:v>41.5</c:v>
                </c:pt>
                <c:pt idx="1626">
                  <c:v>37.5</c:v>
                </c:pt>
                <c:pt idx="1627">
                  <c:v>37.5</c:v>
                </c:pt>
                <c:pt idx="1628">
                  <c:v>37.5</c:v>
                </c:pt>
                <c:pt idx="1629">
                  <c:v>41</c:v>
                </c:pt>
                <c:pt idx="1630">
                  <c:v>40</c:v>
                </c:pt>
                <c:pt idx="1631">
                  <c:v>43.5</c:v>
                </c:pt>
                <c:pt idx="1632">
                  <c:v>47.5</c:v>
                </c:pt>
                <c:pt idx="1633">
                  <c:v>41</c:v>
                </c:pt>
                <c:pt idx="1634">
                  <c:v>40.5</c:v>
                </c:pt>
                <c:pt idx="1635">
                  <c:v>43</c:v>
                </c:pt>
                <c:pt idx="1636">
                  <c:v>36.5</c:v>
                </c:pt>
                <c:pt idx="1637">
                  <c:v>42</c:v>
                </c:pt>
                <c:pt idx="1638">
                  <c:v>42</c:v>
                </c:pt>
                <c:pt idx="1639">
                  <c:v>33.5</c:v>
                </c:pt>
                <c:pt idx="1640">
                  <c:v>38.5</c:v>
                </c:pt>
                <c:pt idx="1641">
                  <c:v>37</c:v>
                </c:pt>
                <c:pt idx="1642">
                  <c:v>42</c:v>
                </c:pt>
                <c:pt idx="1643">
                  <c:v>39.5</c:v>
                </c:pt>
                <c:pt idx="1644">
                  <c:v>36</c:v>
                </c:pt>
                <c:pt idx="1645">
                  <c:v>40.5</c:v>
                </c:pt>
                <c:pt idx="1646">
                  <c:v>37.5</c:v>
                </c:pt>
                <c:pt idx="1647">
                  <c:v>35</c:v>
                </c:pt>
                <c:pt idx="1648">
                  <c:v>46</c:v>
                </c:pt>
                <c:pt idx="1649">
                  <c:v>41.5</c:v>
                </c:pt>
                <c:pt idx="1650">
                  <c:v>31</c:v>
                </c:pt>
                <c:pt idx="1651">
                  <c:v>34.5</c:v>
                </c:pt>
                <c:pt idx="1652">
                  <c:v>52.5</c:v>
                </c:pt>
                <c:pt idx="1653">
                  <c:v>40</c:v>
                </c:pt>
                <c:pt idx="1654">
                  <c:v>46.5</c:v>
                </c:pt>
                <c:pt idx="1655">
                  <c:v>41.5</c:v>
                </c:pt>
                <c:pt idx="1656">
                  <c:v>44.5</c:v>
                </c:pt>
                <c:pt idx="1657">
                  <c:v>47.5</c:v>
                </c:pt>
                <c:pt idx="1658">
                  <c:v>41.5</c:v>
                </c:pt>
                <c:pt idx="1659">
                  <c:v>45</c:v>
                </c:pt>
                <c:pt idx="1660">
                  <c:v>43.5</c:v>
                </c:pt>
                <c:pt idx="1661">
                  <c:v>42.5</c:v>
                </c:pt>
                <c:pt idx="1662">
                  <c:v>39</c:v>
                </c:pt>
                <c:pt idx="1663">
                  <c:v>50</c:v>
                </c:pt>
                <c:pt idx="1664">
                  <c:v>40</c:v>
                </c:pt>
                <c:pt idx="1665">
                  <c:v>39.5</c:v>
                </c:pt>
                <c:pt idx="1666">
                  <c:v>47</c:v>
                </c:pt>
                <c:pt idx="1667">
                  <c:v>45</c:v>
                </c:pt>
                <c:pt idx="1668">
                  <c:v>50.5</c:v>
                </c:pt>
                <c:pt idx="1669">
                  <c:v>34</c:v>
                </c:pt>
                <c:pt idx="1670">
                  <c:v>38.5</c:v>
                </c:pt>
                <c:pt idx="1671">
                  <c:v>44.5</c:v>
                </c:pt>
                <c:pt idx="1672">
                  <c:v>44.5</c:v>
                </c:pt>
                <c:pt idx="1673">
                  <c:v>43</c:v>
                </c:pt>
                <c:pt idx="1674">
                  <c:v>48.5</c:v>
                </c:pt>
                <c:pt idx="1675">
                  <c:v>37.5</c:v>
                </c:pt>
                <c:pt idx="1676">
                  <c:v>42.5</c:v>
                </c:pt>
                <c:pt idx="1677">
                  <c:v>45.5</c:v>
                </c:pt>
                <c:pt idx="1678">
                  <c:v>48</c:v>
                </c:pt>
                <c:pt idx="1679">
                  <c:v>39</c:v>
                </c:pt>
                <c:pt idx="1680">
                  <c:v>45</c:v>
                </c:pt>
                <c:pt idx="1681">
                  <c:v>41</c:v>
                </c:pt>
                <c:pt idx="1682">
                  <c:v>36</c:v>
                </c:pt>
                <c:pt idx="1683">
                  <c:v>47.5</c:v>
                </c:pt>
                <c:pt idx="1684">
                  <c:v>42</c:v>
                </c:pt>
                <c:pt idx="1685">
                  <c:v>46.5</c:v>
                </c:pt>
                <c:pt idx="1686">
                  <c:v>38.5</c:v>
                </c:pt>
                <c:pt idx="1687">
                  <c:v>42</c:v>
                </c:pt>
                <c:pt idx="1688">
                  <c:v>50.5</c:v>
                </c:pt>
                <c:pt idx="1689">
                  <c:v>39.5</c:v>
                </c:pt>
                <c:pt idx="1690">
                  <c:v>40</c:v>
                </c:pt>
                <c:pt idx="1691">
                  <c:v>49.5</c:v>
                </c:pt>
                <c:pt idx="1692">
                  <c:v>45.5</c:v>
                </c:pt>
                <c:pt idx="1693">
                  <c:v>46</c:v>
                </c:pt>
                <c:pt idx="1694">
                  <c:v>37.5</c:v>
                </c:pt>
                <c:pt idx="1695">
                  <c:v>41.5</c:v>
                </c:pt>
                <c:pt idx="1696">
                  <c:v>36.5</c:v>
                </c:pt>
                <c:pt idx="1697">
                  <c:v>39.5</c:v>
                </c:pt>
                <c:pt idx="1698">
                  <c:v>47</c:v>
                </c:pt>
                <c:pt idx="1699">
                  <c:v>37.5</c:v>
                </c:pt>
                <c:pt idx="1700">
                  <c:v>43</c:v>
                </c:pt>
                <c:pt idx="1701">
                  <c:v>48</c:v>
                </c:pt>
                <c:pt idx="1702">
                  <c:v>41</c:v>
                </c:pt>
                <c:pt idx="1703">
                  <c:v>43</c:v>
                </c:pt>
                <c:pt idx="1704">
                  <c:v>40.5</c:v>
                </c:pt>
                <c:pt idx="1705">
                  <c:v>45</c:v>
                </c:pt>
                <c:pt idx="1706">
                  <c:v>46</c:v>
                </c:pt>
                <c:pt idx="1707">
                  <c:v>38</c:v>
                </c:pt>
                <c:pt idx="1708">
                  <c:v>46</c:v>
                </c:pt>
                <c:pt idx="1709">
                  <c:v>45</c:v>
                </c:pt>
                <c:pt idx="1710">
                  <c:v>46.5</c:v>
                </c:pt>
                <c:pt idx="1711">
                  <c:v>37.5</c:v>
                </c:pt>
                <c:pt idx="1712">
                  <c:v>46</c:v>
                </c:pt>
                <c:pt idx="1713">
                  <c:v>39</c:v>
                </c:pt>
                <c:pt idx="1714">
                  <c:v>40.5</c:v>
                </c:pt>
                <c:pt idx="1715">
                  <c:v>45.5</c:v>
                </c:pt>
                <c:pt idx="1716">
                  <c:v>44.5</c:v>
                </c:pt>
                <c:pt idx="1717">
                  <c:v>43</c:v>
                </c:pt>
                <c:pt idx="1718">
                  <c:v>36</c:v>
                </c:pt>
                <c:pt idx="1719">
                  <c:v>47</c:v>
                </c:pt>
                <c:pt idx="1720">
                  <c:v>48</c:v>
                </c:pt>
                <c:pt idx="1721">
                  <c:v>44.5</c:v>
                </c:pt>
                <c:pt idx="1722">
                  <c:v>42</c:v>
                </c:pt>
                <c:pt idx="1723">
                  <c:v>51.5</c:v>
                </c:pt>
                <c:pt idx="1724">
                  <c:v>45</c:v>
                </c:pt>
                <c:pt idx="1725">
                  <c:v>37.5</c:v>
                </c:pt>
                <c:pt idx="1726">
                  <c:v>39.5</c:v>
                </c:pt>
                <c:pt idx="1727">
                  <c:v>44</c:v>
                </c:pt>
                <c:pt idx="1728">
                  <c:v>41.5</c:v>
                </c:pt>
                <c:pt idx="1729">
                  <c:v>44</c:v>
                </c:pt>
                <c:pt idx="1730">
                  <c:v>39.5</c:v>
                </c:pt>
                <c:pt idx="1731">
                  <c:v>47</c:v>
                </c:pt>
                <c:pt idx="1732">
                  <c:v>40</c:v>
                </c:pt>
                <c:pt idx="1733">
                  <c:v>50</c:v>
                </c:pt>
                <c:pt idx="1734">
                  <c:v>41</c:v>
                </c:pt>
                <c:pt idx="1735">
                  <c:v>50</c:v>
                </c:pt>
                <c:pt idx="1736">
                  <c:v>33.5</c:v>
                </c:pt>
                <c:pt idx="1737">
                  <c:v>49</c:v>
                </c:pt>
                <c:pt idx="1738">
                  <c:v>42.5</c:v>
                </c:pt>
                <c:pt idx="1739">
                  <c:v>42.5</c:v>
                </c:pt>
                <c:pt idx="1740">
                  <c:v>43.5</c:v>
                </c:pt>
                <c:pt idx="1741">
                  <c:v>39</c:v>
                </c:pt>
                <c:pt idx="1742">
                  <c:v>44.5</c:v>
                </c:pt>
                <c:pt idx="1743">
                  <c:v>40.5</c:v>
                </c:pt>
                <c:pt idx="1744">
                  <c:v>46.5</c:v>
                </c:pt>
                <c:pt idx="1745">
                  <c:v>48.5</c:v>
                </c:pt>
                <c:pt idx="1746">
                  <c:v>39.5</c:v>
                </c:pt>
                <c:pt idx="1747">
                  <c:v>46.5</c:v>
                </c:pt>
                <c:pt idx="1748">
                  <c:v>42.5</c:v>
                </c:pt>
                <c:pt idx="1749">
                  <c:v>42</c:v>
                </c:pt>
                <c:pt idx="1750">
                  <c:v>34</c:v>
                </c:pt>
                <c:pt idx="1751">
                  <c:v>41</c:v>
                </c:pt>
                <c:pt idx="1752">
                  <c:v>45.5</c:v>
                </c:pt>
                <c:pt idx="1753">
                  <c:v>47</c:v>
                </c:pt>
                <c:pt idx="1754">
                  <c:v>40.5</c:v>
                </c:pt>
                <c:pt idx="1755">
                  <c:v>46.5</c:v>
                </c:pt>
                <c:pt idx="1756">
                  <c:v>37.5</c:v>
                </c:pt>
                <c:pt idx="1757">
                  <c:v>43.5</c:v>
                </c:pt>
                <c:pt idx="1758">
                  <c:v>47.5</c:v>
                </c:pt>
                <c:pt idx="1759">
                  <c:v>47</c:v>
                </c:pt>
                <c:pt idx="1760">
                  <c:v>41</c:v>
                </c:pt>
                <c:pt idx="1761">
                  <c:v>38</c:v>
                </c:pt>
                <c:pt idx="1762">
                  <c:v>45.5</c:v>
                </c:pt>
                <c:pt idx="1763">
                  <c:v>50</c:v>
                </c:pt>
                <c:pt idx="1764">
                  <c:v>38.5</c:v>
                </c:pt>
                <c:pt idx="1765">
                  <c:v>45.5</c:v>
                </c:pt>
                <c:pt idx="1766">
                  <c:v>46</c:v>
                </c:pt>
                <c:pt idx="1767">
                  <c:v>41.5</c:v>
                </c:pt>
                <c:pt idx="1768">
                  <c:v>47.5</c:v>
                </c:pt>
                <c:pt idx="1769">
                  <c:v>38</c:v>
                </c:pt>
                <c:pt idx="1770">
                  <c:v>40</c:v>
                </c:pt>
                <c:pt idx="1771">
                  <c:v>36.5</c:v>
                </c:pt>
                <c:pt idx="1772">
                  <c:v>42.5</c:v>
                </c:pt>
                <c:pt idx="1773">
                  <c:v>43</c:v>
                </c:pt>
                <c:pt idx="1774">
                  <c:v>50</c:v>
                </c:pt>
                <c:pt idx="1775">
                  <c:v>42.5</c:v>
                </c:pt>
                <c:pt idx="1776">
                  <c:v>46</c:v>
                </c:pt>
                <c:pt idx="1777">
                  <c:v>42.5</c:v>
                </c:pt>
                <c:pt idx="1778">
                  <c:v>44</c:v>
                </c:pt>
                <c:pt idx="1779">
                  <c:v>44</c:v>
                </c:pt>
                <c:pt idx="1780">
                  <c:v>41</c:v>
                </c:pt>
                <c:pt idx="1781">
                  <c:v>44</c:v>
                </c:pt>
                <c:pt idx="1782">
                  <c:v>41</c:v>
                </c:pt>
                <c:pt idx="1783">
                  <c:v>49</c:v>
                </c:pt>
                <c:pt idx="1784">
                  <c:v>48</c:v>
                </c:pt>
                <c:pt idx="1785">
                  <c:v>54</c:v>
                </c:pt>
                <c:pt idx="1786">
                  <c:v>45.5</c:v>
                </c:pt>
                <c:pt idx="1787">
                  <c:v>40</c:v>
                </c:pt>
                <c:pt idx="1788">
                  <c:v>36.5</c:v>
                </c:pt>
                <c:pt idx="1789">
                  <c:v>51</c:v>
                </c:pt>
                <c:pt idx="1790">
                  <c:v>43</c:v>
                </c:pt>
                <c:pt idx="1791">
                  <c:v>41.5</c:v>
                </c:pt>
                <c:pt idx="1792">
                  <c:v>42</c:v>
                </c:pt>
                <c:pt idx="1793">
                  <c:v>45</c:v>
                </c:pt>
                <c:pt idx="1794">
                  <c:v>53.5</c:v>
                </c:pt>
                <c:pt idx="1795">
                  <c:v>42.5</c:v>
                </c:pt>
                <c:pt idx="1796">
                  <c:v>43.5</c:v>
                </c:pt>
                <c:pt idx="1797">
                  <c:v>42.5</c:v>
                </c:pt>
                <c:pt idx="1798">
                  <c:v>47</c:v>
                </c:pt>
                <c:pt idx="1799">
                  <c:v>47</c:v>
                </c:pt>
                <c:pt idx="1800">
                  <c:v>48.5</c:v>
                </c:pt>
                <c:pt idx="1801">
                  <c:v>43.5</c:v>
                </c:pt>
                <c:pt idx="1802">
                  <c:v>48.5</c:v>
                </c:pt>
                <c:pt idx="1803">
                  <c:v>42.5</c:v>
                </c:pt>
                <c:pt idx="1804">
                  <c:v>45.5</c:v>
                </c:pt>
                <c:pt idx="1805">
                  <c:v>44.5</c:v>
                </c:pt>
                <c:pt idx="1806">
                  <c:v>42</c:v>
                </c:pt>
                <c:pt idx="1807">
                  <c:v>42.5</c:v>
                </c:pt>
                <c:pt idx="1808">
                  <c:v>44</c:v>
                </c:pt>
                <c:pt idx="1809">
                  <c:v>44</c:v>
                </c:pt>
                <c:pt idx="1810">
                  <c:v>43</c:v>
                </c:pt>
                <c:pt idx="1811">
                  <c:v>46.5</c:v>
                </c:pt>
                <c:pt idx="1812">
                  <c:v>50</c:v>
                </c:pt>
                <c:pt idx="1813">
                  <c:v>45.5</c:v>
                </c:pt>
                <c:pt idx="1814">
                  <c:v>47.5</c:v>
                </c:pt>
                <c:pt idx="1815">
                  <c:v>36</c:v>
                </c:pt>
                <c:pt idx="1816">
                  <c:v>41</c:v>
                </c:pt>
                <c:pt idx="1817">
                  <c:v>47.5</c:v>
                </c:pt>
                <c:pt idx="1818">
                  <c:v>48</c:v>
                </c:pt>
                <c:pt idx="1819">
                  <c:v>39.5</c:v>
                </c:pt>
                <c:pt idx="1820">
                  <c:v>45.5</c:v>
                </c:pt>
                <c:pt idx="1821">
                  <c:v>44</c:v>
                </c:pt>
                <c:pt idx="1822">
                  <c:v>41</c:v>
                </c:pt>
                <c:pt idx="1823">
                  <c:v>42.5</c:v>
                </c:pt>
                <c:pt idx="1824">
                  <c:v>51</c:v>
                </c:pt>
                <c:pt idx="1825">
                  <c:v>35</c:v>
                </c:pt>
                <c:pt idx="1826">
                  <c:v>43.5</c:v>
                </c:pt>
                <c:pt idx="1827">
                  <c:v>47.5</c:v>
                </c:pt>
                <c:pt idx="1828">
                  <c:v>47</c:v>
                </c:pt>
                <c:pt idx="1829">
                  <c:v>41.5</c:v>
                </c:pt>
                <c:pt idx="1830">
                  <c:v>47</c:v>
                </c:pt>
                <c:pt idx="1831">
                  <c:v>49</c:v>
                </c:pt>
                <c:pt idx="1832">
                  <c:v>45</c:v>
                </c:pt>
                <c:pt idx="1833">
                  <c:v>53</c:v>
                </c:pt>
                <c:pt idx="1834">
                  <c:v>55</c:v>
                </c:pt>
                <c:pt idx="1835">
                  <c:v>47</c:v>
                </c:pt>
                <c:pt idx="1836">
                  <c:v>49</c:v>
                </c:pt>
                <c:pt idx="1837">
                  <c:v>45.5</c:v>
                </c:pt>
                <c:pt idx="1838">
                  <c:v>50</c:v>
                </c:pt>
                <c:pt idx="1839">
                  <c:v>46</c:v>
                </c:pt>
                <c:pt idx="1840">
                  <c:v>47</c:v>
                </c:pt>
                <c:pt idx="1841">
                  <c:v>42.5</c:v>
                </c:pt>
                <c:pt idx="1842">
                  <c:v>53</c:v>
                </c:pt>
                <c:pt idx="1843">
                  <c:v>49.5</c:v>
                </c:pt>
                <c:pt idx="1844">
                  <c:v>44</c:v>
                </c:pt>
                <c:pt idx="1845">
                  <c:v>47.5</c:v>
                </c:pt>
                <c:pt idx="1846">
                  <c:v>45.5</c:v>
                </c:pt>
                <c:pt idx="1847">
                  <c:v>40.5</c:v>
                </c:pt>
                <c:pt idx="1848">
                  <c:v>46.5</c:v>
                </c:pt>
                <c:pt idx="1849">
                  <c:v>44.5</c:v>
                </c:pt>
                <c:pt idx="1850">
                  <c:v>44.5</c:v>
                </c:pt>
                <c:pt idx="1851">
                  <c:v>38.5</c:v>
                </c:pt>
                <c:pt idx="1852">
                  <c:v>49.5</c:v>
                </c:pt>
                <c:pt idx="1853">
                  <c:v>47</c:v>
                </c:pt>
                <c:pt idx="1854">
                  <c:v>52</c:v>
                </c:pt>
                <c:pt idx="1855">
                  <c:v>48</c:v>
                </c:pt>
                <c:pt idx="1856">
                  <c:v>42.5</c:v>
                </c:pt>
                <c:pt idx="1857">
                  <c:v>43.5</c:v>
                </c:pt>
                <c:pt idx="1858">
                  <c:v>48.5</c:v>
                </c:pt>
                <c:pt idx="1859">
                  <c:v>42.5</c:v>
                </c:pt>
                <c:pt idx="1860">
                  <c:v>35.5</c:v>
                </c:pt>
                <c:pt idx="1861">
                  <c:v>49.5</c:v>
                </c:pt>
                <c:pt idx="1862">
                  <c:v>45</c:v>
                </c:pt>
                <c:pt idx="1863">
                  <c:v>53.5</c:v>
                </c:pt>
                <c:pt idx="1864">
                  <c:v>49.5</c:v>
                </c:pt>
                <c:pt idx="1865">
                  <c:v>51.5</c:v>
                </c:pt>
                <c:pt idx="1866">
                  <c:v>50.5</c:v>
                </c:pt>
                <c:pt idx="1867">
                  <c:v>47</c:v>
                </c:pt>
                <c:pt idx="1868">
                  <c:v>45</c:v>
                </c:pt>
                <c:pt idx="1869">
                  <c:v>49</c:v>
                </c:pt>
                <c:pt idx="1870">
                  <c:v>47</c:v>
                </c:pt>
                <c:pt idx="1871">
                  <c:v>48</c:v>
                </c:pt>
                <c:pt idx="1872">
                  <c:v>50</c:v>
                </c:pt>
                <c:pt idx="1873">
                  <c:v>42</c:v>
                </c:pt>
                <c:pt idx="1874">
                  <c:v>53</c:v>
                </c:pt>
                <c:pt idx="1875">
                  <c:v>46.5</c:v>
                </c:pt>
                <c:pt idx="1876">
                  <c:v>50.5</c:v>
                </c:pt>
                <c:pt idx="1877">
                  <c:v>44</c:v>
                </c:pt>
                <c:pt idx="1878">
                  <c:v>40.5</c:v>
                </c:pt>
                <c:pt idx="1879">
                  <c:v>51</c:v>
                </c:pt>
                <c:pt idx="1880">
                  <c:v>48.5</c:v>
                </c:pt>
                <c:pt idx="1881">
                  <c:v>44.5</c:v>
                </c:pt>
                <c:pt idx="1882">
                  <c:v>61</c:v>
                </c:pt>
                <c:pt idx="1883">
                  <c:v>46</c:v>
                </c:pt>
                <c:pt idx="1884">
                  <c:v>47</c:v>
                </c:pt>
                <c:pt idx="1885">
                  <c:v>48</c:v>
                </c:pt>
                <c:pt idx="1886">
                  <c:v>50.5</c:v>
                </c:pt>
                <c:pt idx="1887">
                  <c:v>44</c:v>
                </c:pt>
                <c:pt idx="1888">
                  <c:v>41</c:v>
                </c:pt>
                <c:pt idx="1889">
                  <c:v>46</c:v>
                </c:pt>
                <c:pt idx="1890">
                  <c:v>50.5</c:v>
                </c:pt>
                <c:pt idx="1891">
                  <c:v>48.5</c:v>
                </c:pt>
                <c:pt idx="1892">
                  <c:v>46</c:v>
                </c:pt>
                <c:pt idx="1893">
                  <c:v>45</c:v>
                </c:pt>
                <c:pt idx="1894">
                  <c:v>44.5</c:v>
                </c:pt>
                <c:pt idx="1895">
                  <c:v>51.5</c:v>
                </c:pt>
                <c:pt idx="1896">
                  <c:v>46.5</c:v>
                </c:pt>
                <c:pt idx="1897">
                  <c:v>52.5</c:v>
                </c:pt>
                <c:pt idx="1898">
                  <c:v>45.5</c:v>
                </c:pt>
                <c:pt idx="1899">
                  <c:v>48</c:v>
                </c:pt>
                <c:pt idx="1900">
                  <c:v>53</c:v>
                </c:pt>
                <c:pt idx="1901">
                  <c:v>46.5</c:v>
                </c:pt>
                <c:pt idx="1902">
                  <c:v>42.5</c:v>
                </c:pt>
                <c:pt idx="1903">
                  <c:v>43</c:v>
                </c:pt>
                <c:pt idx="1904">
                  <c:v>61</c:v>
                </c:pt>
                <c:pt idx="1905">
                  <c:v>48.5</c:v>
                </c:pt>
                <c:pt idx="1906">
                  <c:v>57.5</c:v>
                </c:pt>
                <c:pt idx="1907">
                  <c:v>54.5</c:v>
                </c:pt>
                <c:pt idx="1908">
                  <c:v>44</c:v>
                </c:pt>
                <c:pt idx="1909">
                  <c:v>50.5</c:v>
                </c:pt>
                <c:pt idx="1910">
                  <c:v>34.5</c:v>
                </c:pt>
                <c:pt idx="1911">
                  <c:v>53.5</c:v>
                </c:pt>
                <c:pt idx="1912">
                  <c:v>42.5</c:v>
                </c:pt>
                <c:pt idx="1913">
                  <c:v>55</c:v>
                </c:pt>
                <c:pt idx="1914">
                  <c:v>44.5</c:v>
                </c:pt>
                <c:pt idx="1915">
                  <c:v>52</c:v>
                </c:pt>
                <c:pt idx="1916">
                  <c:v>52</c:v>
                </c:pt>
                <c:pt idx="1917">
                  <c:v>55</c:v>
                </c:pt>
                <c:pt idx="1918">
                  <c:v>42.5</c:v>
                </c:pt>
                <c:pt idx="1919">
                  <c:v>44</c:v>
                </c:pt>
                <c:pt idx="1920">
                  <c:v>46</c:v>
                </c:pt>
                <c:pt idx="1921">
                  <c:v>47.5</c:v>
                </c:pt>
                <c:pt idx="1922">
                  <c:v>43</c:v>
                </c:pt>
                <c:pt idx="1923">
                  <c:v>46.5</c:v>
                </c:pt>
                <c:pt idx="1924">
                  <c:v>56</c:v>
                </c:pt>
                <c:pt idx="1925">
                  <c:v>41</c:v>
                </c:pt>
                <c:pt idx="1926">
                  <c:v>48</c:v>
                </c:pt>
                <c:pt idx="1927">
                  <c:v>47</c:v>
                </c:pt>
                <c:pt idx="1928">
                  <c:v>44.5</c:v>
                </c:pt>
                <c:pt idx="1929">
                  <c:v>48.5</c:v>
                </c:pt>
                <c:pt idx="1930">
                  <c:v>51</c:v>
                </c:pt>
                <c:pt idx="1931">
                  <c:v>45</c:v>
                </c:pt>
                <c:pt idx="1932">
                  <c:v>42.5</c:v>
                </c:pt>
                <c:pt idx="1933">
                  <c:v>49</c:v>
                </c:pt>
                <c:pt idx="1934">
                  <c:v>51.5</c:v>
                </c:pt>
                <c:pt idx="1935">
                  <c:v>44</c:v>
                </c:pt>
                <c:pt idx="1936">
                  <c:v>43</c:v>
                </c:pt>
                <c:pt idx="1937">
                  <c:v>38.5</c:v>
                </c:pt>
                <c:pt idx="1938">
                  <c:v>51</c:v>
                </c:pt>
                <c:pt idx="1939">
                  <c:v>48</c:v>
                </c:pt>
                <c:pt idx="1940">
                  <c:v>55</c:v>
                </c:pt>
                <c:pt idx="1941">
                  <c:v>42.5</c:v>
                </c:pt>
                <c:pt idx="1942">
                  <c:v>54.5</c:v>
                </c:pt>
                <c:pt idx="1943">
                  <c:v>48.5</c:v>
                </c:pt>
                <c:pt idx="1944">
                  <c:v>50</c:v>
                </c:pt>
                <c:pt idx="1945">
                  <c:v>51.5</c:v>
                </c:pt>
                <c:pt idx="1946">
                  <c:v>45.5</c:v>
                </c:pt>
                <c:pt idx="1947">
                  <c:v>53.5</c:v>
                </c:pt>
                <c:pt idx="1948">
                  <c:v>47.5</c:v>
                </c:pt>
                <c:pt idx="1949">
                  <c:v>48</c:v>
                </c:pt>
                <c:pt idx="1950">
                  <c:v>44.5</c:v>
                </c:pt>
                <c:pt idx="1951">
                  <c:v>44.5</c:v>
                </c:pt>
                <c:pt idx="1952">
                  <c:v>54.5</c:v>
                </c:pt>
                <c:pt idx="1953">
                  <c:v>49.5</c:v>
                </c:pt>
                <c:pt idx="1954">
                  <c:v>45.5</c:v>
                </c:pt>
                <c:pt idx="1955">
                  <c:v>47</c:v>
                </c:pt>
                <c:pt idx="1956">
                  <c:v>48.5</c:v>
                </c:pt>
                <c:pt idx="1957">
                  <c:v>51.5</c:v>
                </c:pt>
                <c:pt idx="1958">
                  <c:v>51.5</c:v>
                </c:pt>
                <c:pt idx="1959">
                  <c:v>49.5</c:v>
                </c:pt>
                <c:pt idx="1960">
                  <c:v>40.5</c:v>
                </c:pt>
                <c:pt idx="1961">
                  <c:v>48</c:v>
                </c:pt>
                <c:pt idx="1962">
                  <c:v>48.5</c:v>
                </c:pt>
                <c:pt idx="1963">
                  <c:v>46.5</c:v>
                </c:pt>
                <c:pt idx="1964">
                  <c:v>47</c:v>
                </c:pt>
                <c:pt idx="1965">
                  <c:v>55.5</c:v>
                </c:pt>
                <c:pt idx="1966">
                  <c:v>56</c:v>
                </c:pt>
                <c:pt idx="1967">
                  <c:v>49</c:v>
                </c:pt>
                <c:pt idx="1968">
                  <c:v>47.5</c:v>
                </c:pt>
                <c:pt idx="1969">
                  <c:v>54</c:v>
                </c:pt>
                <c:pt idx="1970">
                  <c:v>58</c:v>
                </c:pt>
                <c:pt idx="1971">
                  <c:v>53.5</c:v>
                </c:pt>
                <c:pt idx="1972">
                  <c:v>55</c:v>
                </c:pt>
                <c:pt idx="1973">
                  <c:v>43.5</c:v>
                </c:pt>
                <c:pt idx="1974">
                  <c:v>50.5</c:v>
                </c:pt>
                <c:pt idx="1975">
                  <c:v>54.5</c:v>
                </c:pt>
                <c:pt idx="1976">
                  <c:v>43.5</c:v>
                </c:pt>
                <c:pt idx="1977">
                  <c:v>52.5</c:v>
                </c:pt>
                <c:pt idx="1978">
                  <c:v>51.5</c:v>
                </c:pt>
                <c:pt idx="1979">
                  <c:v>48</c:v>
                </c:pt>
                <c:pt idx="1980">
                  <c:v>40</c:v>
                </c:pt>
                <c:pt idx="1981">
                  <c:v>51.5</c:v>
                </c:pt>
                <c:pt idx="1982">
                  <c:v>56</c:v>
                </c:pt>
                <c:pt idx="1983">
                  <c:v>47.5</c:v>
                </c:pt>
                <c:pt idx="1984">
                  <c:v>56</c:v>
                </c:pt>
                <c:pt idx="1985">
                  <c:v>41</c:v>
                </c:pt>
                <c:pt idx="1986">
                  <c:v>61</c:v>
                </c:pt>
                <c:pt idx="1987">
                  <c:v>48.5</c:v>
                </c:pt>
                <c:pt idx="1988">
                  <c:v>51</c:v>
                </c:pt>
                <c:pt idx="1989">
                  <c:v>40</c:v>
                </c:pt>
                <c:pt idx="1990">
                  <c:v>59.5</c:v>
                </c:pt>
                <c:pt idx="1991">
                  <c:v>54.5</c:v>
                </c:pt>
                <c:pt idx="1992">
                  <c:v>42.5</c:v>
                </c:pt>
                <c:pt idx="1993">
                  <c:v>49</c:v>
                </c:pt>
                <c:pt idx="1994">
                  <c:v>51</c:v>
                </c:pt>
                <c:pt idx="1995">
                  <c:v>45</c:v>
                </c:pt>
                <c:pt idx="1996">
                  <c:v>51.5</c:v>
                </c:pt>
                <c:pt idx="1997">
                  <c:v>46.5</c:v>
                </c:pt>
                <c:pt idx="1998">
                  <c:v>53.5</c:v>
                </c:pt>
                <c:pt idx="1999">
                  <c:v>49</c:v>
                </c:pt>
                <c:pt idx="2000">
                  <c:v>52.5</c:v>
                </c:pt>
                <c:pt idx="2001">
                  <c:v>47</c:v>
                </c:pt>
                <c:pt idx="2002">
                  <c:v>47.5</c:v>
                </c:pt>
                <c:pt idx="2003">
                  <c:v>49</c:v>
                </c:pt>
                <c:pt idx="2004">
                  <c:v>53</c:v>
                </c:pt>
                <c:pt idx="2005">
                  <c:v>51</c:v>
                </c:pt>
                <c:pt idx="2006">
                  <c:v>58</c:v>
                </c:pt>
                <c:pt idx="2007">
                  <c:v>57</c:v>
                </c:pt>
                <c:pt idx="2008">
                  <c:v>50</c:v>
                </c:pt>
                <c:pt idx="2009">
                  <c:v>52.5</c:v>
                </c:pt>
                <c:pt idx="2010">
                  <c:v>45</c:v>
                </c:pt>
                <c:pt idx="2011">
                  <c:v>42.5</c:v>
                </c:pt>
                <c:pt idx="2012">
                  <c:v>46</c:v>
                </c:pt>
                <c:pt idx="2013">
                  <c:v>48.5</c:v>
                </c:pt>
                <c:pt idx="2014">
                  <c:v>46</c:v>
                </c:pt>
                <c:pt idx="2015">
                  <c:v>46.5</c:v>
                </c:pt>
                <c:pt idx="2016">
                  <c:v>52.5</c:v>
                </c:pt>
                <c:pt idx="2017">
                  <c:v>63.5</c:v>
                </c:pt>
                <c:pt idx="2018">
                  <c:v>53</c:v>
                </c:pt>
                <c:pt idx="2019">
                  <c:v>54</c:v>
                </c:pt>
                <c:pt idx="2020">
                  <c:v>55</c:v>
                </c:pt>
                <c:pt idx="2021">
                  <c:v>65.5</c:v>
                </c:pt>
                <c:pt idx="2022">
                  <c:v>52.5</c:v>
                </c:pt>
                <c:pt idx="2023">
                  <c:v>49.5</c:v>
                </c:pt>
                <c:pt idx="2024">
                  <c:v>61</c:v>
                </c:pt>
                <c:pt idx="2025">
                  <c:v>54</c:v>
                </c:pt>
                <c:pt idx="2026">
                  <c:v>54</c:v>
                </c:pt>
                <c:pt idx="2027">
                  <c:v>57</c:v>
                </c:pt>
                <c:pt idx="2028">
                  <c:v>53.5</c:v>
                </c:pt>
                <c:pt idx="2029">
                  <c:v>52</c:v>
                </c:pt>
                <c:pt idx="2030">
                  <c:v>41.5</c:v>
                </c:pt>
                <c:pt idx="2031">
                  <c:v>58.5</c:v>
                </c:pt>
                <c:pt idx="2032">
                  <c:v>53</c:v>
                </c:pt>
                <c:pt idx="2033">
                  <c:v>43.5</c:v>
                </c:pt>
                <c:pt idx="2034">
                  <c:v>47</c:v>
                </c:pt>
                <c:pt idx="2035">
                  <c:v>49</c:v>
                </c:pt>
                <c:pt idx="2036">
                  <c:v>56.5</c:v>
                </c:pt>
                <c:pt idx="2037">
                  <c:v>45.5</c:v>
                </c:pt>
                <c:pt idx="2038">
                  <c:v>54</c:v>
                </c:pt>
                <c:pt idx="2039">
                  <c:v>50</c:v>
                </c:pt>
                <c:pt idx="2040">
                  <c:v>48.5</c:v>
                </c:pt>
                <c:pt idx="2041">
                  <c:v>45</c:v>
                </c:pt>
                <c:pt idx="2042">
                  <c:v>59</c:v>
                </c:pt>
                <c:pt idx="2043">
                  <c:v>48</c:v>
                </c:pt>
                <c:pt idx="2044">
                  <c:v>59</c:v>
                </c:pt>
                <c:pt idx="2045">
                  <c:v>49</c:v>
                </c:pt>
                <c:pt idx="2046">
                  <c:v>49</c:v>
                </c:pt>
                <c:pt idx="2047">
                  <c:v>58</c:v>
                </c:pt>
                <c:pt idx="2048">
                  <c:v>53.5</c:v>
                </c:pt>
                <c:pt idx="2049">
                  <c:v>52</c:v>
                </c:pt>
                <c:pt idx="2050">
                  <c:v>68</c:v>
                </c:pt>
                <c:pt idx="2051">
                  <c:v>55</c:v>
                </c:pt>
                <c:pt idx="2052">
                  <c:v>50.5</c:v>
                </c:pt>
                <c:pt idx="2053">
                  <c:v>55.5</c:v>
                </c:pt>
                <c:pt idx="2054">
                  <c:v>50</c:v>
                </c:pt>
                <c:pt idx="2055">
                  <c:v>53</c:v>
                </c:pt>
                <c:pt idx="2056">
                  <c:v>55</c:v>
                </c:pt>
                <c:pt idx="2057">
                  <c:v>39.5</c:v>
                </c:pt>
                <c:pt idx="2058">
                  <c:v>60</c:v>
                </c:pt>
                <c:pt idx="2059">
                  <c:v>51.5</c:v>
                </c:pt>
                <c:pt idx="2060">
                  <c:v>53</c:v>
                </c:pt>
                <c:pt idx="2061">
                  <c:v>42.5</c:v>
                </c:pt>
                <c:pt idx="2062">
                  <c:v>55</c:v>
                </c:pt>
                <c:pt idx="2063">
                  <c:v>52</c:v>
                </c:pt>
                <c:pt idx="2064">
                  <c:v>53.5</c:v>
                </c:pt>
                <c:pt idx="2065">
                  <c:v>52</c:v>
                </c:pt>
                <c:pt idx="2066">
                  <c:v>55</c:v>
                </c:pt>
                <c:pt idx="2067">
                  <c:v>50.5</c:v>
                </c:pt>
                <c:pt idx="2068">
                  <c:v>46.5</c:v>
                </c:pt>
                <c:pt idx="2069">
                  <c:v>59</c:v>
                </c:pt>
                <c:pt idx="2070">
                  <c:v>48</c:v>
                </c:pt>
                <c:pt idx="2071">
                  <c:v>46.5</c:v>
                </c:pt>
                <c:pt idx="2072">
                  <c:v>57</c:v>
                </c:pt>
                <c:pt idx="2073">
                  <c:v>59</c:v>
                </c:pt>
                <c:pt idx="2074">
                  <c:v>50</c:v>
                </c:pt>
                <c:pt idx="2075">
                  <c:v>47.5</c:v>
                </c:pt>
                <c:pt idx="2076">
                  <c:v>56.5</c:v>
                </c:pt>
                <c:pt idx="2077">
                  <c:v>51</c:v>
                </c:pt>
                <c:pt idx="2078">
                  <c:v>47.5</c:v>
                </c:pt>
                <c:pt idx="2079">
                  <c:v>54</c:v>
                </c:pt>
                <c:pt idx="2080">
                  <c:v>54</c:v>
                </c:pt>
                <c:pt idx="2081">
                  <c:v>47</c:v>
                </c:pt>
                <c:pt idx="2082">
                  <c:v>48.5</c:v>
                </c:pt>
                <c:pt idx="2083">
                  <c:v>56</c:v>
                </c:pt>
                <c:pt idx="2084">
                  <c:v>48.5</c:v>
                </c:pt>
                <c:pt idx="2085">
                  <c:v>51</c:v>
                </c:pt>
                <c:pt idx="2086">
                  <c:v>55.5</c:v>
                </c:pt>
                <c:pt idx="2087">
                  <c:v>44.5</c:v>
                </c:pt>
                <c:pt idx="2088">
                  <c:v>53.5</c:v>
                </c:pt>
                <c:pt idx="2089">
                  <c:v>62.5</c:v>
                </c:pt>
                <c:pt idx="2090">
                  <c:v>46.5</c:v>
                </c:pt>
                <c:pt idx="2091">
                  <c:v>57</c:v>
                </c:pt>
                <c:pt idx="2092">
                  <c:v>50</c:v>
                </c:pt>
                <c:pt idx="2093">
                  <c:v>54.5</c:v>
                </c:pt>
                <c:pt idx="2094">
                  <c:v>52</c:v>
                </c:pt>
                <c:pt idx="2095">
                  <c:v>49.5</c:v>
                </c:pt>
                <c:pt idx="2096">
                  <c:v>50</c:v>
                </c:pt>
                <c:pt idx="2097">
                  <c:v>46.5</c:v>
                </c:pt>
                <c:pt idx="2098">
                  <c:v>49</c:v>
                </c:pt>
                <c:pt idx="2099">
                  <c:v>56</c:v>
                </c:pt>
                <c:pt idx="2100">
                  <c:v>44</c:v>
                </c:pt>
                <c:pt idx="2101">
                  <c:v>47.5</c:v>
                </c:pt>
                <c:pt idx="2102">
                  <c:v>44</c:v>
                </c:pt>
                <c:pt idx="2103">
                  <c:v>47</c:v>
                </c:pt>
                <c:pt idx="2104">
                  <c:v>57</c:v>
                </c:pt>
                <c:pt idx="2105">
                  <c:v>45.5</c:v>
                </c:pt>
                <c:pt idx="2106">
                  <c:v>62</c:v>
                </c:pt>
                <c:pt idx="2107">
                  <c:v>54</c:v>
                </c:pt>
                <c:pt idx="2108">
                  <c:v>47</c:v>
                </c:pt>
                <c:pt idx="2109">
                  <c:v>43.5</c:v>
                </c:pt>
                <c:pt idx="2110">
                  <c:v>57.5</c:v>
                </c:pt>
                <c:pt idx="2111">
                  <c:v>44.5</c:v>
                </c:pt>
                <c:pt idx="2112">
                  <c:v>68.5</c:v>
                </c:pt>
                <c:pt idx="2113">
                  <c:v>57</c:v>
                </c:pt>
                <c:pt idx="2114">
                  <c:v>56</c:v>
                </c:pt>
                <c:pt idx="2115">
                  <c:v>51.5</c:v>
                </c:pt>
                <c:pt idx="2116">
                  <c:v>55.5</c:v>
                </c:pt>
                <c:pt idx="2117">
                  <c:v>56.5</c:v>
                </c:pt>
                <c:pt idx="2118">
                  <c:v>52.5</c:v>
                </c:pt>
                <c:pt idx="2119">
                  <c:v>50</c:v>
                </c:pt>
                <c:pt idx="2120">
                  <c:v>51</c:v>
                </c:pt>
                <c:pt idx="2121">
                  <c:v>53</c:v>
                </c:pt>
                <c:pt idx="2122">
                  <c:v>55.5</c:v>
                </c:pt>
                <c:pt idx="2123">
                  <c:v>53.5</c:v>
                </c:pt>
                <c:pt idx="2124">
                  <c:v>63</c:v>
                </c:pt>
                <c:pt idx="2125">
                  <c:v>51.5</c:v>
                </c:pt>
                <c:pt idx="2126">
                  <c:v>48.5</c:v>
                </c:pt>
                <c:pt idx="2127">
                  <c:v>55</c:v>
                </c:pt>
                <c:pt idx="2128">
                  <c:v>50.5</c:v>
                </c:pt>
                <c:pt idx="2129">
                  <c:v>54</c:v>
                </c:pt>
                <c:pt idx="2130">
                  <c:v>55</c:v>
                </c:pt>
                <c:pt idx="2131">
                  <c:v>52</c:v>
                </c:pt>
                <c:pt idx="2132">
                  <c:v>47</c:v>
                </c:pt>
                <c:pt idx="2133">
                  <c:v>54.5</c:v>
                </c:pt>
                <c:pt idx="2134">
                  <c:v>53</c:v>
                </c:pt>
                <c:pt idx="2135">
                  <c:v>56.5</c:v>
                </c:pt>
                <c:pt idx="2136">
                  <c:v>49</c:v>
                </c:pt>
                <c:pt idx="2137">
                  <c:v>50</c:v>
                </c:pt>
                <c:pt idx="2138">
                  <c:v>51.5</c:v>
                </c:pt>
                <c:pt idx="2139">
                  <c:v>52.5</c:v>
                </c:pt>
                <c:pt idx="2140">
                  <c:v>48</c:v>
                </c:pt>
                <c:pt idx="2141">
                  <c:v>47</c:v>
                </c:pt>
                <c:pt idx="2142">
                  <c:v>60.5</c:v>
                </c:pt>
                <c:pt idx="2143">
                  <c:v>48</c:v>
                </c:pt>
                <c:pt idx="2144">
                  <c:v>54.5</c:v>
                </c:pt>
                <c:pt idx="2145">
                  <c:v>54.5</c:v>
                </c:pt>
                <c:pt idx="2146">
                  <c:v>61</c:v>
                </c:pt>
                <c:pt idx="2147">
                  <c:v>50</c:v>
                </c:pt>
                <c:pt idx="2148">
                  <c:v>62</c:v>
                </c:pt>
                <c:pt idx="2149">
                  <c:v>57.5</c:v>
                </c:pt>
                <c:pt idx="2150">
                  <c:v>48</c:v>
                </c:pt>
                <c:pt idx="2151">
                  <c:v>58.5</c:v>
                </c:pt>
                <c:pt idx="2152">
                  <c:v>48.5</c:v>
                </c:pt>
                <c:pt idx="2153">
                  <c:v>63.5</c:v>
                </c:pt>
                <c:pt idx="2154">
                  <c:v>54</c:v>
                </c:pt>
                <c:pt idx="2155">
                  <c:v>53</c:v>
                </c:pt>
                <c:pt idx="2156">
                  <c:v>50</c:v>
                </c:pt>
                <c:pt idx="2157">
                  <c:v>49.5</c:v>
                </c:pt>
                <c:pt idx="2158">
                  <c:v>54</c:v>
                </c:pt>
                <c:pt idx="2159">
                  <c:v>54</c:v>
                </c:pt>
                <c:pt idx="2160">
                  <c:v>45</c:v>
                </c:pt>
                <c:pt idx="2161">
                  <c:v>47</c:v>
                </c:pt>
                <c:pt idx="2162">
                  <c:v>50.5</c:v>
                </c:pt>
                <c:pt idx="2163">
                  <c:v>46</c:v>
                </c:pt>
                <c:pt idx="2164">
                  <c:v>53.5</c:v>
                </c:pt>
                <c:pt idx="2165">
                  <c:v>57.5</c:v>
                </c:pt>
                <c:pt idx="2166">
                  <c:v>57.5</c:v>
                </c:pt>
                <c:pt idx="2167">
                  <c:v>58</c:v>
                </c:pt>
                <c:pt idx="2168">
                  <c:v>52</c:v>
                </c:pt>
                <c:pt idx="2169">
                  <c:v>57.5</c:v>
                </c:pt>
                <c:pt idx="2170">
                  <c:v>59.5</c:v>
                </c:pt>
                <c:pt idx="2171">
                  <c:v>48</c:v>
                </c:pt>
                <c:pt idx="2172">
                  <c:v>58</c:v>
                </c:pt>
                <c:pt idx="2173">
                  <c:v>61</c:v>
                </c:pt>
                <c:pt idx="2174">
                  <c:v>58.5</c:v>
                </c:pt>
                <c:pt idx="2175">
                  <c:v>55.5</c:v>
                </c:pt>
                <c:pt idx="2176">
                  <c:v>62</c:v>
                </c:pt>
                <c:pt idx="2177">
                  <c:v>50</c:v>
                </c:pt>
                <c:pt idx="2178">
                  <c:v>47</c:v>
                </c:pt>
                <c:pt idx="2179">
                  <c:v>57.5</c:v>
                </c:pt>
                <c:pt idx="2180">
                  <c:v>47.5</c:v>
                </c:pt>
                <c:pt idx="2181">
                  <c:v>56.5</c:v>
                </c:pt>
                <c:pt idx="2182">
                  <c:v>59.5</c:v>
                </c:pt>
                <c:pt idx="2183">
                  <c:v>59.5</c:v>
                </c:pt>
                <c:pt idx="2184">
                  <c:v>49.5</c:v>
                </c:pt>
                <c:pt idx="2185">
                  <c:v>50.5</c:v>
                </c:pt>
                <c:pt idx="2186">
                  <c:v>61</c:v>
                </c:pt>
                <c:pt idx="2187">
                  <c:v>65</c:v>
                </c:pt>
                <c:pt idx="2188">
                  <c:v>60.5</c:v>
                </c:pt>
                <c:pt idx="2189">
                  <c:v>54</c:v>
                </c:pt>
                <c:pt idx="2190">
                  <c:v>51.5</c:v>
                </c:pt>
                <c:pt idx="2191">
                  <c:v>56.5</c:v>
                </c:pt>
                <c:pt idx="2192">
                  <c:v>61.5</c:v>
                </c:pt>
                <c:pt idx="2193">
                  <c:v>59</c:v>
                </c:pt>
                <c:pt idx="2194">
                  <c:v>52.5</c:v>
                </c:pt>
                <c:pt idx="2195">
                  <c:v>54</c:v>
                </c:pt>
                <c:pt idx="2196">
                  <c:v>65</c:v>
                </c:pt>
                <c:pt idx="2197">
                  <c:v>51.5</c:v>
                </c:pt>
                <c:pt idx="2198">
                  <c:v>64</c:v>
                </c:pt>
                <c:pt idx="2199">
                  <c:v>55.5</c:v>
                </c:pt>
                <c:pt idx="2200">
                  <c:v>51</c:v>
                </c:pt>
                <c:pt idx="2201">
                  <c:v>52</c:v>
                </c:pt>
                <c:pt idx="2202">
                  <c:v>53</c:v>
                </c:pt>
                <c:pt idx="2203">
                  <c:v>61</c:v>
                </c:pt>
                <c:pt idx="2204">
                  <c:v>62.5</c:v>
                </c:pt>
                <c:pt idx="2205">
                  <c:v>51.5</c:v>
                </c:pt>
                <c:pt idx="2206">
                  <c:v>50</c:v>
                </c:pt>
                <c:pt idx="2207">
                  <c:v>54</c:v>
                </c:pt>
                <c:pt idx="2208">
                  <c:v>53</c:v>
                </c:pt>
                <c:pt idx="2209">
                  <c:v>58.5</c:v>
                </c:pt>
                <c:pt idx="2210">
                  <c:v>55</c:v>
                </c:pt>
                <c:pt idx="2211">
                  <c:v>59</c:v>
                </c:pt>
                <c:pt idx="2212">
                  <c:v>56.5</c:v>
                </c:pt>
                <c:pt idx="2213">
                  <c:v>59</c:v>
                </c:pt>
                <c:pt idx="2214">
                  <c:v>46.5</c:v>
                </c:pt>
                <c:pt idx="2215">
                  <c:v>45</c:v>
                </c:pt>
                <c:pt idx="2216">
                  <c:v>46.5</c:v>
                </c:pt>
                <c:pt idx="2217">
                  <c:v>59</c:v>
                </c:pt>
                <c:pt idx="2218">
                  <c:v>65</c:v>
                </c:pt>
                <c:pt idx="2219">
                  <c:v>58.5</c:v>
                </c:pt>
                <c:pt idx="2220">
                  <c:v>52</c:v>
                </c:pt>
                <c:pt idx="2221">
                  <c:v>46.5</c:v>
                </c:pt>
                <c:pt idx="2222">
                  <c:v>62</c:v>
                </c:pt>
                <c:pt idx="2223">
                  <c:v>58</c:v>
                </c:pt>
                <c:pt idx="2224">
                  <c:v>56</c:v>
                </c:pt>
                <c:pt idx="2225">
                  <c:v>60</c:v>
                </c:pt>
                <c:pt idx="2226">
                  <c:v>55</c:v>
                </c:pt>
                <c:pt idx="2227">
                  <c:v>50.5</c:v>
                </c:pt>
                <c:pt idx="2228">
                  <c:v>54.5</c:v>
                </c:pt>
                <c:pt idx="2229">
                  <c:v>56</c:v>
                </c:pt>
                <c:pt idx="2230">
                  <c:v>59</c:v>
                </c:pt>
                <c:pt idx="2231">
                  <c:v>60</c:v>
                </c:pt>
                <c:pt idx="2232">
                  <c:v>53.5</c:v>
                </c:pt>
                <c:pt idx="2233">
                  <c:v>55.5</c:v>
                </c:pt>
                <c:pt idx="2234">
                  <c:v>54.5</c:v>
                </c:pt>
                <c:pt idx="2235">
                  <c:v>64</c:v>
                </c:pt>
                <c:pt idx="2236">
                  <c:v>60.5</c:v>
                </c:pt>
                <c:pt idx="2237">
                  <c:v>52</c:v>
                </c:pt>
                <c:pt idx="2238">
                  <c:v>60.5</c:v>
                </c:pt>
                <c:pt idx="2239">
                  <c:v>56.5</c:v>
                </c:pt>
                <c:pt idx="2240">
                  <c:v>68</c:v>
                </c:pt>
                <c:pt idx="2241">
                  <c:v>57</c:v>
                </c:pt>
                <c:pt idx="2242">
                  <c:v>59</c:v>
                </c:pt>
                <c:pt idx="2243">
                  <c:v>58</c:v>
                </c:pt>
                <c:pt idx="2244">
                  <c:v>67.5</c:v>
                </c:pt>
                <c:pt idx="2245">
                  <c:v>56.5</c:v>
                </c:pt>
                <c:pt idx="2246">
                  <c:v>54.5</c:v>
                </c:pt>
                <c:pt idx="2247">
                  <c:v>55.5</c:v>
                </c:pt>
                <c:pt idx="2248">
                  <c:v>51</c:v>
                </c:pt>
                <c:pt idx="2249">
                  <c:v>59.5</c:v>
                </c:pt>
                <c:pt idx="2250">
                  <c:v>55.5</c:v>
                </c:pt>
                <c:pt idx="2251">
                  <c:v>57.5</c:v>
                </c:pt>
                <c:pt idx="2252">
                  <c:v>63.5</c:v>
                </c:pt>
                <c:pt idx="2253">
                  <c:v>51.5</c:v>
                </c:pt>
                <c:pt idx="2254">
                  <c:v>55.5</c:v>
                </c:pt>
                <c:pt idx="2255">
                  <c:v>54</c:v>
                </c:pt>
                <c:pt idx="2256">
                  <c:v>50.5</c:v>
                </c:pt>
                <c:pt idx="2257">
                  <c:v>53.5</c:v>
                </c:pt>
                <c:pt idx="2258">
                  <c:v>49.5</c:v>
                </c:pt>
                <c:pt idx="2259">
                  <c:v>66</c:v>
                </c:pt>
                <c:pt idx="2260">
                  <c:v>52</c:v>
                </c:pt>
                <c:pt idx="2261">
                  <c:v>52</c:v>
                </c:pt>
                <c:pt idx="2262">
                  <c:v>48.5</c:v>
                </c:pt>
                <c:pt idx="2263">
                  <c:v>60</c:v>
                </c:pt>
                <c:pt idx="2264">
                  <c:v>52</c:v>
                </c:pt>
                <c:pt idx="2265">
                  <c:v>48</c:v>
                </c:pt>
                <c:pt idx="2266">
                  <c:v>51.5</c:v>
                </c:pt>
                <c:pt idx="2267">
                  <c:v>58.5</c:v>
                </c:pt>
                <c:pt idx="2268">
                  <c:v>54.5</c:v>
                </c:pt>
                <c:pt idx="2269">
                  <c:v>54.5</c:v>
                </c:pt>
                <c:pt idx="2270">
                  <c:v>54.5</c:v>
                </c:pt>
                <c:pt idx="2271">
                  <c:v>55</c:v>
                </c:pt>
                <c:pt idx="2272">
                  <c:v>56</c:v>
                </c:pt>
                <c:pt idx="2273">
                  <c:v>51.5</c:v>
                </c:pt>
                <c:pt idx="2274">
                  <c:v>51.5</c:v>
                </c:pt>
                <c:pt idx="2275">
                  <c:v>51.5</c:v>
                </c:pt>
                <c:pt idx="2276">
                  <c:v>58</c:v>
                </c:pt>
                <c:pt idx="2277">
                  <c:v>53.5</c:v>
                </c:pt>
                <c:pt idx="2278">
                  <c:v>51.5</c:v>
                </c:pt>
                <c:pt idx="2279">
                  <c:v>48.5</c:v>
                </c:pt>
                <c:pt idx="2280">
                  <c:v>50.5</c:v>
                </c:pt>
                <c:pt idx="2281">
                  <c:v>55</c:v>
                </c:pt>
                <c:pt idx="2282">
                  <c:v>55</c:v>
                </c:pt>
                <c:pt idx="2283">
                  <c:v>53</c:v>
                </c:pt>
                <c:pt idx="2284">
                  <c:v>57.5</c:v>
                </c:pt>
                <c:pt idx="2285">
                  <c:v>69</c:v>
                </c:pt>
                <c:pt idx="2286">
                  <c:v>58.5</c:v>
                </c:pt>
                <c:pt idx="2287">
                  <c:v>62</c:v>
                </c:pt>
                <c:pt idx="2288">
                  <c:v>55.5</c:v>
                </c:pt>
                <c:pt idx="2289">
                  <c:v>58.5</c:v>
                </c:pt>
                <c:pt idx="2290">
                  <c:v>48.5</c:v>
                </c:pt>
                <c:pt idx="2291">
                  <c:v>57</c:v>
                </c:pt>
                <c:pt idx="2292">
                  <c:v>52.5</c:v>
                </c:pt>
                <c:pt idx="2293">
                  <c:v>65.5</c:v>
                </c:pt>
                <c:pt idx="2294">
                  <c:v>56.5</c:v>
                </c:pt>
                <c:pt idx="2295">
                  <c:v>57.5</c:v>
                </c:pt>
                <c:pt idx="2296">
                  <c:v>65</c:v>
                </c:pt>
                <c:pt idx="2297">
                  <c:v>57</c:v>
                </c:pt>
                <c:pt idx="2298">
                  <c:v>61.5</c:v>
                </c:pt>
                <c:pt idx="2299">
                  <c:v>55.5</c:v>
                </c:pt>
                <c:pt idx="2300">
                  <c:v>56.5</c:v>
                </c:pt>
                <c:pt idx="2301">
                  <c:v>62.5</c:v>
                </c:pt>
                <c:pt idx="2302">
                  <c:v>60.5</c:v>
                </c:pt>
                <c:pt idx="2303">
                  <c:v>59</c:v>
                </c:pt>
                <c:pt idx="2304">
                  <c:v>54</c:v>
                </c:pt>
                <c:pt idx="2305">
                  <c:v>51.5</c:v>
                </c:pt>
                <c:pt idx="2306">
                  <c:v>58</c:v>
                </c:pt>
                <c:pt idx="2307">
                  <c:v>58</c:v>
                </c:pt>
                <c:pt idx="2308">
                  <c:v>59</c:v>
                </c:pt>
                <c:pt idx="2309">
                  <c:v>54.5</c:v>
                </c:pt>
                <c:pt idx="2310">
                  <c:v>58</c:v>
                </c:pt>
                <c:pt idx="2311">
                  <c:v>48.5</c:v>
                </c:pt>
                <c:pt idx="2312">
                  <c:v>58.5</c:v>
                </c:pt>
                <c:pt idx="2313">
                  <c:v>57.5</c:v>
                </c:pt>
                <c:pt idx="2314">
                  <c:v>69.5</c:v>
                </c:pt>
                <c:pt idx="2315">
                  <c:v>59.5</c:v>
                </c:pt>
                <c:pt idx="2316">
                  <c:v>66.5</c:v>
                </c:pt>
                <c:pt idx="2317">
                  <c:v>58.5</c:v>
                </c:pt>
                <c:pt idx="2318">
                  <c:v>51.5</c:v>
                </c:pt>
                <c:pt idx="2319">
                  <c:v>60</c:v>
                </c:pt>
                <c:pt idx="2320">
                  <c:v>65.5</c:v>
                </c:pt>
                <c:pt idx="2321">
                  <c:v>50.5</c:v>
                </c:pt>
                <c:pt idx="2322">
                  <c:v>56.5</c:v>
                </c:pt>
                <c:pt idx="2323">
                  <c:v>67</c:v>
                </c:pt>
                <c:pt idx="2324">
                  <c:v>56</c:v>
                </c:pt>
                <c:pt idx="2325">
                  <c:v>55.5</c:v>
                </c:pt>
                <c:pt idx="2326">
                  <c:v>65.5</c:v>
                </c:pt>
                <c:pt idx="2327">
                  <c:v>56.5</c:v>
                </c:pt>
                <c:pt idx="2328">
                  <c:v>52.5</c:v>
                </c:pt>
                <c:pt idx="2329">
                  <c:v>60.5</c:v>
                </c:pt>
                <c:pt idx="2330">
                  <c:v>58</c:v>
                </c:pt>
                <c:pt idx="2331">
                  <c:v>64</c:v>
                </c:pt>
                <c:pt idx="2332">
                  <c:v>59.5</c:v>
                </c:pt>
                <c:pt idx="2333">
                  <c:v>52.5</c:v>
                </c:pt>
                <c:pt idx="2334">
                  <c:v>51</c:v>
                </c:pt>
                <c:pt idx="2335">
                  <c:v>53</c:v>
                </c:pt>
                <c:pt idx="2336">
                  <c:v>59</c:v>
                </c:pt>
                <c:pt idx="2337">
                  <c:v>60.5</c:v>
                </c:pt>
                <c:pt idx="2338">
                  <c:v>58.5</c:v>
                </c:pt>
                <c:pt idx="2339">
                  <c:v>58</c:v>
                </c:pt>
                <c:pt idx="2340">
                  <c:v>58</c:v>
                </c:pt>
                <c:pt idx="2341">
                  <c:v>47.5</c:v>
                </c:pt>
                <c:pt idx="2342">
                  <c:v>63</c:v>
                </c:pt>
                <c:pt idx="2343">
                  <c:v>47.5</c:v>
                </c:pt>
                <c:pt idx="2344">
                  <c:v>68.5</c:v>
                </c:pt>
                <c:pt idx="2345">
                  <c:v>60</c:v>
                </c:pt>
                <c:pt idx="2346">
                  <c:v>59.5</c:v>
                </c:pt>
                <c:pt idx="2347">
                  <c:v>61</c:v>
                </c:pt>
                <c:pt idx="2348">
                  <c:v>66.5</c:v>
                </c:pt>
                <c:pt idx="2349">
                  <c:v>62.5</c:v>
                </c:pt>
                <c:pt idx="2350">
                  <c:v>57.5</c:v>
                </c:pt>
                <c:pt idx="2351">
                  <c:v>67.5</c:v>
                </c:pt>
                <c:pt idx="2352">
                  <c:v>56</c:v>
                </c:pt>
                <c:pt idx="2353">
                  <c:v>57</c:v>
                </c:pt>
                <c:pt idx="2354">
                  <c:v>61.5</c:v>
                </c:pt>
                <c:pt idx="2355">
                  <c:v>57.5</c:v>
                </c:pt>
                <c:pt idx="2356">
                  <c:v>56.5</c:v>
                </c:pt>
                <c:pt idx="2357">
                  <c:v>65</c:v>
                </c:pt>
                <c:pt idx="2358">
                  <c:v>57.5</c:v>
                </c:pt>
                <c:pt idx="2359">
                  <c:v>58.5</c:v>
                </c:pt>
                <c:pt idx="2360">
                  <c:v>66.5</c:v>
                </c:pt>
                <c:pt idx="2361">
                  <c:v>58.5</c:v>
                </c:pt>
                <c:pt idx="2362">
                  <c:v>56.5</c:v>
                </c:pt>
                <c:pt idx="2363">
                  <c:v>51.5</c:v>
                </c:pt>
                <c:pt idx="2364">
                  <c:v>58.5</c:v>
                </c:pt>
                <c:pt idx="2365">
                  <c:v>66.5</c:v>
                </c:pt>
                <c:pt idx="2366">
                  <c:v>69</c:v>
                </c:pt>
                <c:pt idx="2367">
                  <c:v>64.5</c:v>
                </c:pt>
                <c:pt idx="2368">
                  <c:v>60</c:v>
                </c:pt>
                <c:pt idx="2369">
                  <c:v>58.5</c:v>
                </c:pt>
                <c:pt idx="2370">
                  <c:v>56.5</c:v>
                </c:pt>
                <c:pt idx="2371">
                  <c:v>59</c:v>
                </c:pt>
                <c:pt idx="2372">
                  <c:v>56</c:v>
                </c:pt>
                <c:pt idx="2373">
                  <c:v>60</c:v>
                </c:pt>
                <c:pt idx="2374">
                  <c:v>58.5</c:v>
                </c:pt>
                <c:pt idx="2375">
                  <c:v>64.5</c:v>
                </c:pt>
                <c:pt idx="2376">
                  <c:v>58</c:v>
                </c:pt>
                <c:pt idx="2377">
                  <c:v>61</c:v>
                </c:pt>
                <c:pt idx="2378">
                  <c:v>61.5</c:v>
                </c:pt>
                <c:pt idx="2379">
                  <c:v>57.5</c:v>
                </c:pt>
                <c:pt idx="2380">
                  <c:v>60.5</c:v>
                </c:pt>
                <c:pt idx="2381">
                  <c:v>60</c:v>
                </c:pt>
                <c:pt idx="2382">
                  <c:v>54.5</c:v>
                </c:pt>
                <c:pt idx="2383">
                  <c:v>63.5</c:v>
                </c:pt>
                <c:pt idx="2384">
                  <c:v>62</c:v>
                </c:pt>
                <c:pt idx="2385">
                  <c:v>54.5</c:v>
                </c:pt>
                <c:pt idx="2386">
                  <c:v>56</c:v>
                </c:pt>
                <c:pt idx="2387">
                  <c:v>58</c:v>
                </c:pt>
                <c:pt idx="2388">
                  <c:v>53</c:v>
                </c:pt>
                <c:pt idx="2389">
                  <c:v>67.5</c:v>
                </c:pt>
                <c:pt idx="2390">
                  <c:v>64</c:v>
                </c:pt>
                <c:pt idx="2391">
                  <c:v>60.5</c:v>
                </c:pt>
                <c:pt idx="2392">
                  <c:v>64</c:v>
                </c:pt>
                <c:pt idx="2393">
                  <c:v>63.5</c:v>
                </c:pt>
                <c:pt idx="2394">
                  <c:v>57.5</c:v>
                </c:pt>
                <c:pt idx="2395">
                  <c:v>64</c:v>
                </c:pt>
                <c:pt idx="2396">
                  <c:v>53</c:v>
                </c:pt>
                <c:pt idx="2397">
                  <c:v>58</c:v>
                </c:pt>
                <c:pt idx="2398">
                  <c:v>69</c:v>
                </c:pt>
                <c:pt idx="2399">
                  <c:v>69</c:v>
                </c:pt>
                <c:pt idx="2400">
                  <c:v>49.5</c:v>
                </c:pt>
                <c:pt idx="2401">
                  <c:v>69</c:v>
                </c:pt>
                <c:pt idx="2402">
                  <c:v>56.5</c:v>
                </c:pt>
                <c:pt idx="2403">
                  <c:v>63.5</c:v>
                </c:pt>
                <c:pt idx="2404">
                  <c:v>58.5</c:v>
                </c:pt>
                <c:pt idx="2405">
                  <c:v>58</c:v>
                </c:pt>
                <c:pt idx="2406">
                  <c:v>61</c:v>
                </c:pt>
                <c:pt idx="2407">
                  <c:v>56</c:v>
                </c:pt>
                <c:pt idx="2408">
                  <c:v>59.5</c:v>
                </c:pt>
                <c:pt idx="2409">
                  <c:v>53</c:v>
                </c:pt>
                <c:pt idx="2410">
                  <c:v>54.5</c:v>
                </c:pt>
                <c:pt idx="2411">
                  <c:v>59.5</c:v>
                </c:pt>
                <c:pt idx="2412">
                  <c:v>61.5</c:v>
                </c:pt>
                <c:pt idx="2413">
                  <c:v>58</c:v>
                </c:pt>
                <c:pt idx="2414">
                  <c:v>51</c:v>
                </c:pt>
                <c:pt idx="2415">
                  <c:v>56.5</c:v>
                </c:pt>
                <c:pt idx="2416">
                  <c:v>62</c:v>
                </c:pt>
                <c:pt idx="2417">
                  <c:v>50</c:v>
                </c:pt>
                <c:pt idx="2418">
                  <c:v>56</c:v>
                </c:pt>
                <c:pt idx="2419">
                  <c:v>57.5</c:v>
                </c:pt>
                <c:pt idx="2420">
                  <c:v>63</c:v>
                </c:pt>
                <c:pt idx="2421">
                  <c:v>62.5</c:v>
                </c:pt>
                <c:pt idx="2422">
                  <c:v>66.5</c:v>
                </c:pt>
                <c:pt idx="2423">
                  <c:v>55.5</c:v>
                </c:pt>
                <c:pt idx="2424">
                  <c:v>64.5</c:v>
                </c:pt>
                <c:pt idx="2425">
                  <c:v>64</c:v>
                </c:pt>
                <c:pt idx="2426">
                  <c:v>61</c:v>
                </c:pt>
                <c:pt idx="2427">
                  <c:v>65</c:v>
                </c:pt>
                <c:pt idx="2428">
                  <c:v>56.5</c:v>
                </c:pt>
                <c:pt idx="2429">
                  <c:v>53</c:v>
                </c:pt>
                <c:pt idx="2430">
                  <c:v>55.5</c:v>
                </c:pt>
                <c:pt idx="2431">
                  <c:v>55.5</c:v>
                </c:pt>
                <c:pt idx="2432">
                  <c:v>51.5</c:v>
                </c:pt>
                <c:pt idx="2433">
                  <c:v>57.5</c:v>
                </c:pt>
              </c:numCache>
            </c:numRef>
          </c:yVal>
          <c:smooth val="0"/>
          <c:extLst>
            <c:ext xmlns:c16="http://schemas.microsoft.com/office/drawing/2014/chart" uri="{C3380CC4-5D6E-409C-BE32-E72D297353CC}">
              <c16:uniqueId val="{00000000-2860-4A1B-A794-4128470961AE}"/>
            </c:ext>
          </c:extLst>
        </c:ser>
        <c:dLbls>
          <c:showLegendKey val="0"/>
          <c:showVal val="0"/>
          <c:showCatName val="0"/>
          <c:showSerName val="0"/>
          <c:showPercent val="0"/>
          <c:showBubbleSize val="0"/>
        </c:dLbls>
        <c:axId val="2009365071"/>
        <c:axId val="2009353839"/>
      </c:scatterChart>
      <c:valAx>
        <c:axId val="2009365071"/>
        <c:scaling>
          <c:orientation val="minMax"/>
          <c:max val="500"/>
        </c:scaling>
        <c:delete val="0"/>
        <c:axPos val="b"/>
        <c:majorGridlines>
          <c:spPr>
            <a:ln w="9525" cap="flat" cmpd="sng" algn="ctr">
              <a:solidFill>
                <a:schemeClr val="lt1">
                  <a:lumMod val="95000"/>
                  <a:alpha val="10000"/>
                </a:schemeClr>
              </a:solidFill>
              <a:round/>
            </a:ln>
            <a:effectLst/>
          </c:spPr>
        </c:majorGridlines>
        <c:title>
          <c:tx>
            <c:rich>
              <a:bodyPr rot="0" spcFirstLastPara="1" vertOverflow="ellipsis" vert="horz" wrap="square" anchor="ctr" anchorCtr="1"/>
              <a:lstStyle/>
              <a:p>
                <a:pPr>
                  <a:defRPr sz="1197" b="1" i="0" u="none" strike="noStrike" kern="1200" cap="all" baseline="0">
                    <a:solidFill>
                      <a:schemeClr val="lt1">
                        <a:lumMod val="75000"/>
                      </a:schemeClr>
                    </a:solidFill>
                    <a:latin typeface="+mn-lt"/>
                    <a:ea typeface="+mn-ea"/>
                    <a:cs typeface="+mn-cs"/>
                  </a:defRPr>
                </a:pPr>
                <a:r>
                  <a:rPr lang="hu-HU" dirty="0"/>
                  <a:t>Ellenőrzött bitek</a:t>
                </a:r>
              </a:p>
            </c:rich>
          </c:tx>
          <c:layout>
            <c:manualLayout>
              <c:xMode val="edge"/>
              <c:yMode val="edge"/>
              <c:x val="0.44726886861914539"/>
              <c:y val="0.91666666666666663"/>
            </c:manualLayout>
          </c:layout>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75000"/>
                    </a:schemeClr>
                  </a:solidFill>
                  <a:latin typeface="+mn-lt"/>
                  <a:ea typeface="+mn-ea"/>
                  <a:cs typeface="+mn-cs"/>
                </a:defRPr>
              </a:pPr>
              <a:endParaRPr lang="hu-HU"/>
            </a:p>
          </c:txPr>
        </c:title>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hu-HU"/>
          </a:p>
        </c:txPr>
        <c:crossAx val="2009353839"/>
        <c:crosses val="autoZero"/>
        <c:crossBetween val="midCat"/>
        <c:majorUnit val="100"/>
      </c:valAx>
      <c:valAx>
        <c:axId val="2009353839"/>
        <c:scaling>
          <c:orientation val="minMax"/>
          <c:max val="20"/>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75000"/>
                      </a:schemeClr>
                    </a:solidFill>
                    <a:latin typeface="+mn-lt"/>
                    <a:ea typeface="+mn-ea"/>
                    <a:cs typeface="+mn-cs"/>
                  </a:defRPr>
                </a:pPr>
                <a:r>
                  <a:rPr lang="hu-HU"/>
                  <a:t>Talált hiba</a:t>
                </a:r>
              </a:p>
            </c:rich>
          </c:tx>
          <c:layout>
            <c:manualLayout>
              <c:xMode val="edge"/>
              <c:yMode val="edge"/>
              <c:x val="2.2002200220022001E-3"/>
              <c:y val="0.32331885238483127"/>
            </c:manualLayout>
          </c:layout>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75000"/>
                    </a:schemeClr>
                  </a:solidFill>
                  <a:latin typeface="+mn-lt"/>
                  <a:ea typeface="+mn-ea"/>
                  <a:cs typeface="+mn-cs"/>
                </a:defRPr>
              </a:pPr>
              <a:endParaRPr lang="hu-HU"/>
            </a:p>
          </c:txPr>
        </c:title>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hu-HU"/>
          </a:p>
        </c:txPr>
        <c:crossAx val="2009365071"/>
        <c:crosses val="autoZero"/>
        <c:crossBetween val="midCat"/>
        <c:majorUnit val="5"/>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hu-HU"/>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u-H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hu-HU" dirty="0"/>
              <a:t>100 bit ellenőrzése</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hu-HU"/>
        </a:p>
      </c:txPr>
    </c:title>
    <c:autoTitleDeleted val="0"/>
    <c:plotArea>
      <c:layout>
        <c:manualLayout>
          <c:layoutTarget val="inner"/>
          <c:xMode val="edge"/>
          <c:yMode val="edge"/>
          <c:x val="0.1001421784388682"/>
          <c:y val="3.4826920219878175E-2"/>
          <c:w val="0.87482653244974251"/>
          <c:h val="0.70649280981529927"/>
        </c:manualLayout>
      </c:layout>
      <c:lineChart>
        <c:grouping val="standard"/>
        <c:varyColors val="0"/>
        <c:ser>
          <c:idx val="0"/>
          <c:order val="0"/>
          <c:spPr>
            <a:ln w="22225" cap="rnd">
              <a:solidFill>
                <a:schemeClr val="accent1"/>
              </a:solidFill>
            </a:ln>
            <a:effectLst>
              <a:glow rad="139700">
                <a:schemeClr val="accent1">
                  <a:satMod val="175000"/>
                  <a:alpha val="14000"/>
                </a:schemeClr>
              </a:glow>
            </a:effectLst>
          </c:spPr>
          <c:marker>
            <c:symbol val="none"/>
          </c:marker>
          <c:cat>
            <c:numRef>
              <c:f>B92_Ellenőrzés!$H$14:$H$23</c:f>
              <c:numCache>
                <c:formatCode>General</c:formatCode>
                <c:ptCount val="10"/>
                <c:pt idx="0">
                  <c:v>1000</c:v>
                </c:pt>
                <c:pt idx="1">
                  <c:v>2000</c:v>
                </c:pt>
                <c:pt idx="2">
                  <c:v>3000</c:v>
                </c:pt>
                <c:pt idx="3">
                  <c:v>4000</c:v>
                </c:pt>
                <c:pt idx="4">
                  <c:v>5000</c:v>
                </c:pt>
                <c:pt idx="5">
                  <c:v>6000</c:v>
                </c:pt>
                <c:pt idx="6">
                  <c:v>7000</c:v>
                </c:pt>
                <c:pt idx="7">
                  <c:v>8000</c:v>
                </c:pt>
                <c:pt idx="8">
                  <c:v>9000</c:v>
                </c:pt>
                <c:pt idx="9">
                  <c:v>10000</c:v>
                </c:pt>
              </c:numCache>
            </c:numRef>
          </c:cat>
          <c:val>
            <c:numRef>
              <c:f>B92_Ellenőrzés!$L$14:$L$23</c:f>
              <c:numCache>
                <c:formatCode>General</c:formatCode>
                <c:ptCount val="10"/>
                <c:pt idx="0">
                  <c:v>30.22</c:v>
                </c:pt>
                <c:pt idx="1">
                  <c:v>29.84</c:v>
                </c:pt>
                <c:pt idx="2">
                  <c:v>30.15</c:v>
                </c:pt>
                <c:pt idx="3">
                  <c:v>29.78</c:v>
                </c:pt>
                <c:pt idx="4">
                  <c:v>30</c:v>
                </c:pt>
                <c:pt idx="5">
                  <c:v>29.9</c:v>
                </c:pt>
                <c:pt idx="6">
                  <c:v>29.89</c:v>
                </c:pt>
                <c:pt idx="7">
                  <c:v>30.3</c:v>
                </c:pt>
                <c:pt idx="8">
                  <c:v>29.94</c:v>
                </c:pt>
                <c:pt idx="9">
                  <c:v>30.01</c:v>
                </c:pt>
              </c:numCache>
            </c:numRef>
          </c:val>
          <c:smooth val="0"/>
          <c:extLst>
            <c:ext xmlns:c16="http://schemas.microsoft.com/office/drawing/2014/chart" uri="{C3380CC4-5D6E-409C-BE32-E72D297353CC}">
              <c16:uniqueId val="{00000000-9DEB-4BEE-9D63-443529D1B2A0}"/>
            </c:ext>
          </c:extLst>
        </c:ser>
        <c:dLbls>
          <c:showLegendKey val="0"/>
          <c:showVal val="0"/>
          <c:showCatName val="0"/>
          <c:showSerName val="0"/>
          <c:showPercent val="0"/>
          <c:showBubbleSize val="0"/>
        </c:dLbls>
        <c:smooth val="0"/>
        <c:axId val="1289238431"/>
        <c:axId val="1289245503"/>
      </c:lineChart>
      <c:catAx>
        <c:axId val="1289238431"/>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hu-HU"/>
                  <a:t>Az Anna által küldött bitsorozat hossza</a:t>
                </a:r>
              </a:p>
            </c:rich>
          </c:tx>
          <c:layout>
            <c:manualLayout>
              <c:xMode val="edge"/>
              <c:yMode val="edge"/>
              <c:x val="0.3295314656781464"/>
              <c:y val="0.90219224283305233"/>
            </c:manualLayout>
          </c:layout>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hu-HU"/>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hu-HU"/>
          </a:p>
        </c:txPr>
        <c:crossAx val="1289245503"/>
        <c:crosses val="autoZero"/>
        <c:auto val="1"/>
        <c:lblAlgn val="ctr"/>
        <c:lblOffset val="100"/>
        <c:noMultiLvlLbl val="0"/>
      </c:catAx>
      <c:valAx>
        <c:axId val="1289245503"/>
        <c:scaling>
          <c:orientation val="minMax"/>
          <c:max val="31"/>
          <c:min val="29"/>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hu-HU"/>
                  <a:t>Hiba</a:t>
                </a:r>
              </a:p>
            </c:rich>
          </c:tx>
          <c:layout>
            <c:manualLayout>
              <c:xMode val="edge"/>
              <c:yMode val="edge"/>
              <c:x val="0"/>
              <c:y val="0.32246818204328231"/>
            </c:manualLayout>
          </c:layout>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hu-HU"/>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hu-HU"/>
          </a:p>
        </c:txPr>
        <c:crossAx val="1289238431"/>
        <c:crosses val="autoZero"/>
        <c:crossBetween val="between"/>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hu-HU"/>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u-H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25709920218078"/>
          <c:y val="3.4181977252843394E-2"/>
          <c:w val="0.86971446926355811"/>
          <c:h val="0.71288553393635712"/>
        </c:manualLayout>
      </c:layout>
      <c:lineChart>
        <c:grouping val="standard"/>
        <c:varyColors val="0"/>
        <c:ser>
          <c:idx val="0"/>
          <c:order val="0"/>
          <c:spPr>
            <a:ln w="22225" cap="rnd">
              <a:solidFill>
                <a:schemeClr val="accent1"/>
              </a:solidFill>
            </a:ln>
            <a:effectLst>
              <a:glow rad="139700">
                <a:schemeClr val="accent1">
                  <a:satMod val="175000"/>
                  <a:alpha val="14000"/>
                </a:schemeClr>
              </a:glow>
            </a:effectLst>
          </c:spPr>
          <c:marker>
            <c:symbol val="none"/>
          </c:marker>
          <c:cat>
            <c:numRef>
              <c:f>B92_Ellenőrzés!$D$2:$D$11</c:f>
              <c:numCache>
                <c:formatCode>General</c:formatCode>
                <c:ptCount val="10"/>
                <c:pt idx="0">
                  <c:v>100</c:v>
                </c:pt>
                <c:pt idx="1">
                  <c:v>200</c:v>
                </c:pt>
                <c:pt idx="2">
                  <c:v>300</c:v>
                </c:pt>
                <c:pt idx="3">
                  <c:v>400</c:v>
                </c:pt>
                <c:pt idx="4">
                  <c:v>500</c:v>
                </c:pt>
                <c:pt idx="5">
                  <c:v>600</c:v>
                </c:pt>
                <c:pt idx="6">
                  <c:v>700</c:v>
                </c:pt>
                <c:pt idx="7">
                  <c:v>800</c:v>
                </c:pt>
                <c:pt idx="8">
                  <c:v>900</c:v>
                </c:pt>
                <c:pt idx="9">
                  <c:v>1000</c:v>
                </c:pt>
              </c:numCache>
            </c:numRef>
          </c:cat>
          <c:val>
            <c:numRef>
              <c:f>B92_Ellenőrzés!$E$2:$E$11</c:f>
              <c:numCache>
                <c:formatCode>General</c:formatCode>
                <c:ptCount val="10"/>
                <c:pt idx="0">
                  <c:v>29.56</c:v>
                </c:pt>
                <c:pt idx="1">
                  <c:v>59.43</c:v>
                </c:pt>
                <c:pt idx="2">
                  <c:v>89.54</c:v>
                </c:pt>
                <c:pt idx="3">
                  <c:v>119.49</c:v>
                </c:pt>
                <c:pt idx="4">
                  <c:v>152.27000000000001</c:v>
                </c:pt>
                <c:pt idx="5">
                  <c:v>180.14</c:v>
                </c:pt>
                <c:pt idx="6">
                  <c:v>210.99</c:v>
                </c:pt>
                <c:pt idx="7">
                  <c:v>237.51</c:v>
                </c:pt>
                <c:pt idx="8">
                  <c:v>270.20999999999998</c:v>
                </c:pt>
                <c:pt idx="9">
                  <c:v>300.06</c:v>
                </c:pt>
              </c:numCache>
            </c:numRef>
          </c:val>
          <c:smooth val="0"/>
          <c:extLst>
            <c:ext xmlns:c16="http://schemas.microsoft.com/office/drawing/2014/chart" uri="{C3380CC4-5D6E-409C-BE32-E72D297353CC}">
              <c16:uniqueId val="{00000000-78C1-4111-AB4E-9204162EACA4}"/>
            </c:ext>
          </c:extLst>
        </c:ser>
        <c:dLbls>
          <c:showLegendKey val="0"/>
          <c:showVal val="0"/>
          <c:showCatName val="0"/>
          <c:showSerName val="0"/>
          <c:showPercent val="0"/>
          <c:showBubbleSize val="0"/>
        </c:dLbls>
        <c:smooth val="0"/>
        <c:axId val="1986207375"/>
        <c:axId val="1986207791"/>
      </c:lineChart>
      <c:catAx>
        <c:axId val="1986207375"/>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hu-HU"/>
                  <a:t>Ellenőrzésre használt bitek száma</a:t>
                </a:r>
              </a:p>
            </c:rich>
          </c:tx>
          <c:layout>
            <c:manualLayout>
              <c:xMode val="edge"/>
              <c:yMode val="edge"/>
              <c:x val="0.47231853736033824"/>
              <c:y val="0.91049389020947857"/>
            </c:manualLayout>
          </c:layout>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hu-HU"/>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hu-HU"/>
          </a:p>
        </c:txPr>
        <c:crossAx val="1986207791"/>
        <c:crosses val="autoZero"/>
        <c:auto val="1"/>
        <c:lblAlgn val="ctr"/>
        <c:lblOffset val="100"/>
        <c:noMultiLvlLbl val="0"/>
      </c:catAx>
      <c:valAx>
        <c:axId val="1986207791"/>
        <c:scaling>
          <c:orientation val="minMax"/>
          <c:max val="300"/>
          <c:min val="30"/>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hu-HU"/>
                  <a:t>Hiba</a:t>
                </a:r>
              </a:p>
            </c:rich>
          </c:tx>
          <c:layout>
            <c:manualLayout>
              <c:xMode val="edge"/>
              <c:yMode val="edge"/>
              <c:x val="0"/>
              <c:y val="0.3195829687955673"/>
            </c:manualLayout>
          </c:layout>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hu-HU"/>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hu-HU"/>
          </a:p>
        </c:txPr>
        <c:crossAx val="1986207375"/>
        <c:crosses val="autoZero"/>
        <c:crossBetween val="between"/>
        <c:majorUnit val="30"/>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hu-HU"/>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u-H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hu-HU" dirty="0"/>
              <a:t>Elégtelen</a:t>
            </a:r>
            <a:r>
              <a:rPr lang="hu-HU" baseline="0" dirty="0"/>
              <a:t> bitmennyiség</a:t>
            </a:r>
            <a:endParaRPr lang="hu-HU" dirty="0"/>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hu-HU"/>
        </a:p>
      </c:txPr>
    </c:title>
    <c:autoTitleDeleted val="0"/>
    <c:plotArea>
      <c:layout>
        <c:manualLayout>
          <c:layoutTarget val="inner"/>
          <c:xMode val="edge"/>
          <c:yMode val="edge"/>
          <c:x val="9.9538322098226925E-2"/>
          <c:y val="0.24300833408622516"/>
          <c:w val="0.86808757718234864"/>
          <c:h val="0.52671757351775494"/>
        </c:manualLayout>
      </c:layout>
      <c:scatterChart>
        <c:scatterStyle val="lineMarker"/>
        <c:varyColors val="0"/>
        <c:ser>
          <c:idx val="0"/>
          <c:order val="0"/>
          <c:tx>
            <c:strRef>
              <c:f>'b92Alice-Bob'!$G$1</c:f>
              <c:strCache>
                <c:ptCount val="1"/>
                <c:pt idx="0">
                  <c:v>Error</c:v>
                </c:pt>
              </c:strCache>
            </c:strRef>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rnd">
                <a:solidFill>
                  <a:schemeClr val="accent1"/>
                </a:solidFill>
                <a:round/>
              </a:ln>
              <a:effectLst>
                <a:outerShdw blurRad="57150" dist="19050" dir="5400000" algn="ctr" rotWithShape="0">
                  <a:srgbClr val="000000">
                    <a:alpha val="63000"/>
                  </a:srgbClr>
                </a:outerShdw>
              </a:effectLst>
            </c:spPr>
          </c:marker>
          <c:xVal>
            <c:numRef>
              <c:f>'b92Alice-Bob'!$F$2:$F$10001</c:f>
              <c:numCache>
                <c:formatCode>General</c:formatCode>
                <c:ptCount val="10000"/>
                <c:pt idx="0">
                  <c:v>0.1</c:v>
                </c:pt>
                <c:pt idx="1">
                  <c:v>9.0999999999999998E-2</c:v>
                </c:pt>
                <c:pt idx="2">
                  <c:v>8.3000000000000004E-2</c:v>
                </c:pt>
                <c:pt idx="3">
                  <c:v>7.6999999999999999E-2</c:v>
                </c:pt>
                <c:pt idx="4">
                  <c:v>7.0999999999999994E-2</c:v>
                </c:pt>
                <c:pt idx="5">
                  <c:v>6.7000000000000004E-2</c:v>
                </c:pt>
                <c:pt idx="6">
                  <c:v>6.3E-2</c:v>
                </c:pt>
                <c:pt idx="7">
                  <c:v>5.8999999999999997E-2</c:v>
                </c:pt>
                <c:pt idx="8">
                  <c:v>5.6000000000000001E-2</c:v>
                </c:pt>
                <c:pt idx="9">
                  <c:v>5.2999999999999999E-2</c:v>
                </c:pt>
                <c:pt idx="10">
                  <c:v>0.05</c:v>
                </c:pt>
                <c:pt idx="11">
                  <c:v>4.8000000000000001E-2</c:v>
                </c:pt>
                <c:pt idx="12">
                  <c:v>4.4999999999999998E-2</c:v>
                </c:pt>
                <c:pt idx="13">
                  <c:v>4.2999999999999997E-2</c:v>
                </c:pt>
                <c:pt idx="14">
                  <c:v>4.2000000000000003E-2</c:v>
                </c:pt>
                <c:pt idx="15">
                  <c:v>0.04</c:v>
                </c:pt>
                <c:pt idx="16">
                  <c:v>3.7999999999999999E-2</c:v>
                </c:pt>
                <c:pt idx="17">
                  <c:v>3.6999999999999998E-2</c:v>
                </c:pt>
                <c:pt idx="18">
                  <c:v>3.5999999999999997E-2</c:v>
                </c:pt>
                <c:pt idx="19">
                  <c:v>3.4000000000000002E-2</c:v>
                </c:pt>
                <c:pt idx="20">
                  <c:v>3.3000000000000002E-2</c:v>
                </c:pt>
                <c:pt idx="21">
                  <c:v>3.2000000000000001E-2</c:v>
                </c:pt>
                <c:pt idx="22">
                  <c:v>3.1E-2</c:v>
                </c:pt>
                <c:pt idx="23">
                  <c:v>0.03</c:v>
                </c:pt>
                <c:pt idx="24">
                  <c:v>2.9000000000000001E-2</c:v>
                </c:pt>
                <c:pt idx="25">
                  <c:v>2.9000000000000001E-2</c:v>
                </c:pt>
                <c:pt idx="26">
                  <c:v>2.8000000000000001E-2</c:v>
                </c:pt>
                <c:pt idx="27">
                  <c:v>2.7E-2</c:v>
                </c:pt>
                <c:pt idx="28">
                  <c:v>2.5999999999999999E-2</c:v>
                </c:pt>
                <c:pt idx="29">
                  <c:v>2.5999999999999999E-2</c:v>
                </c:pt>
                <c:pt idx="30">
                  <c:v>2.5000000000000001E-2</c:v>
                </c:pt>
                <c:pt idx="31">
                  <c:v>2.4E-2</c:v>
                </c:pt>
                <c:pt idx="32">
                  <c:v>2.4E-2</c:v>
                </c:pt>
                <c:pt idx="33">
                  <c:v>2.3E-2</c:v>
                </c:pt>
                <c:pt idx="34">
                  <c:v>2.3E-2</c:v>
                </c:pt>
                <c:pt idx="35">
                  <c:v>2.1999999999999999E-2</c:v>
                </c:pt>
                <c:pt idx="36">
                  <c:v>2.1999999999999999E-2</c:v>
                </c:pt>
                <c:pt idx="37">
                  <c:v>2.1000000000000001E-2</c:v>
                </c:pt>
                <c:pt idx="38">
                  <c:v>2.1000000000000001E-2</c:v>
                </c:pt>
                <c:pt idx="39">
                  <c:v>0.02</c:v>
                </c:pt>
                <c:pt idx="40">
                  <c:v>0.02</c:v>
                </c:pt>
                <c:pt idx="41">
                  <c:v>0.02</c:v>
                </c:pt>
                <c:pt idx="42">
                  <c:v>1.9E-2</c:v>
                </c:pt>
                <c:pt idx="43">
                  <c:v>1.9E-2</c:v>
                </c:pt>
                <c:pt idx="44">
                  <c:v>1.9E-2</c:v>
                </c:pt>
                <c:pt idx="45">
                  <c:v>1.7999999999999999E-2</c:v>
                </c:pt>
                <c:pt idx="46">
                  <c:v>1.7999999999999999E-2</c:v>
                </c:pt>
                <c:pt idx="47">
                  <c:v>1.7999999999999999E-2</c:v>
                </c:pt>
                <c:pt idx="48">
                  <c:v>1.7000000000000001E-2</c:v>
                </c:pt>
                <c:pt idx="49">
                  <c:v>1.7000000000000001E-2</c:v>
                </c:pt>
                <c:pt idx="50">
                  <c:v>1.7000000000000001E-2</c:v>
                </c:pt>
                <c:pt idx="51">
                  <c:v>1.6E-2</c:v>
                </c:pt>
                <c:pt idx="52">
                  <c:v>1.6E-2</c:v>
                </c:pt>
                <c:pt idx="53">
                  <c:v>1.6E-2</c:v>
                </c:pt>
                <c:pt idx="54">
                  <c:v>1.6E-2</c:v>
                </c:pt>
                <c:pt idx="55">
                  <c:v>1.4999999999999999E-2</c:v>
                </c:pt>
                <c:pt idx="56">
                  <c:v>1.4999999999999999E-2</c:v>
                </c:pt>
                <c:pt idx="57">
                  <c:v>1.4999999999999999E-2</c:v>
                </c:pt>
                <c:pt idx="58">
                  <c:v>1.4999999999999999E-2</c:v>
                </c:pt>
                <c:pt idx="59">
                  <c:v>1.4E-2</c:v>
                </c:pt>
                <c:pt idx="60">
                  <c:v>1.4E-2</c:v>
                </c:pt>
                <c:pt idx="61">
                  <c:v>1.4E-2</c:v>
                </c:pt>
                <c:pt idx="62">
                  <c:v>1.4E-2</c:v>
                </c:pt>
                <c:pt idx="63">
                  <c:v>1.4E-2</c:v>
                </c:pt>
                <c:pt idx="64">
                  <c:v>1.4E-2</c:v>
                </c:pt>
                <c:pt idx="65">
                  <c:v>1.2999999999999999E-2</c:v>
                </c:pt>
                <c:pt idx="66">
                  <c:v>1.2999999999999999E-2</c:v>
                </c:pt>
                <c:pt idx="67">
                  <c:v>1.2999999999999999E-2</c:v>
                </c:pt>
                <c:pt idx="68">
                  <c:v>1.2999999999999999E-2</c:v>
                </c:pt>
                <c:pt idx="69">
                  <c:v>1.2999999999999999E-2</c:v>
                </c:pt>
                <c:pt idx="70">
                  <c:v>1.2999999999999999E-2</c:v>
                </c:pt>
                <c:pt idx="71">
                  <c:v>1.2E-2</c:v>
                </c:pt>
                <c:pt idx="72">
                  <c:v>1.2E-2</c:v>
                </c:pt>
                <c:pt idx="73">
                  <c:v>1.2E-2</c:v>
                </c:pt>
                <c:pt idx="74">
                  <c:v>1.2E-2</c:v>
                </c:pt>
                <c:pt idx="75">
                  <c:v>1.2E-2</c:v>
                </c:pt>
                <c:pt idx="76">
                  <c:v>1.2E-2</c:v>
                </c:pt>
                <c:pt idx="77">
                  <c:v>1.0999999999999999E-2</c:v>
                </c:pt>
                <c:pt idx="78">
                  <c:v>1.0999999999999999E-2</c:v>
                </c:pt>
                <c:pt idx="79">
                  <c:v>1.0999999999999999E-2</c:v>
                </c:pt>
                <c:pt idx="80">
                  <c:v>1.0999999999999999E-2</c:v>
                </c:pt>
                <c:pt idx="81">
                  <c:v>1.0999999999999999E-2</c:v>
                </c:pt>
                <c:pt idx="82">
                  <c:v>1.0999999999999999E-2</c:v>
                </c:pt>
                <c:pt idx="83">
                  <c:v>1.0999999999999999E-2</c:v>
                </c:pt>
                <c:pt idx="84">
                  <c:v>1.0999999999999999E-2</c:v>
                </c:pt>
                <c:pt idx="85">
                  <c:v>1.0999999999999999E-2</c:v>
                </c:pt>
                <c:pt idx="86">
                  <c:v>0.01</c:v>
                </c:pt>
                <c:pt idx="87">
                  <c:v>0.01</c:v>
                </c:pt>
                <c:pt idx="88">
                  <c:v>0.01</c:v>
                </c:pt>
                <c:pt idx="89">
                  <c:v>0.01</c:v>
                </c:pt>
                <c:pt idx="90">
                  <c:v>0.01</c:v>
                </c:pt>
                <c:pt idx="91">
                  <c:v>0.01</c:v>
                </c:pt>
                <c:pt idx="92">
                  <c:v>0.01</c:v>
                </c:pt>
                <c:pt idx="93">
                  <c:v>0.01</c:v>
                </c:pt>
                <c:pt idx="94">
                  <c:v>0.01</c:v>
                </c:pt>
                <c:pt idx="95">
                  <c:v>0.01</c:v>
                </c:pt>
                <c:pt idx="96">
                  <c:v>8.9999999999999993E-3</c:v>
                </c:pt>
                <c:pt idx="97">
                  <c:v>8.9999999999999993E-3</c:v>
                </c:pt>
                <c:pt idx="98">
                  <c:v>8.9999999999999993E-3</c:v>
                </c:pt>
                <c:pt idx="99">
                  <c:v>8.9999999999999993E-3</c:v>
                </c:pt>
                <c:pt idx="100">
                  <c:v>0.11</c:v>
                </c:pt>
                <c:pt idx="101">
                  <c:v>0.1</c:v>
                </c:pt>
                <c:pt idx="102">
                  <c:v>9.1999999999999998E-2</c:v>
                </c:pt>
                <c:pt idx="103">
                  <c:v>8.5000000000000006E-2</c:v>
                </c:pt>
                <c:pt idx="104">
                  <c:v>7.9000000000000001E-2</c:v>
                </c:pt>
                <c:pt idx="105">
                  <c:v>7.2999999999999995E-2</c:v>
                </c:pt>
                <c:pt idx="106">
                  <c:v>6.9000000000000006E-2</c:v>
                </c:pt>
                <c:pt idx="107">
                  <c:v>6.5000000000000002E-2</c:v>
                </c:pt>
                <c:pt idx="108">
                  <c:v>6.0999999999999999E-2</c:v>
                </c:pt>
                <c:pt idx="109">
                  <c:v>5.8000000000000003E-2</c:v>
                </c:pt>
                <c:pt idx="110">
                  <c:v>5.5E-2</c:v>
                </c:pt>
                <c:pt idx="111">
                  <c:v>5.1999999999999998E-2</c:v>
                </c:pt>
                <c:pt idx="112">
                  <c:v>0.05</c:v>
                </c:pt>
                <c:pt idx="113">
                  <c:v>4.8000000000000001E-2</c:v>
                </c:pt>
                <c:pt idx="114">
                  <c:v>4.5999999999999999E-2</c:v>
                </c:pt>
                <c:pt idx="115">
                  <c:v>4.3999999999999997E-2</c:v>
                </c:pt>
                <c:pt idx="116">
                  <c:v>4.2000000000000003E-2</c:v>
                </c:pt>
                <c:pt idx="117">
                  <c:v>4.1000000000000002E-2</c:v>
                </c:pt>
                <c:pt idx="118">
                  <c:v>3.9E-2</c:v>
                </c:pt>
                <c:pt idx="119">
                  <c:v>3.7999999999999999E-2</c:v>
                </c:pt>
                <c:pt idx="120">
                  <c:v>3.6999999999999998E-2</c:v>
                </c:pt>
                <c:pt idx="121">
                  <c:v>3.5000000000000003E-2</c:v>
                </c:pt>
                <c:pt idx="122">
                  <c:v>3.4000000000000002E-2</c:v>
                </c:pt>
                <c:pt idx="123">
                  <c:v>3.3000000000000002E-2</c:v>
                </c:pt>
                <c:pt idx="124">
                  <c:v>3.2000000000000001E-2</c:v>
                </c:pt>
                <c:pt idx="125">
                  <c:v>3.1E-2</c:v>
                </c:pt>
                <c:pt idx="126">
                  <c:v>3.1E-2</c:v>
                </c:pt>
                <c:pt idx="127">
                  <c:v>0.03</c:v>
                </c:pt>
                <c:pt idx="128">
                  <c:v>2.9000000000000001E-2</c:v>
                </c:pt>
                <c:pt idx="129">
                  <c:v>2.8000000000000001E-2</c:v>
                </c:pt>
                <c:pt idx="130">
                  <c:v>2.8000000000000001E-2</c:v>
                </c:pt>
                <c:pt idx="131">
                  <c:v>2.7E-2</c:v>
                </c:pt>
                <c:pt idx="132">
                  <c:v>2.5999999999999999E-2</c:v>
                </c:pt>
                <c:pt idx="133">
                  <c:v>2.5999999999999999E-2</c:v>
                </c:pt>
                <c:pt idx="134">
                  <c:v>2.5000000000000001E-2</c:v>
                </c:pt>
                <c:pt idx="135">
                  <c:v>2.4E-2</c:v>
                </c:pt>
                <c:pt idx="136">
                  <c:v>2.4E-2</c:v>
                </c:pt>
                <c:pt idx="137">
                  <c:v>2.3E-2</c:v>
                </c:pt>
                <c:pt idx="138">
                  <c:v>2.3E-2</c:v>
                </c:pt>
                <c:pt idx="139">
                  <c:v>2.1999999999999999E-2</c:v>
                </c:pt>
                <c:pt idx="140">
                  <c:v>2.1999999999999999E-2</c:v>
                </c:pt>
                <c:pt idx="141">
                  <c:v>2.1999999999999999E-2</c:v>
                </c:pt>
                <c:pt idx="142">
                  <c:v>2.1000000000000001E-2</c:v>
                </c:pt>
                <c:pt idx="143">
                  <c:v>2.1000000000000001E-2</c:v>
                </c:pt>
                <c:pt idx="144">
                  <c:v>0.02</c:v>
                </c:pt>
                <c:pt idx="145">
                  <c:v>0.02</c:v>
                </c:pt>
                <c:pt idx="146">
                  <c:v>0.02</c:v>
                </c:pt>
                <c:pt idx="147">
                  <c:v>1.9E-2</c:v>
                </c:pt>
                <c:pt idx="148">
                  <c:v>1.9E-2</c:v>
                </c:pt>
                <c:pt idx="149">
                  <c:v>1.9E-2</c:v>
                </c:pt>
                <c:pt idx="150">
                  <c:v>1.7999999999999999E-2</c:v>
                </c:pt>
                <c:pt idx="151">
                  <c:v>1.7999999999999999E-2</c:v>
                </c:pt>
                <c:pt idx="152">
                  <c:v>1.7999999999999999E-2</c:v>
                </c:pt>
                <c:pt idx="153">
                  <c:v>1.7000000000000001E-2</c:v>
                </c:pt>
                <c:pt idx="154">
                  <c:v>1.7000000000000001E-2</c:v>
                </c:pt>
                <c:pt idx="155">
                  <c:v>1.7000000000000001E-2</c:v>
                </c:pt>
                <c:pt idx="156">
                  <c:v>1.7000000000000001E-2</c:v>
                </c:pt>
                <c:pt idx="157">
                  <c:v>1.6E-2</c:v>
                </c:pt>
                <c:pt idx="158">
                  <c:v>1.6E-2</c:v>
                </c:pt>
                <c:pt idx="159">
                  <c:v>1.6E-2</c:v>
                </c:pt>
                <c:pt idx="160">
                  <c:v>1.6E-2</c:v>
                </c:pt>
                <c:pt idx="161">
                  <c:v>1.4999999999999999E-2</c:v>
                </c:pt>
                <c:pt idx="162">
                  <c:v>1.4999999999999999E-2</c:v>
                </c:pt>
                <c:pt idx="163">
                  <c:v>1.4999999999999999E-2</c:v>
                </c:pt>
                <c:pt idx="164">
                  <c:v>1.4999999999999999E-2</c:v>
                </c:pt>
                <c:pt idx="165">
                  <c:v>1.4999999999999999E-2</c:v>
                </c:pt>
                <c:pt idx="166">
                  <c:v>1.4E-2</c:v>
                </c:pt>
                <c:pt idx="167">
                  <c:v>1.4E-2</c:v>
                </c:pt>
                <c:pt idx="168">
                  <c:v>1.4E-2</c:v>
                </c:pt>
                <c:pt idx="169">
                  <c:v>1.4E-2</c:v>
                </c:pt>
                <c:pt idx="170">
                  <c:v>1.4E-2</c:v>
                </c:pt>
                <c:pt idx="171">
                  <c:v>1.4E-2</c:v>
                </c:pt>
                <c:pt idx="172">
                  <c:v>1.2999999999999999E-2</c:v>
                </c:pt>
                <c:pt idx="173">
                  <c:v>1.2999999999999999E-2</c:v>
                </c:pt>
                <c:pt idx="174">
                  <c:v>1.2999999999999999E-2</c:v>
                </c:pt>
                <c:pt idx="175">
                  <c:v>1.2999999999999999E-2</c:v>
                </c:pt>
                <c:pt idx="176">
                  <c:v>1.2999999999999999E-2</c:v>
                </c:pt>
                <c:pt idx="177">
                  <c:v>1.2999999999999999E-2</c:v>
                </c:pt>
                <c:pt idx="178">
                  <c:v>1.2999999999999999E-2</c:v>
                </c:pt>
                <c:pt idx="179">
                  <c:v>1.2E-2</c:v>
                </c:pt>
                <c:pt idx="180">
                  <c:v>1.2E-2</c:v>
                </c:pt>
                <c:pt idx="181">
                  <c:v>1.2E-2</c:v>
                </c:pt>
                <c:pt idx="182">
                  <c:v>1.2E-2</c:v>
                </c:pt>
                <c:pt idx="183">
                  <c:v>1.2E-2</c:v>
                </c:pt>
                <c:pt idx="184">
                  <c:v>1.2E-2</c:v>
                </c:pt>
                <c:pt idx="185">
                  <c:v>1.2E-2</c:v>
                </c:pt>
                <c:pt idx="186">
                  <c:v>1.0999999999999999E-2</c:v>
                </c:pt>
                <c:pt idx="187">
                  <c:v>1.0999999999999999E-2</c:v>
                </c:pt>
                <c:pt idx="188">
                  <c:v>1.0999999999999999E-2</c:v>
                </c:pt>
                <c:pt idx="189">
                  <c:v>1.0999999999999999E-2</c:v>
                </c:pt>
                <c:pt idx="190">
                  <c:v>1.0999999999999999E-2</c:v>
                </c:pt>
                <c:pt idx="191">
                  <c:v>1.0999999999999999E-2</c:v>
                </c:pt>
                <c:pt idx="192">
                  <c:v>1.0999999999999999E-2</c:v>
                </c:pt>
                <c:pt idx="193">
                  <c:v>1.0999999999999999E-2</c:v>
                </c:pt>
                <c:pt idx="194">
                  <c:v>1.0999999999999999E-2</c:v>
                </c:pt>
                <c:pt idx="195">
                  <c:v>0.01</c:v>
                </c:pt>
                <c:pt idx="196">
                  <c:v>0.01</c:v>
                </c:pt>
                <c:pt idx="197">
                  <c:v>0.01</c:v>
                </c:pt>
                <c:pt idx="198">
                  <c:v>0.01</c:v>
                </c:pt>
                <c:pt idx="199">
                  <c:v>0.01</c:v>
                </c:pt>
                <c:pt idx="200">
                  <c:v>0.12</c:v>
                </c:pt>
                <c:pt idx="201">
                  <c:v>0.109</c:v>
                </c:pt>
                <c:pt idx="202">
                  <c:v>0.1</c:v>
                </c:pt>
                <c:pt idx="203">
                  <c:v>9.1999999999999998E-2</c:v>
                </c:pt>
                <c:pt idx="204">
                  <c:v>8.5999999999999993E-2</c:v>
                </c:pt>
                <c:pt idx="205">
                  <c:v>0.08</c:v>
                </c:pt>
                <c:pt idx="206">
                  <c:v>7.4999999999999997E-2</c:v>
                </c:pt>
                <c:pt idx="207">
                  <c:v>7.0999999999999994E-2</c:v>
                </c:pt>
                <c:pt idx="208">
                  <c:v>6.7000000000000004E-2</c:v>
                </c:pt>
                <c:pt idx="209">
                  <c:v>6.3E-2</c:v>
                </c:pt>
                <c:pt idx="210">
                  <c:v>0.06</c:v>
                </c:pt>
                <c:pt idx="211">
                  <c:v>5.7000000000000002E-2</c:v>
                </c:pt>
                <c:pt idx="212">
                  <c:v>5.5E-2</c:v>
                </c:pt>
                <c:pt idx="213">
                  <c:v>5.1999999999999998E-2</c:v>
                </c:pt>
                <c:pt idx="214">
                  <c:v>0.05</c:v>
                </c:pt>
                <c:pt idx="215">
                  <c:v>4.8000000000000001E-2</c:v>
                </c:pt>
                <c:pt idx="216">
                  <c:v>4.5999999999999999E-2</c:v>
                </c:pt>
                <c:pt idx="217">
                  <c:v>4.3999999999999997E-2</c:v>
                </c:pt>
                <c:pt idx="218">
                  <c:v>4.2999999999999997E-2</c:v>
                </c:pt>
                <c:pt idx="219">
                  <c:v>4.1000000000000002E-2</c:v>
                </c:pt>
                <c:pt idx="220">
                  <c:v>0.04</c:v>
                </c:pt>
                <c:pt idx="221">
                  <c:v>3.9E-2</c:v>
                </c:pt>
                <c:pt idx="222">
                  <c:v>3.7999999999999999E-2</c:v>
                </c:pt>
                <c:pt idx="223">
                  <c:v>3.5999999999999997E-2</c:v>
                </c:pt>
                <c:pt idx="224">
                  <c:v>3.5000000000000003E-2</c:v>
                </c:pt>
                <c:pt idx="225">
                  <c:v>3.4000000000000002E-2</c:v>
                </c:pt>
                <c:pt idx="226">
                  <c:v>3.3000000000000002E-2</c:v>
                </c:pt>
                <c:pt idx="227">
                  <c:v>3.2000000000000001E-2</c:v>
                </c:pt>
                <c:pt idx="228">
                  <c:v>3.2000000000000001E-2</c:v>
                </c:pt>
                <c:pt idx="229">
                  <c:v>3.1E-2</c:v>
                </c:pt>
                <c:pt idx="230">
                  <c:v>0.03</c:v>
                </c:pt>
                <c:pt idx="231">
                  <c:v>2.9000000000000001E-2</c:v>
                </c:pt>
                <c:pt idx="232">
                  <c:v>2.9000000000000001E-2</c:v>
                </c:pt>
                <c:pt idx="233">
                  <c:v>2.8000000000000001E-2</c:v>
                </c:pt>
                <c:pt idx="234">
                  <c:v>2.7E-2</c:v>
                </c:pt>
                <c:pt idx="235">
                  <c:v>2.7E-2</c:v>
                </c:pt>
                <c:pt idx="236">
                  <c:v>2.5999999999999999E-2</c:v>
                </c:pt>
                <c:pt idx="237">
                  <c:v>2.5999999999999999E-2</c:v>
                </c:pt>
                <c:pt idx="238">
                  <c:v>2.5000000000000001E-2</c:v>
                </c:pt>
                <c:pt idx="239">
                  <c:v>2.4E-2</c:v>
                </c:pt>
                <c:pt idx="240">
                  <c:v>2.4E-2</c:v>
                </c:pt>
                <c:pt idx="241">
                  <c:v>2.4E-2</c:v>
                </c:pt>
                <c:pt idx="242">
                  <c:v>2.3E-2</c:v>
                </c:pt>
                <c:pt idx="243">
                  <c:v>2.3E-2</c:v>
                </c:pt>
                <c:pt idx="244">
                  <c:v>2.1999999999999999E-2</c:v>
                </c:pt>
                <c:pt idx="245">
                  <c:v>2.1999999999999999E-2</c:v>
                </c:pt>
                <c:pt idx="246">
                  <c:v>2.1000000000000001E-2</c:v>
                </c:pt>
                <c:pt idx="247">
                  <c:v>2.1000000000000001E-2</c:v>
                </c:pt>
                <c:pt idx="248">
                  <c:v>2.1000000000000001E-2</c:v>
                </c:pt>
                <c:pt idx="249">
                  <c:v>0.02</c:v>
                </c:pt>
                <c:pt idx="250">
                  <c:v>0.02</c:v>
                </c:pt>
                <c:pt idx="251">
                  <c:v>0.02</c:v>
                </c:pt>
                <c:pt idx="252">
                  <c:v>1.9E-2</c:v>
                </c:pt>
                <c:pt idx="253">
                  <c:v>1.9E-2</c:v>
                </c:pt>
                <c:pt idx="254">
                  <c:v>1.9E-2</c:v>
                </c:pt>
                <c:pt idx="255">
                  <c:v>1.7999999999999999E-2</c:v>
                </c:pt>
                <c:pt idx="256">
                  <c:v>1.7999999999999999E-2</c:v>
                </c:pt>
                <c:pt idx="257">
                  <c:v>1.7999999999999999E-2</c:v>
                </c:pt>
                <c:pt idx="258">
                  <c:v>1.7999999999999999E-2</c:v>
                </c:pt>
                <c:pt idx="259">
                  <c:v>1.7000000000000001E-2</c:v>
                </c:pt>
                <c:pt idx="260">
                  <c:v>1.7000000000000001E-2</c:v>
                </c:pt>
                <c:pt idx="261">
                  <c:v>1.7000000000000001E-2</c:v>
                </c:pt>
                <c:pt idx="262">
                  <c:v>1.7000000000000001E-2</c:v>
                </c:pt>
                <c:pt idx="263">
                  <c:v>1.6E-2</c:v>
                </c:pt>
                <c:pt idx="264">
                  <c:v>1.6E-2</c:v>
                </c:pt>
                <c:pt idx="265">
                  <c:v>1.6E-2</c:v>
                </c:pt>
                <c:pt idx="266">
                  <c:v>1.6E-2</c:v>
                </c:pt>
                <c:pt idx="267">
                  <c:v>1.6E-2</c:v>
                </c:pt>
                <c:pt idx="268">
                  <c:v>1.4999999999999999E-2</c:v>
                </c:pt>
                <c:pt idx="269">
                  <c:v>1.4999999999999999E-2</c:v>
                </c:pt>
                <c:pt idx="270">
                  <c:v>1.4999999999999999E-2</c:v>
                </c:pt>
                <c:pt idx="271">
                  <c:v>1.4999999999999999E-2</c:v>
                </c:pt>
                <c:pt idx="272">
                  <c:v>1.4999999999999999E-2</c:v>
                </c:pt>
                <c:pt idx="273">
                  <c:v>1.4E-2</c:v>
                </c:pt>
                <c:pt idx="274">
                  <c:v>1.4E-2</c:v>
                </c:pt>
                <c:pt idx="275">
                  <c:v>1.4E-2</c:v>
                </c:pt>
                <c:pt idx="276">
                  <c:v>1.4E-2</c:v>
                </c:pt>
                <c:pt idx="277">
                  <c:v>1.4E-2</c:v>
                </c:pt>
                <c:pt idx="278">
                  <c:v>1.4E-2</c:v>
                </c:pt>
                <c:pt idx="279">
                  <c:v>1.2999999999999999E-2</c:v>
                </c:pt>
                <c:pt idx="280">
                  <c:v>1.2999999999999999E-2</c:v>
                </c:pt>
                <c:pt idx="281">
                  <c:v>1.2999999999999999E-2</c:v>
                </c:pt>
                <c:pt idx="282">
                  <c:v>1.2999999999999999E-2</c:v>
                </c:pt>
                <c:pt idx="283">
                  <c:v>1.2999999999999999E-2</c:v>
                </c:pt>
                <c:pt idx="284">
                  <c:v>1.2999999999999999E-2</c:v>
                </c:pt>
                <c:pt idx="285">
                  <c:v>1.2999999999999999E-2</c:v>
                </c:pt>
                <c:pt idx="286">
                  <c:v>1.2999999999999999E-2</c:v>
                </c:pt>
                <c:pt idx="287">
                  <c:v>1.2E-2</c:v>
                </c:pt>
                <c:pt idx="288">
                  <c:v>1.2E-2</c:v>
                </c:pt>
                <c:pt idx="289">
                  <c:v>1.2E-2</c:v>
                </c:pt>
                <c:pt idx="290">
                  <c:v>1.2E-2</c:v>
                </c:pt>
                <c:pt idx="291">
                  <c:v>1.2E-2</c:v>
                </c:pt>
                <c:pt idx="292">
                  <c:v>1.2E-2</c:v>
                </c:pt>
                <c:pt idx="293">
                  <c:v>1.2E-2</c:v>
                </c:pt>
                <c:pt idx="294">
                  <c:v>1.2E-2</c:v>
                </c:pt>
                <c:pt idx="295">
                  <c:v>1.0999999999999999E-2</c:v>
                </c:pt>
                <c:pt idx="296">
                  <c:v>1.0999999999999999E-2</c:v>
                </c:pt>
                <c:pt idx="297">
                  <c:v>1.0999999999999999E-2</c:v>
                </c:pt>
                <c:pt idx="298">
                  <c:v>1.0999999999999999E-2</c:v>
                </c:pt>
                <c:pt idx="299">
                  <c:v>1.0999999999999999E-2</c:v>
                </c:pt>
                <c:pt idx="300">
                  <c:v>0.13</c:v>
                </c:pt>
                <c:pt idx="301">
                  <c:v>0.11799999999999999</c:v>
                </c:pt>
                <c:pt idx="302">
                  <c:v>0.108</c:v>
                </c:pt>
                <c:pt idx="303">
                  <c:v>0.1</c:v>
                </c:pt>
                <c:pt idx="304">
                  <c:v>9.2999999999999999E-2</c:v>
                </c:pt>
                <c:pt idx="305">
                  <c:v>8.6999999999999994E-2</c:v>
                </c:pt>
                <c:pt idx="306">
                  <c:v>8.1000000000000003E-2</c:v>
                </c:pt>
                <c:pt idx="307">
                  <c:v>7.5999999999999998E-2</c:v>
                </c:pt>
                <c:pt idx="308">
                  <c:v>7.1999999999999995E-2</c:v>
                </c:pt>
                <c:pt idx="309">
                  <c:v>6.8000000000000005E-2</c:v>
                </c:pt>
                <c:pt idx="310">
                  <c:v>6.5000000000000002E-2</c:v>
                </c:pt>
                <c:pt idx="311">
                  <c:v>6.2E-2</c:v>
                </c:pt>
                <c:pt idx="312">
                  <c:v>5.8999999999999997E-2</c:v>
                </c:pt>
                <c:pt idx="313">
                  <c:v>5.7000000000000002E-2</c:v>
                </c:pt>
                <c:pt idx="314">
                  <c:v>5.3999999999999999E-2</c:v>
                </c:pt>
                <c:pt idx="315">
                  <c:v>5.1999999999999998E-2</c:v>
                </c:pt>
                <c:pt idx="316">
                  <c:v>0.05</c:v>
                </c:pt>
                <c:pt idx="317">
                  <c:v>4.8000000000000001E-2</c:v>
                </c:pt>
                <c:pt idx="318">
                  <c:v>4.5999999999999999E-2</c:v>
                </c:pt>
                <c:pt idx="319">
                  <c:v>4.4999999999999998E-2</c:v>
                </c:pt>
                <c:pt idx="320">
                  <c:v>4.2999999999999997E-2</c:v>
                </c:pt>
                <c:pt idx="321">
                  <c:v>4.2000000000000003E-2</c:v>
                </c:pt>
                <c:pt idx="322">
                  <c:v>4.1000000000000002E-2</c:v>
                </c:pt>
                <c:pt idx="323">
                  <c:v>3.9E-2</c:v>
                </c:pt>
                <c:pt idx="324">
                  <c:v>3.7999999999999999E-2</c:v>
                </c:pt>
                <c:pt idx="325">
                  <c:v>3.6999999999999998E-2</c:v>
                </c:pt>
                <c:pt idx="326">
                  <c:v>3.5999999999999997E-2</c:v>
                </c:pt>
                <c:pt idx="327">
                  <c:v>3.5000000000000003E-2</c:v>
                </c:pt>
                <c:pt idx="328">
                  <c:v>3.4000000000000002E-2</c:v>
                </c:pt>
                <c:pt idx="329">
                  <c:v>3.3000000000000002E-2</c:v>
                </c:pt>
                <c:pt idx="330">
                  <c:v>3.3000000000000002E-2</c:v>
                </c:pt>
                <c:pt idx="331">
                  <c:v>3.2000000000000001E-2</c:v>
                </c:pt>
                <c:pt idx="332">
                  <c:v>3.1E-2</c:v>
                </c:pt>
                <c:pt idx="333">
                  <c:v>0.03</c:v>
                </c:pt>
                <c:pt idx="334">
                  <c:v>0.03</c:v>
                </c:pt>
                <c:pt idx="335">
                  <c:v>2.9000000000000001E-2</c:v>
                </c:pt>
                <c:pt idx="336">
                  <c:v>2.8000000000000001E-2</c:v>
                </c:pt>
                <c:pt idx="337">
                  <c:v>2.8000000000000001E-2</c:v>
                </c:pt>
                <c:pt idx="338">
                  <c:v>2.7E-2</c:v>
                </c:pt>
                <c:pt idx="339">
                  <c:v>2.7E-2</c:v>
                </c:pt>
                <c:pt idx="340">
                  <c:v>2.5999999999999999E-2</c:v>
                </c:pt>
                <c:pt idx="341">
                  <c:v>2.5000000000000001E-2</c:v>
                </c:pt>
                <c:pt idx="342">
                  <c:v>2.5000000000000001E-2</c:v>
                </c:pt>
                <c:pt idx="343">
                  <c:v>2.5000000000000001E-2</c:v>
                </c:pt>
                <c:pt idx="344">
                  <c:v>2.4E-2</c:v>
                </c:pt>
                <c:pt idx="345">
                  <c:v>2.4E-2</c:v>
                </c:pt>
                <c:pt idx="346">
                  <c:v>2.3E-2</c:v>
                </c:pt>
                <c:pt idx="347">
                  <c:v>2.3E-2</c:v>
                </c:pt>
                <c:pt idx="348">
                  <c:v>2.1999999999999999E-2</c:v>
                </c:pt>
                <c:pt idx="349">
                  <c:v>2.1999999999999999E-2</c:v>
                </c:pt>
                <c:pt idx="350">
                  <c:v>2.1999999999999999E-2</c:v>
                </c:pt>
                <c:pt idx="351">
                  <c:v>2.1000000000000001E-2</c:v>
                </c:pt>
                <c:pt idx="352">
                  <c:v>2.1000000000000001E-2</c:v>
                </c:pt>
                <c:pt idx="353">
                  <c:v>2.1000000000000001E-2</c:v>
                </c:pt>
                <c:pt idx="354">
                  <c:v>0.02</c:v>
                </c:pt>
                <c:pt idx="355">
                  <c:v>0.02</c:v>
                </c:pt>
                <c:pt idx="356">
                  <c:v>0.02</c:v>
                </c:pt>
                <c:pt idx="357">
                  <c:v>1.9E-2</c:v>
                </c:pt>
                <c:pt idx="358">
                  <c:v>1.9E-2</c:v>
                </c:pt>
                <c:pt idx="359">
                  <c:v>1.9E-2</c:v>
                </c:pt>
                <c:pt idx="360">
                  <c:v>1.9E-2</c:v>
                </c:pt>
                <c:pt idx="361">
                  <c:v>1.7999999999999999E-2</c:v>
                </c:pt>
                <c:pt idx="362">
                  <c:v>1.7999999999999999E-2</c:v>
                </c:pt>
                <c:pt idx="363">
                  <c:v>1.7999999999999999E-2</c:v>
                </c:pt>
                <c:pt idx="364">
                  <c:v>1.7999999999999999E-2</c:v>
                </c:pt>
                <c:pt idx="365">
                  <c:v>1.7000000000000001E-2</c:v>
                </c:pt>
                <c:pt idx="366">
                  <c:v>1.7000000000000001E-2</c:v>
                </c:pt>
                <c:pt idx="367">
                  <c:v>1.7000000000000001E-2</c:v>
                </c:pt>
                <c:pt idx="368">
                  <c:v>1.7000000000000001E-2</c:v>
                </c:pt>
                <c:pt idx="369">
                  <c:v>1.6E-2</c:v>
                </c:pt>
                <c:pt idx="370">
                  <c:v>1.6E-2</c:v>
                </c:pt>
                <c:pt idx="371">
                  <c:v>1.6E-2</c:v>
                </c:pt>
                <c:pt idx="372">
                  <c:v>1.6E-2</c:v>
                </c:pt>
                <c:pt idx="373">
                  <c:v>1.6E-2</c:v>
                </c:pt>
                <c:pt idx="374">
                  <c:v>1.4999999999999999E-2</c:v>
                </c:pt>
                <c:pt idx="375">
                  <c:v>1.4999999999999999E-2</c:v>
                </c:pt>
                <c:pt idx="376">
                  <c:v>1.4999999999999999E-2</c:v>
                </c:pt>
                <c:pt idx="377">
                  <c:v>1.4999999999999999E-2</c:v>
                </c:pt>
                <c:pt idx="378">
                  <c:v>1.4999999999999999E-2</c:v>
                </c:pt>
                <c:pt idx="379">
                  <c:v>1.4999999999999999E-2</c:v>
                </c:pt>
                <c:pt idx="380">
                  <c:v>1.4E-2</c:v>
                </c:pt>
                <c:pt idx="381">
                  <c:v>1.4E-2</c:v>
                </c:pt>
                <c:pt idx="382">
                  <c:v>1.4E-2</c:v>
                </c:pt>
                <c:pt idx="383">
                  <c:v>1.4E-2</c:v>
                </c:pt>
                <c:pt idx="384">
                  <c:v>1.4E-2</c:v>
                </c:pt>
                <c:pt idx="385">
                  <c:v>1.4E-2</c:v>
                </c:pt>
                <c:pt idx="386">
                  <c:v>1.4E-2</c:v>
                </c:pt>
                <c:pt idx="387">
                  <c:v>1.2999999999999999E-2</c:v>
                </c:pt>
                <c:pt idx="388">
                  <c:v>1.2999999999999999E-2</c:v>
                </c:pt>
                <c:pt idx="389">
                  <c:v>1.2999999999999999E-2</c:v>
                </c:pt>
                <c:pt idx="390">
                  <c:v>1.2999999999999999E-2</c:v>
                </c:pt>
                <c:pt idx="391">
                  <c:v>1.2999999999999999E-2</c:v>
                </c:pt>
                <c:pt idx="392">
                  <c:v>1.2999999999999999E-2</c:v>
                </c:pt>
                <c:pt idx="393">
                  <c:v>1.2999999999999999E-2</c:v>
                </c:pt>
                <c:pt idx="394">
                  <c:v>1.2999999999999999E-2</c:v>
                </c:pt>
                <c:pt idx="395">
                  <c:v>1.2E-2</c:v>
                </c:pt>
                <c:pt idx="396">
                  <c:v>1.2E-2</c:v>
                </c:pt>
                <c:pt idx="397">
                  <c:v>1.2E-2</c:v>
                </c:pt>
                <c:pt idx="398">
                  <c:v>1.2E-2</c:v>
                </c:pt>
                <c:pt idx="399">
                  <c:v>1.2E-2</c:v>
                </c:pt>
                <c:pt idx="400">
                  <c:v>0.14000000000000001</c:v>
                </c:pt>
                <c:pt idx="401">
                  <c:v>0.127</c:v>
                </c:pt>
                <c:pt idx="402">
                  <c:v>0.11700000000000001</c:v>
                </c:pt>
                <c:pt idx="403">
                  <c:v>0.108</c:v>
                </c:pt>
                <c:pt idx="404">
                  <c:v>0.1</c:v>
                </c:pt>
                <c:pt idx="405">
                  <c:v>9.2999999999999999E-2</c:v>
                </c:pt>
                <c:pt idx="406">
                  <c:v>8.7999999999999995E-2</c:v>
                </c:pt>
                <c:pt idx="407">
                  <c:v>8.2000000000000003E-2</c:v>
                </c:pt>
                <c:pt idx="408">
                  <c:v>7.8E-2</c:v>
                </c:pt>
                <c:pt idx="409">
                  <c:v>7.3999999999999996E-2</c:v>
                </c:pt>
                <c:pt idx="410">
                  <c:v>7.0000000000000007E-2</c:v>
                </c:pt>
                <c:pt idx="411">
                  <c:v>6.7000000000000004E-2</c:v>
                </c:pt>
                <c:pt idx="412">
                  <c:v>6.4000000000000001E-2</c:v>
                </c:pt>
                <c:pt idx="413">
                  <c:v>6.0999999999999999E-2</c:v>
                </c:pt>
                <c:pt idx="414">
                  <c:v>5.8000000000000003E-2</c:v>
                </c:pt>
                <c:pt idx="415">
                  <c:v>5.6000000000000001E-2</c:v>
                </c:pt>
                <c:pt idx="416">
                  <c:v>5.3999999999999999E-2</c:v>
                </c:pt>
                <c:pt idx="417">
                  <c:v>5.1999999999999998E-2</c:v>
                </c:pt>
                <c:pt idx="418">
                  <c:v>0.05</c:v>
                </c:pt>
                <c:pt idx="419">
                  <c:v>4.8000000000000001E-2</c:v>
                </c:pt>
                <c:pt idx="420">
                  <c:v>4.7E-2</c:v>
                </c:pt>
                <c:pt idx="421">
                  <c:v>4.4999999999999998E-2</c:v>
                </c:pt>
                <c:pt idx="422">
                  <c:v>4.3999999999999997E-2</c:v>
                </c:pt>
                <c:pt idx="423">
                  <c:v>4.2000000000000003E-2</c:v>
                </c:pt>
                <c:pt idx="424">
                  <c:v>4.1000000000000002E-2</c:v>
                </c:pt>
                <c:pt idx="425">
                  <c:v>0.04</c:v>
                </c:pt>
                <c:pt idx="426">
                  <c:v>3.9E-2</c:v>
                </c:pt>
                <c:pt idx="427">
                  <c:v>3.7999999999999999E-2</c:v>
                </c:pt>
                <c:pt idx="428">
                  <c:v>3.6999999999999998E-2</c:v>
                </c:pt>
                <c:pt idx="429">
                  <c:v>3.5999999999999997E-2</c:v>
                </c:pt>
                <c:pt idx="430">
                  <c:v>3.5000000000000003E-2</c:v>
                </c:pt>
                <c:pt idx="431">
                  <c:v>3.4000000000000002E-2</c:v>
                </c:pt>
                <c:pt idx="432">
                  <c:v>3.3000000000000002E-2</c:v>
                </c:pt>
                <c:pt idx="433">
                  <c:v>3.3000000000000002E-2</c:v>
                </c:pt>
                <c:pt idx="434">
                  <c:v>3.2000000000000001E-2</c:v>
                </c:pt>
                <c:pt idx="435">
                  <c:v>3.1E-2</c:v>
                </c:pt>
                <c:pt idx="436">
                  <c:v>0.03</c:v>
                </c:pt>
                <c:pt idx="437">
                  <c:v>0.03</c:v>
                </c:pt>
                <c:pt idx="438">
                  <c:v>2.9000000000000001E-2</c:v>
                </c:pt>
                <c:pt idx="439">
                  <c:v>2.9000000000000001E-2</c:v>
                </c:pt>
                <c:pt idx="440">
                  <c:v>2.8000000000000001E-2</c:v>
                </c:pt>
                <c:pt idx="441">
                  <c:v>2.7E-2</c:v>
                </c:pt>
                <c:pt idx="442">
                  <c:v>2.7E-2</c:v>
                </c:pt>
                <c:pt idx="443">
                  <c:v>2.5999999999999999E-2</c:v>
                </c:pt>
                <c:pt idx="444">
                  <c:v>2.5999999999999999E-2</c:v>
                </c:pt>
                <c:pt idx="445">
                  <c:v>2.5000000000000001E-2</c:v>
                </c:pt>
                <c:pt idx="446">
                  <c:v>2.5000000000000001E-2</c:v>
                </c:pt>
                <c:pt idx="447">
                  <c:v>2.5000000000000001E-2</c:v>
                </c:pt>
                <c:pt idx="448">
                  <c:v>2.4E-2</c:v>
                </c:pt>
                <c:pt idx="449">
                  <c:v>2.4E-2</c:v>
                </c:pt>
                <c:pt idx="450">
                  <c:v>2.3E-2</c:v>
                </c:pt>
                <c:pt idx="451">
                  <c:v>2.3E-2</c:v>
                </c:pt>
                <c:pt idx="452">
                  <c:v>2.3E-2</c:v>
                </c:pt>
                <c:pt idx="453">
                  <c:v>2.1999999999999999E-2</c:v>
                </c:pt>
                <c:pt idx="454">
                  <c:v>2.1999999999999999E-2</c:v>
                </c:pt>
                <c:pt idx="455">
                  <c:v>2.1999999999999999E-2</c:v>
                </c:pt>
                <c:pt idx="456">
                  <c:v>2.1000000000000001E-2</c:v>
                </c:pt>
                <c:pt idx="457">
                  <c:v>2.1000000000000001E-2</c:v>
                </c:pt>
                <c:pt idx="458">
                  <c:v>2.1000000000000001E-2</c:v>
                </c:pt>
                <c:pt idx="459">
                  <c:v>0.02</c:v>
                </c:pt>
                <c:pt idx="460">
                  <c:v>0.02</c:v>
                </c:pt>
                <c:pt idx="461">
                  <c:v>0.02</c:v>
                </c:pt>
                <c:pt idx="462">
                  <c:v>1.9E-2</c:v>
                </c:pt>
                <c:pt idx="463">
                  <c:v>1.9E-2</c:v>
                </c:pt>
                <c:pt idx="464">
                  <c:v>1.9E-2</c:v>
                </c:pt>
                <c:pt idx="465">
                  <c:v>1.9E-2</c:v>
                </c:pt>
                <c:pt idx="466">
                  <c:v>1.7999999999999999E-2</c:v>
                </c:pt>
                <c:pt idx="467">
                  <c:v>1.7999999999999999E-2</c:v>
                </c:pt>
                <c:pt idx="468">
                  <c:v>1.7999999999999999E-2</c:v>
                </c:pt>
                <c:pt idx="469">
                  <c:v>1.7999999999999999E-2</c:v>
                </c:pt>
                <c:pt idx="470">
                  <c:v>1.7999999999999999E-2</c:v>
                </c:pt>
                <c:pt idx="471">
                  <c:v>1.7000000000000001E-2</c:v>
                </c:pt>
                <c:pt idx="472">
                  <c:v>1.7000000000000001E-2</c:v>
                </c:pt>
                <c:pt idx="473">
                  <c:v>1.7000000000000001E-2</c:v>
                </c:pt>
                <c:pt idx="474">
                  <c:v>1.7000000000000001E-2</c:v>
                </c:pt>
                <c:pt idx="475">
                  <c:v>1.6E-2</c:v>
                </c:pt>
                <c:pt idx="476">
                  <c:v>1.6E-2</c:v>
                </c:pt>
                <c:pt idx="477">
                  <c:v>1.6E-2</c:v>
                </c:pt>
                <c:pt idx="478">
                  <c:v>1.6E-2</c:v>
                </c:pt>
                <c:pt idx="479">
                  <c:v>1.6E-2</c:v>
                </c:pt>
                <c:pt idx="480">
                  <c:v>1.6E-2</c:v>
                </c:pt>
                <c:pt idx="481">
                  <c:v>1.4999999999999999E-2</c:v>
                </c:pt>
                <c:pt idx="482">
                  <c:v>1.4999999999999999E-2</c:v>
                </c:pt>
                <c:pt idx="483">
                  <c:v>1.4999999999999999E-2</c:v>
                </c:pt>
                <c:pt idx="484">
                  <c:v>1.4999999999999999E-2</c:v>
                </c:pt>
                <c:pt idx="485">
                  <c:v>1.4999999999999999E-2</c:v>
                </c:pt>
                <c:pt idx="486">
                  <c:v>1.4999999999999999E-2</c:v>
                </c:pt>
                <c:pt idx="487">
                  <c:v>1.4E-2</c:v>
                </c:pt>
                <c:pt idx="488">
                  <c:v>1.4E-2</c:v>
                </c:pt>
                <c:pt idx="489">
                  <c:v>1.4E-2</c:v>
                </c:pt>
                <c:pt idx="490">
                  <c:v>1.4E-2</c:v>
                </c:pt>
                <c:pt idx="491">
                  <c:v>1.4E-2</c:v>
                </c:pt>
                <c:pt idx="492">
                  <c:v>1.4E-2</c:v>
                </c:pt>
                <c:pt idx="493">
                  <c:v>1.4E-2</c:v>
                </c:pt>
                <c:pt idx="494">
                  <c:v>1.2999999999999999E-2</c:v>
                </c:pt>
                <c:pt idx="495">
                  <c:v>1.2999999999999999E-2</c:v>
                </c:pt>
                <c:pt idx="496">
                  <c:v>1.2999999999999999E-2</c:v>
                </c:pt>
                <c:pt idx="497">
                  <c:v>1.2999999999999999E-2</c:v>
                </c:pt>
                <c:pt idx="498">
                  <c:v>1.2999999999999999E-2</c:v>
                </c:pt>
                <c:pt idx="499">
                  <c:v>1.2999999999999999E-2</c:v>
                </c:pt>
                <c:pt idx="500">
                  <c:v>0.15</c:v>
                </c:pt>
                <c:pt idx="501">
                  <c:v>0.13600000000000001</c:v>
                </c:pt>
                <c:pt idx="502">
                  <c:v>0.125</c:v>
                </c:pt>
                <c:pt idx="503">
                  <c:v>0.115</c:v>
                </c:pt>
                <c:pt idx="504">
                  <c:v>0.107</c:v>
                </c:pt>
                <c:pt idx="505">
                  <c:v>0.1</c:v>
                </c:pt>
                <c:pt idx="506">
                  <c:v>9.4E-2</c:v>
                </c:pt>
                <c:pt idx="507">
                  <c:v>8.7999999999999995E-2</c:v>
                </c:pt>
                <c:pt idx="508">
                  <c:v>8.3000000000000004E-2</c:v>
                </c:pt>
                <c:pt idx="509">
                  <c:v>7.9000000000000001E-2</c:v>
                </c:pt>
                <c:pt idx="510">
                  <c:v>7.4999999999999997E-2</c:v>
                </c:pt>
                <c:pt idx="511">
                  <c:v>7.0999999999999994E-2</c:v>
                </c:pt>
                <c:pt idx="512">
                  <c:v>6.8000000000000005E-2</c:v>
                </c:pt>
                <c:pt idx="513">
                  <c:v>6.5000000000000002E-2</c:v>
                </c:pt>
                <c:pt idx="514">
                  <c:v>6.3E-2</c:v>
                </c:pt>
                <c:pt idx="515">
                  <c:v>0.06</c:v>
                </c:pt>
                <c:pt idx="516">
                  <c:v>5.8000000000000003E-2</c:v>
                </c:pt>
                <c:pt idx="517">
                  <c:v>5.6000000000000001E-2</c:v>
                </c:pt>
                <c:pt idx="518">
                  <c:v>5.3999999999999999E-2</c:v>
                </c:pt>
                <c:pt idx="519">
                  <c:v>5.1999999999999998E-2</c:v>
                </c:pt>
                <c:pt idx="520">
                  <c:v>0.05</c:v>
                </c:pt>
                <c:pt idx="521">
                  <c:v>4.8000000000000001E-2</c:v>
                </c:pt>
                <c:pt idx="522">
                  <c:v>4.7E-2</c:v>
                </c:pt>
                <c:pt idx="523">
                  <c:v>4.4999999999999998E-2</c:v>
                </c:pt>
                <c:pt idx="524">
                  <c:v>4.3999999999999997E-2</c:v>
                </c:pt>
                <c:pt idx="525">
                  <c:v>4.2999999999999997E-2</c:v>
                </c:pt>
                <c:pt idx="526">
                  <c:v>4.2000000000000003E-2</c:v>
                </c:pt>
                <c:pt idx="527">
                  <c:v>4.1000000000000002E-2</c:v>
                </c:pt>
                <c:pt idx="528">
                  <c:v>3.9E-2</c:v>
                </c:pt>
                <c:pt idx="529">
                  <c:v>3.7999999999999999E-2</c:v>
                </c:pt>
                <c:pt idx="530">
                  <c:v>3.7999999999999999E-2</c:v>
                </c:pt>
                <c:pt idx="531">
                  <c:v>3.6999999999999998E-2</c:v>
                </c:pt>
                <c:pt idx="532">
                  <c:v>3.5999999999999997E-2</c:v>
                </c:pt>
                <c:pt idx="533">
                  <c:v>3.5000000000000003E-2</c:v>
                </c:pt>
                <c:pt idx="534">
                  <c:v>3.4000000000000002E-2</c:v>
                </c:pt>
                <c:pt idx="535">
                  <c:v>3.3000000000000002E-2</c:v>
                </c:pt>
                <c:pt idx="536">
                  <c:v>3.3000000000000002E-2</c:v>
                </c:pt>
                <c:pt idx="537">
                  <c:v>3.2000000000000001E-2</c:v>
                </c:pt>
                <c:pt idx="538">
                  <c:v>3.1E-2</c:v>
                </c:pt>
                <c:pt idx="539">
                  <c:v>3.1E-2</c:v>
                </c:pt>
                <c:pt idx="540">
                  <c:v>0.03</c:v>
                </c:pt>
                <c:pt idx="541">
                  <c:v>2.9000000000000001E-2</c:v>
                </c:pt>
                <c:pt idx="542">
                  <c:v>2.9000000000000001E-2</c:v>
                </c:pt>
                <c:pt idx="543">
                  <c:v>2.8000000000000001E-2</c:v>
                </c:pt>
                <c:pt idx="544">
                  <c:v>2.8000000000000001E-2</c:v>
                </c:pt>
                <c:pt idx="545">
                  <c:v>2.7E-2</c:v>
                </c:pt>
                <c:pt idx="546">
                  <c:v>2.7E-2</c:v>
                </c:pt>
                <c:pt idx="547">
                  <c:v>2.5999999999999999E-2</c:v>
                </c:pt>
                <c:pt idx="548">
                  <c:v>2.5999999999999999E-2</c:v>
                </c:pt>
                <c:pt idx="549">
                  <c:v>2.5000000000000001E-2</c:v>
                </c:pt>
                <c:pt idx="550">
                  <c:v>2.5000000000000001E-2</c:v>
                </c:pt>
                <c:pt idx="551">
                  <c:v>2.5000000000000001E-2</c:v>
                </c:pt>
                <c:pt idx="552">
                  <c:v>2.4E-2</c:v>
                </c:pt>
                <c:pt idx="553">
                  <c:v>2.4E-2</c:v>
                </c:pt>
                <c:pt idx="554">
                  <c:v>2.3E-2</c:v>
                </c:pt>
                <c:pt idx="555">
                  <c:v>2.3E-2</c:v>
                </c:pt>
                <c:pt idx="556">
                  <c:v>2.3E-2</c:v>
                </c:pt>
                <c:pt idx="557">
                  <c:v>2.1999999999999999E-2</c:v>
                </c:pt>
                <c:pt idx="558">
                  <c:v>2.1999999999999999E-2</c:v>
                </c:pt>
                <c:pt idx="559">
                  <c:v>2.1999999999999999E-2</c:v>
                </c:pt>
                <c:pt idx="560">
                  <c:v>2.1000000000000001E-2</c:v>
                </c:pt>
                <c:pt idx="561">
                  <c:v>2.1000000000000001E-2</c:v>
                </c:pt>
                <c:pt idx="562">
                  <c:v>2.1000000000000001E-2</c:v>
                </c:pt>
                <c:pt idx="563">
                  <c:v>2.1000000000000001E-2</c:v>
                </c:pt>
                <c:pt idx="564">
                  <c:v>0.02</c:v>
                </c:pt>
                <c:pt idx="565">
                  <c:v>0.02</c:v>
                </c:pt>
                <c:pt idx="566">
                  <c:v>0.02</c:v>
                </c:pt>
                <c:pt idx="567">
                  <c:v>1.9E-2</c:v>
                </c:pt>
                <c:pt idx="568">
                  <c:v>1.9E-2</c:v>
                </c:pt>
                <c:pt idx="569">
                  <c:v>1.9E-2</c:v>
                </c:pt>
                <c:pt idx="570">
                  <c:v>1.9E-2</c:v>
                </c:pt>
                <c:pt idx="571">
                  <c:v>1.9E-2</c:v>
                </c:pt>
                <c:pt idx="572">
                  <c:v>1.7999999999999999E-2</c:v>
                </c:pt>
                <c:pt idx="573">
                  <c:v>1.7999999999999999E-2</c:v>
                </c:pt>
                <c:pt idx="574">
                  <c:v>1.7999999999999999E-2</c:v>
                </c:pt>
                <c:pt idx="575">
                  <c:v>1.7999999999999999E-2</c:v>
                </c:pt>
                <c:pt idx="576">
                  <c:v>1.7000000000000001E-2</c:v>
                </c:pt>
                <c:pt idx="577">
                  <c:v>1.7000000000000001E-2</c:v>
                </c:pt>
                <c:pt idx="578">
                  <c:v>1.7000000000000001E-2</c:v>
                </c:pt>
                <c:pt idx="579">
                  <c:v>1.7000000000000001E-2</c:v>
                </c:pt>
                <c:pt idx="580">
                  <c:v>1.7000000000000001E-2</c:v>
                </c:pt>
                <c:pt idx="581">
                  <c:v>1.6E-2</c:v>
                </c:pt>
                <c:pt idx="582">
                  <c:v>1.6E-2</c:v>
                </c:pt>
                <c:pt idx="583">
                  <c:v>1.6E-2</c:v>
                </c:pt>
                <c:pt idx="584">
                  <c:v>1.6E-2</c:v>
                </c:pt>
                <c:pt idx="585">
                  <c:v>1.6E-2</c:v>
                </c:pt>
                <c:pt idx="586">
                  <c:v>1.6E-2</c:v>
                </c:pt>
                <c:pt idx="587">
                  <c:v>1.4999999999999999E-2</c:v>
                </c:pt>
                <c:pt idx="588">
                  <c:v>1.4999999999999999E-2</c:v>
                </c:pt>
                <c:pt idx="589">
                  <c:v>1.4999999999999999E-2</c:v>
                </c:pt>
                <c:pt idx="590">
                  <c:v>1.4999999999999999E-2</c:v>
                </c:pt>
                <c:pt idx="591">
                  <c:v>1.4999999999999999E-2</c:v>
                </c:pt>
                <c:pt idx="592">
                  <c:v>1.4999999999999999E-2</c:v>
                </c:pt>
                <c:pt idx="593">
                  <c:v>1.4999999999999999E-2</c:v>
                </c:pt>
                <c:pt idx="594">
                  <c:v>1.4E-2</c:v>
                </c:pt>
                <c:pt idx="595">
                  <c:v>1.4E-2</c:v>
                </c:pt>
                <c:pt idx="596">
                  <c:v>1.4E-2</c:v>
                </c:pt>
                <c:pt idx="597">
                  <c:v>1.4E-2</c:v>
                </c:pt>
                <c:pt idx="598">
                  <c:v>1.4E-2</c:v>
                </c:pt>
                <c:pt idx="599">
                  <c:v>1.4E-2</c:v>
                </c:pt>
                <c:pt idx="600">
                  <c:v>0.16</c:v>
                </c:pt>
                <c:pt idx="601">
                  <c:v>0.14499999999999999</c:v>
                </c:pt>
                <c:pt idx="602">
                  <c:v>0.13300000000000001</c:v>
                </c:pt>
                <c:pt idx="603">
                  <c:v>0.123</c:v>
                </c:pt>
                <c:pt idx="604">
                  <c:v>0.114</c:v>
                </c:pt>
                <c:pt idx="605">
                  <c:v>0.107</c:v>
                </c:pt>
                <c:pt idx="606">
                  <c:v>0.1</c:v>
                </c:pt>
                <c:pt idx="607">
                  <c:v>9.4E-2</c:v>
                </c:pt>
                <c:pt idx="608">
                  <c:v>8.8999999999999996E-2</c:v>
                </c:pt>
                <c:pt idx="609">
                  <c:v>8.4000000000000005E-2</c:v>
                </c:pt>
                <c:pt idx="610">
                  <c:v>0.08</c:v>
                </c:pt>
                <c:pt idx="611">
                  <c:v>7.5999999999999998E-2</c:v>
                </c:pt>
                <c:pt idx="612">
                  <c:v>7.2999999999999995E-2</c:v>
                </c:pt>
                <c:pt idx="613">
                  <c:v>7.0000000000000007E-2</c:v>
                </c:pt>
                <c:pt idx="614">
                  <c:v>6.7000000000000004E-2</c:v>
                </c:pt>
                <c:pt idx="615">
                  <c:v>6.4000000000000001E-2</c:v>
                </c:pt>
                <c:pt idx="616">
                  <c:v>6.2E-2</c:v>
                </c:pt>
                <c:pt idx="617">
                  <c:v>5.8999999999999997E-2</c:v>
                </c:pt>
                <c:pt idx="618">
                  <c:v>5.7000000000000002E-2</c:v>
                </c:pt>
                <c:pt idx="619">
                  <c:v>5.5E-2</c:v>
                </c:pt>
                <c:pt idx="620">
                  <c:v>5.2999999999999999E-2</c:v>
                </c:pt>
                <c:pt idx="621">
                  <c:v>5.1999999999999998E-2</c:v>
                </c:pt>
                <c:pt idx="622">
                  <c:v>0.05</c:v>
                </c:pt>
                <c:pt idx="623">
                  <c:v>4.8000000000000001E-2</c:v>
                </c:pt>
                <c:pt idx="624">
                  <c:v>4.7E-2</c:v>
                </c:pt>
                <c:pt idx="625">
                  <c:v>4.5999999999999999E-2</c:v>
                </c:pt>
                <c:pt idx="626">
                  <c:v>4.3999999999999997E-2</c:v>
                </c:pt>
                <c:pt idx="627">
                  <c:v>4.2999999999999997E-2</c:v>
                </c:pt>
                <c:pt idx="628">
                  <c:v>4.2000000000000003E-2</c:v>
                </c:pt>
                <c:pt idx="629">
                  <c:v>4.1000000000000002E-2</c:v>
                </c:pt>
                <c:pt idx="630">
                  <c:v>0.04</c:v>
                </c:pt>
                <c:pt idx="631">
                  <c:v>3.9E-2</c:v>
                </c:pt>
                <c:pt idx="632">
                  <c:v>3.7999999999999999E-2</c:v>
                </c:pt>
                <c:pt idx="633">
                  <c:v>3.6999999999999998E-2</c:v>
                </c:pt>
                <c:pt idx="634">
                  <c:v>3.5999999999999997E-2</c:v>
                </c:pt>
                <c:pt idx="635">
                  <c:v>3.5999999999999997E-2</c:v>
                </c:pt>
                <c:pt idx="636">
                  <c:v>3.5000000000000003E-2</c:v>
                </c:pt>
                <c:pt idx="637">
                  <c:v>3.4000000000000002E-2</c:v>
                </c:pt>
                <c:pt idx="638">
                  <c:v>3.3000000000000002E-2</c:v>
                </c:pt>
                <c:pt idx="639">
                  <c:v>3.3000000000000002E-2</c:v>
                </c:pt>
                <c:pt idx="640">
                  <c:v>3.2000000000000001E-2</c:v>
                </c:pt>
                <c:pt idx="641">
                  <c:v>3.1E-2</c:v>
                </c:pt>
                <c:pt idx="642">
                  <c:v>3.1E-2</c:v>
                </c:pt>
                <c:pt idx="643">
                  <c:v>0.03</c:v>
                </c:pt>
                <c:pt idx="644">
                  <c:v>0.03</c:v>
                </c:pt>
                <c:pt idx="645">
                  <c:v>2.9000000000000001E-2</c:v>
                </c:pt>
                <c:pt idx="646">
                  <c:v>2.9000000000000001E-2</c:v>
                </c:pt>
                <c:pt idx="647">
                  <c:v>2.8000000000000001E-2</c:v>
                </c:pt>
                <c:pt idx="648">
                  <c:v>2.8000000000000001E-2</c:v>
                </c:pt>
                <c:pt idx="649">
                  <c:v>2.7E-2</c:v>
                </c:pt>
                <c:pt idx="650">
                  <c:v>2.7E-2</c:v>
                </c:pt>
                <c:pt idx="651">
                  <c:v>2.5999999999999999E-2</c:v>
                </c:pt>
                <c:pt idx="652">
                  <c:v>2.5999999999999999E-2</c:v>
                </c:pt>
                <c:pt idx="653">
                  <c:v>2.5000000000000001E-2</c:v>
                </c:pt>
                <c:pt idx="654">
                  <c:v>2.5000000000000001E-2</c:v>
                </c:pt>
                <c:pt idx="655">
                  <c:v>2.5000000000000001E-2</c:v>
                </c:pt>
                <c:pt idx="656">
                  <c:v>2.4E-2</c:v>
                </c:pt>
                <c:pt idx="657">
                  <c:v>2.4E-2</c:v>
                </c:pt>
                <c:pt idx="658">
                  <c:v>2.4E-2</c:v>
                </c:pt>
                <c:pt idx="659">
                  <c:v>2.3E-2</c:v>
                </c:pt>
                <c:pt idx="660">
                  <c:v>2.3E-2</c:v>
                </c:pt>
                <c:pt idx="661">
                  <c:v>2.3E-2</c:v>
                </c:pt>
                <c:pt idx="662">
                  <c:v>2.1999999999999999E-2</c:v>
                </c:pt>
                <c:pt idx="663">
                  <c:v>2.1999999999999999E-2</c:v>
                </c:pt>
                <c:pt idx="664">
                  <c:v>2.1999999999999999E-2</c:v>
                </c:pt>
                <c:pt idx="665">
                  <c:v>2.1000000000000001E-2</c:v>
                </c:pt>
                <c:pt idx="666">
                  <c:v>2.1000000000000001E-2</c:v>
                </c:pt>
                <c:pt idx="667">
                  <c:v>2.1000000000000001E-2</c:v>
                </c:pt>
                <c:pt idx="668">
                  <c:v>2.1000000000000001E-2</c:v>
                </c:pt>
                <c:pt idx="669">
                  <c:v>0.02</c:v>
                </c:pt>
                <c:pt idx="670">
                  <c:v>0.02</c:v>
                </c:pt>
                <c:pt idx="671">
                  <c:v>0.02</c:v>
                </c:pt>
                <c:pt idx="672">
                  <c:v>0.02</c:v>
                </c:pt>
                <c:pt idx="673">
                  <c:v>1.9E-2</c:v>
                </c:pt>
                <c:pt idx="674">
                  <c:v>1.9E-2</c:v>
                </c:pt>
                <c:pt idx="675">
                  <c:v>1.9E-2</c:v>
                </c:pt>
                <c:pt idx="676">
                  <c:v>1.9E-2</c:v>
                </c:pt>
                <c:pt idx="677">
                  <c:v>1.7999999999999999E-2</c:v>
                </c:pt>
                <c:pt idx="678">
                  <c:v>1.7999999999999999E-2</c:v>
                </c:pt>
                <c:pt idx="679">
                  <c:v>1.7999999999999999E-2</c:v>
                </c:pt>
                <c:pt idx="680">
                  <c:v>1.7999999999999999E-2</c:v>
                </c:pt>
                <c:pt idx="681">
                  <c:v>1.7999999999999999E-2</c:v>
                </c:pt>
                <c:pt idx="682">
                  <c:v>1.7000000000000001E-2</c:v>
                </c:pt>
                <c:pt idx="683">
                  <c:v>1.7000000000000001E-2</c:v>
                </c:pt>
                <c:pt idx="684">
                  <c:v>1.7000000000000001E-2</c:v>
                </c:pt>
                <c:pt idx="685">
                  <c:v>1.7000000000000001E-2</c:v>
                </c:pt>
                <c:pt idx="686">
                  <c:v>1.7000000000000001E-2</c:v>
                </c:pt>
                <c:pt idx="687">
                  <c:v>1.6E-2</c:v>
                </c:pt>
                <c:pt idx="688">
                  <c:v>1.6E-2</c:v>
                </c:pt>
                <c:pt idx="689">
                  <c:v>1.6E-2</c:v>
                </c:pt>
                <c:pt idx="690">
                  <c:v>1.6E-2</c:v>
                </c:pt>
                <c:pt idx="691">
                  <c:v>1.6E-2</c:v>
                </c:pt>
                <c:pt idx="692">
                  <c:v>1.6E-2</c:v>
                </c:pt>
                <c:pt idx="693">
                  <c:v>1.6E-2</c:v>
                </c:pt>
                <c:pt idx="694">
                  <c:v>1.4999999999999999E-2</c:v>
                </c:pt>
                <c:pt idx="695">
                  <c:v>1.4999999999999999E-2</c:v>
                </c:pt>
                <c:pt idx="696">
                  <c:v>1.4999999999999999E-2</c:v>
                </c:pt>
                <c:pt idx="697">
                  <c:v>1.4999999999999999E-2</c:v>
                </c:pt>
                <c:pt idx="698">
                  <c:v>1.4999999999999999E-2</c:v>
                </c:pt>
                <c:pt idx="699">
                  <c:v>1.4999999999999999E-2</c:v>
                </c:pt>
                <c:pt idx="700">
                  <c:v>0.17</c:v>
                </c:pt>
                <c:pt idx="701">
                  <c:v>0.155</c:v>
                </c:pt>
                <c:pt idx="702">
                  <c:v>0.14199999999999999</c:v>
                </c:pt>
                <c:pt idx="703">
                  <c:v>0.13100000000000001</c:v>
                </c:pt>
                <c:pt idx="704">
                  <c:v>0.121</c:v>
                </c:pt>
                <c:pt idx="705">
                  <c:v>0.113</c:v>
                </c:pt>
                <c:pt idx="706">
                  <c:v>0.106</c:v>
                </c:pt>
                <c:pt idx="707">
                  <c:v>0.1</c:v>
                </c:pt>
                <c:pt idx="708">
                  <c:v>9.4E-2</c:v>
                </c:pt>
                <c:pt idx="709">
                  <c:v>8.8999999999999996E-2</c:v>
                </c:pt>
                <c:pt idx="710">
                  <c:v>8.5000000000000006E-2</c:v>
                </c:pt>
                <c:pt idx="711">
                  <c:v>8.1000000000000003E-2</c:v>
                </c:pt>
                <c:pt idx="712">
                  <c:v>7.6999999999999999E-2</c:v>
                </c:pt>
                <c:pt idx="713">
                  <c:v>7.3999999999999996E-2</c:v>
                </c:pt>
                <c:pt idx="714">
                  <c:v>7.0999999999999994E-2</c:v>
                </c:pt>
                <c:pt idx="715">
                  <c:v>6.8000000000000005E-2</c:v>
                </c:pt>
                <c:pt idx="716">
                  <c:v>6.5000000000000002E-2</c:v>
                </c:pt>
                <c:pt idx="717">
                  <c:v>6.3E-2</c:v>
                </c:pt>
                <c:pt idx="718">
                  <c:v>6.0999999999999999E-2</c:v>
                </c:pt>
                <c:pt idx="719">
                  <c:v>5.8999999999999997E-2</c:v>
                </c:pt>
                <c:pt idx="720">
                  <c:v>5.7000000000000002E-2</c:v>
                </c:pt>
                <c:pt idx="721">
                  <c:v>5.5E-2</c:v>
                </c:pt>
                <c:pt idx="722">
                  <c:v>5.2999999999999999E-2</c:v>
                </c:pt>
                <c:pt idx="723">
                  <c:v>5.1999999999999998E-2</c:v>
                </c:pt>
                <c:pt idx="724">
                  <c:v>0.05</c:v>
                </c:pt>
                <c:pt idx="725">
                  <c:v>4.9000000000000002E-2</c:v>
                </c:pt>
                <c:pt idx="726">
                  <c:v>4.7E-2</c:v>
                </c:pt>
                <c:pt idx="727">
                  <c:v>4.5999999999999999E-2</c:v>
                </c:pt>
                <c:pt idx="728">
                  <c:v>4.4999999999999998E-2</c:v>
                </c:pt>
                <c:pt idx="729">
                  <c:v>4.3999999999999997E-2</c:v>
                </c:pt>
                <c:pt idx="730">
                  <c:v>4.2999999999999997E-2</c:v>
                </c:pt>
                <c:pt idx="731">
                  <c:v>4.1000000000000002E-2</c:v>
                </c:pt>
                <c:pt idx="732">
                  <c:v>0.04</c:v>
                </c:pt>
                <c:pt idx="733">
                  <c:v>0.04</c:v>
                </c:pt>
                <c:pt idx="734">
                  <c:v>3.9E-2</c:v>
                </c:pt>
                <c:pt idx="735">
                  <c:v>3.7999999999999999E-2</c:v>
                </c:pt>
                <c:pt idx="736">
                  <c:v>3.6999999999999998E-2</c:v>
                </c:pt>
                <c:pt idx="737">
                  <c:v>3.5999999999999997E-2</c:v>
                </c:pt>
                <c:pt idx="738">
                  <c:v>3.5000000000000003E-2</c:v>
                </c:pt>
                <c:pt idx="739">
                  <c:v>3.5000000000000003E-2</c:v>
                </c:pt>
                <c:pt idx="740">
                  <c:v>3.4000000000000002E-2</c:v>
                </c:pt>
                <c:pt idx="741">
                  <c:v>3.3000000000000002E-2</c:v>
                </c:pt>
                <c:pt idx="742">
                  <c:v>3.3000000000000002E-2</c:v>
                </c:pt>
                <c:pt idx="743">
                  <c:v>3.2000000000000001E-2</c:v>
                </c:pt>
                <c:pt idx="744">
                  <c:v>3.1E-2</c:v>
                </c:pt>
                <c:pt idx="745">
                  <c:v>3.1E-2</c:v>
                </c:pt>
                <c:pt idx="746">
                  <c:v>0.03</c:v>
                </c:pt>
                <c:pt idx="747">
                  <c:v>0.03</c:v>
                </c:pt>
                <c:pt idx="748">
                  <c:v>2.9000000000000001E-2</c:v>
                </c:pt>
                <c:pt idx="749">
                  <c:v>2.9000000000000001E-2</c:v>
                </c:pt>
                <c:pt idx="750">
                  <c:v>2.8000000000000001E-2</c:v>
                </c:pt>
                <c:pt idx="751">
                  <c:v>2.8000000000000001E-2</c:v>
                </c:pt>
                <c:pt idx="752">
                  <c:v>2.7E-2</c:v>
                </c:pt>
                <c:pt idx="753">
                  <c:v>2.7E-2</c:v>
                </c:pt>
                <c:pt idx="754">
                  <c:v>2.7E-2</c:v>
                </c:pt>
                <c:pt idx="755">
                  <c:v>2.5999999999999999E-2</c:v>
                </c:pt>
                <c:pt idx="756">
                  <c:v>2.5999999999999999E-2</c:v>
                </c:pt>
                <c:pt idx="757">
                  <c:v>2.5000000000000001E-2</c:v>
                </c:pt>
                <c:pt idx="758">
                  <c:v>2.5000000000000001E-2</c:v>
                </c:pt>
                <c:pt idx="759">
                  <c:v>2.5000000000000001E-2</c:v>
                </c:pt>
                <c:pt idx="760">
                  <c:v>2.4E-2</c:v>
                </c:pt>
                <c:pt idx="761">
                  <c:v>2.4E-2</c:v>
                </c:pt>
                <c:pt idx="762">
                  <c:v>2.4E-2</c:v>
                </c:pt>
                <c:pt idx="763">
                  <c:v>2.3E-2</c:v>
                </c:pt>
                <c:pt idx="764">
                  <c:v>2.3E-2</c:v>
                </c:pt>
                <c:pt idx="765">
                  <c:v>2.3E-2</c:v>
                </c:pt>
                <c:pt idx="766">
                  <c:v>2.1999999999999999E-2</c:v>
                </c:pt>
                <c:pt idx="767">
                  <c:v>2.1999999999999999E-2</c:v>
                </c:pt>
                <c:pt idx="768">
                  <c:v>2.1999999999999999E-2</c:v>
                </c:pt>
                <c:pt idx="769">
                  <c:v>2.1999999999999999E-2</c:v>
                </c:pt>
                <c:pt idx="770">
                  <c:v>2.1000000000000001E-2</c:v>
                </c:pt>
                <c:pt idx="771">
                  <c:v>2.1000000000000001E-2</c:v>
                </c:pt>
                <c:pt idx="772">
                  <c:v>2.1000000000000001E-2</c:v>
                </c:pt>
                <c:pt idx="773">
                  <c:v>0.02</c:v>
                </c:pt>
                <c:pt idx="774">
                  <c:v>0.02</c:v>
                </c:pt>
                <c:pt idx="775">
                  <c:v>0.02</c:v>
                </c:pt>
                <c:pt idx="776">
                  <c:v>0.02</c:v>
                </c:pt>
                <c:pt idx="777">
                  <c:v>0.02</c:v>
                </c:pt>
                <c:pt idx="778">
                  <c:v>1.9E-2</c:v>
                </c:pt>
                <c:pt idx="779">
                  <c:v>1.9E-2</c:v>
                </c:pt>
                <c:pt idx="780">
                  <c:v>1.9E-2</c:v>
                </c:pt>
                <c:pt idx="781">
                  <c:v>1.9E-2</c:v>
                </c:pt>
                <c:pt idx="782">
                  <c:v>1.7999999999999999E-2</c:v>
                </c:pt>
                <c:pt idx="783">
                  <c:v>1.7999999999999999E-2</c:v>
                </c:pt>
                <c:pt idx="784">
                  <c:v>1.7999999999999999E-2</c:v>
                </c:pt>
                <c:pt idx="785">
                  <c:v>1.7999999999999999E-2</c:v>
                </c:pt>
                <c:pt idx="786">
                  <c:v>1.7999999999999999E-2</c:v>
                </c:pt>
                <c:pt idx="787">
                  <c:v>1.7999999999999999E-2</c:v>
                </c:pt>
                <c:pt idx="788">
                  <c:v>1.7000000000000001E-2</c:v>
                </c:pt>
                <c:pt idx="789">
                  <c:v>1.7000000000000001E-2</c:v>
                </c:pt>
                <c:pt idx="790">
                  <c:v>1.7000000000000001E-2</c:v>
                </c:pt>
                <c:pt idx="791">
                  <c:v>1.7000000000000001E-2</c:v>
                </c:pt>
                <c:pt idx="792">
                  <c:v>1.7000000000000001E-2</c:v>
                </c:pt>
                <c:pt idx="793">
                  <c:v>1.7000000000000001E-2</c:v>
                </c:pt>
                <c:pt idx="794">
                  <c:v>1.6E-2</c:v>
                </c:pt>
                <c:pt idx="795">
                  <c:v>1.6E-2</c:v>
                </c:pt>
                <c:pt idx="796">
                  <c:v>1.6E-2</c:v>
                </c:pt>
                <c:pt idx="797">
                  <c:v>1.6E-2</c:v>
                </c:pt>
                <c:pt idx="798">
                  <c:v>1.6E-2</c:v>
                </c:pt>
                <c:pt idx="799">
                  <c:v>1.6E-2</c:v>
                </c:pt>
                <c:pt idx="800">
                  <c:v>0.18</c:v>
                </c:pt>
                <c:pt idx="801">
                  <c:v>0.16400000000000001</c:v>
                </c:pt>
                <c:pt idx="802">
                  <c:v>0.15</c:v>
                </c:pt>
                <c:pt idx="803">
                  <c:v>0.13800000000000001</c:v>
                </c:pt>
                <c:pt idx="804">
                  <c:v>0.129</c:v>
                </c:pt>
                <c:pt idx="805">
                  <c:v>0.12</c:v>
                </c:pt>
                <c:pt idx="806">
                  <c:v>0.113</c:v>
                </c:pt>
                <c:pt idx="807">
                  <c:v>0.106</c:v>
                </c:pt>
                <c:pt idx="808">
                  <c:v>0.1</c:v>
                </c:pt>
                <c:pt idx="809">
                  <c:v>9.5000000000000001E-2</c:v>
                </c:pt>
                <c:pt idx="810">
                  <c:v>0.09</c:v>
                </c:pt>
                <c:pt idx="811">
                  <c:v>8.5999999999999993E-2</c:v>
                </c:pt>
                <c:pt idx="812">
                  <c:v>8.2000000000000003E-2</c:v>
                </c:pt>
                <c:pt idx="813">
                  <c:v>7.8E-2</c:v>
                </c:pt>
                <c:pt idx="814">
                  <c:v>7.4999999999999997E-2</c:v>
                </c:pt>
                <c:pt idx="815">
                  <c:v>7.1999999999999995E-2</c:v>
                </c:pt>
                <c:pt idx="816">
                  <c:v>6.9000000000000006E-2</c:v>
                </c:pt>
                <c:pt idx="817">
                  <c:v>6.7000000000000004E-2</c:v>
                </c:pt>
                <c:pt idx="818">
                  <c:v>6.4000000000000001E-2</c:v>
                </c:pt>
                <c:pt idx="819">
                  <c:v>6.2E-2</c:v>
                </c:pt>
                <c:pt idx="820">
                  <c:v>0.06</c:v>
                </c:pt>
                <c:pt idx="821">
                  <c:v>5.8000000000000003E-2</c:v>
                </c:pt>
                <c:pt idx="822">
                  <c:v>5.6000000000000001E-2</c:v>
                </c:pt>
                <c:pt idx="823">
                  <c:v>5.5E-2</c:v>
                </c:pt>
                <c:pt idx="824">
                  <c:v>5.2999999999999999E-2</c:v>
                </c:pt>
                <c:pt idx="825">
                  <c:v>5.0999999999999997E-2</c:v>
                </c:pt>
                <c:pt idx="826">
                  <c:v>0.05</c:v>
                </c:pt>
                <c:pt idx="827">
                  <c:v>4.9000000000000002E-2</c:v>
                </c:pt>
                <c:pt idx="828">
                  <c:v>4.7E-2</c:v>
                </c:pt>
                <c:pt idx="829">
                  <c:v>4.5999999999999999E-2</c:v>
                </c:pt>
                <c:pt idx="830">
                  <c:v>4.4999999999999998E-2</c:v>
                </c:pt>
                <c:pt idx="831">
                  <c:v>4.3999999999999997E-2</c:v>
                </c:pt>
                <c:pt idx="832">
                  <c:v>4.2999999999999997E-2</c:v>
                </c:pt>
                <c:pt idx="833">
                  <c:v>4.2000000000000003E-2</c:v>
                </c:pt>
                <c:pt idx="834">
                  <c:v>4.1000000000000002E-2</c:v>
                </c:pt>
                <c:pt idx="835">
                  <c:v>0.04</c:v>
                </c:pt>
                <c:pt idx="836">
                  <c:v>3.9E-2</c:v>
                </c:pt>
                <c:pt idx="837">
                  <c:v>3.7999999999999999E-2</c:v>
                </c:pt>
                <c:pt idx="838">
                  <c:v>3.7999999999999999E-2</c:v>
                </c:pt>
                <c:pt idx="839">
                  <c:v>3.6999999999999998E-2</c:v>
                </c:pt>
                <c:pt idx="840">
                  <c:v>3.5999999999999997E-2</c:v>
                </c:pt>
                <c:pt idx="841">
                  <c:v>3.5000000000000003E-2</c:v>
                </c:pt>
                <c:pt idx="842">
                  <c:v>3.5000000000000003E-2</c:v>
                </c:pt>
                <c:pt idx="843">
                  <c:v>3.4000000000000002E-2</c:v>
                </c:pt>
                <c:pt idx="844">
                  <c:v>3.3000000000000002E-2</c:v>
                </c:pt>
                <c:pt idx="845">
                  <c:v>3.3000000000000002E-2</c:v>
                </c:pt>
                <c:pt idx="846">
                  <c:v>3.2000000000000001E-2</c:v>
                </c:pt>
                <c:pt idx="847">
                  <c:v>3.2000000000000001E-2</c:v>
                </c:pt>
                <c:pt idx="848">
                  <c:v>3.1E-2</c:v>
                </c:pt>
                <c:pt idx="849">
                  <c:v>3.1E-2</c:v>
                </c:pt>
                <c:pt idx="850">
                  <c:v>0.03</c:v>
                </c:pt>
                <c:pt idx="851">
                  <c:v>0.03</c:v>
                </c:pt>
                <c:pt idx="852">
                  <c:v>2.9000000000000001E-2</c:v>
                </c:pt>
                <c:pt idx="853">
                  <c:v>2.9000000000000001E-2</c:v>
                </c:pt>
                <c:pt idx="854">
                  <c:v>2.8000000000000001E-2</c:v>
                </c:pt>
                <c:pt idx="855">
                  <c:v>2.8000000000000001E-2</c:v>
                </c:pt>
                <c:pt idx="856">
                  <c:v>2.7E-2</c:v>
                </c:pt>
                <c:pt idx="857">
                  <c:v>2.7E-2</c:v>
                </c:pt>
                <c:pt idx="858">
                  <c:v>2.5999999999999999E-2</c:v>
                </c:pt>
                <c:pt idx="859">
                  <c:v>2.5999999999999999E-2</c:v>
                </c:pt>
                <c:pt idx="860">
                  <c:v>2.5999999999999999E-2</c:v>
                </c:pt>
                <c:pt idx="861">
                  <c:v>2.5000000000000001E-2</c:v>
                </c:pt>
                <c:pt idx="862">
                  <c:v>2.5000000000000001E-2</c:v>
                </c:pt>
                <c:pt idx="863">
                  <c:v>2.5000000000000001E-2</c:v>
                </c:pt>
                <c:pt idx="864">
                  <c:v>2.4E-2</c:v>
                </c:pt>
                <c:pt idx="865">
                  <c:v>2.4E-2</c:v>
                </c:pt>
                <c:pt idx="866">
                  <c:v>2.4E-2</c:v>
                </c:pt>
                <c:pt idx="867">
                  <c:v>2.3E-2</c:v>
                </c:pt>
                <c:pt idx="868">
                  <c:v>2.3E-2</c:v>
                </c:pt>
                <c:pt idx="869">
                  <c:v>2.3E-2</c:v>
                </c:pt>
                <c:pt idx="870">
                  <c:v>2.3E-2</c:v>
                </c:pt>
                <c:pt idx="871">
                  <c:v>2.1999999999999999E-2</c:v>
                </c:pt>
                <c:pt idx="872">
                  <c:v>2.1999999999999999E-2</c:v>
                </c:pt>
                <c:pt idx="873">
                  <c:v>2.1999999999999999E-2</c:v>
                </c:pt>
                <c:pt idx="874">
                  <c:v>2.1000000000000001E-2</c:v>
                </c:pt>
                <c:pt idx="875">
                  <c:v>2.1000000000000001E-2</c:v>
                </c:pt>
                <c:pt idx="876">
                  <c:v>2.1000000000000001E-2</c:v>
                </c:pt>
                <c:pt idx="877">
                  <c:v>2.1000000000000001E-2</c:v>
                </c:pt>
                <c:pt idx="878">
                  <c:v>0.02</c:v>
                </c:pt>
                <c:pt idx="879">
                  <c:v>0.02</c:v>
                </c:pt>
                <c:pt idx="880">
                  <c:v>0.02</c:v>
                </c:pt>
                <c:pt idx="881">
                  <c:v>0.02</c:v>
                </c:pt>
                <c:pt idx="882">
                  <c:v>0.02</c:v>
                </c:pt>
                <c:pt idx="883">
                  <c:v>1.9E-2</c:v>
                </c:pt>
                <c:pt idx="884">
                  <c:v>1.9E-2</c:v>
                </c:pt>
                <c:pt idx="885">
                  <c:v>1.9E-2</c:v>
                </c:pt>
                <c:pt idx="886">
                  <c:v>1.9E-2</c:v>
                </c:pt>
                <c:pt idx="887">
                  <c:v>1.9E-2</c:v>
                </c:pt>
                <c:pt idx="888">
                  <c:v>1.7999999999999999E-2</c:v>
                </c:pt>
                <c:pt idx="889">
                  <c:v>1.7999999999999999E-2</c:v>
                </c:pt>
                <c:pt idx="890">
                  <c:v>1.7999999999999999E-2</c:v>
                </c:pt>
                <c:pt idx="891">
                  <c:v>1.7999999999999999E-2</c:v>
                </c:pt>
                <c:pt idx="892">
                  <c:v>1.7999999999999999E-2</c:v>
                </c:pt>
                <c:pt idx="893">
                  <c:v>1.7000000000000001E-2</c:v>
                </c:pt>
                <c:pt idx="894">
                  <c:v>1.7000000000000001E-2</c:v>
                </c:pt>
                <c:pt idx="895">
                  <c:v>1.7000000000000001E-2</c:v>
                </c:pt>
                <c:pt idx="896">
                  <c:v>1.7000000000000001E-2</c:v>
                </c:pt>
                <c:pt idx="897">
                  <c:v>1.7000000000000001E-2</c:v>
                </c:pt>
                <c:pt idx="898">
                  <c:v>1.7000000000000001E-2</c:v>
                </c:pt>
                <c:pt idx="899">
                  <c:v>1.7000000000000001E-2</c:v>
                </c:pt>
                <c:pt idx="900">
                  <c:v>0.19</c:v>
                </c:pt>
                <c:pt idx="901">
                  <c:v>0.17299999999999999</c:v>
                </c:pt>
                <c:pt idx="902">
                  <c:v>0.158</c:v>
                </c:pt>
                <c:pt idx="903">
                  <c:v>0.14599999999999999</c:v>
                </c:pt>
                <c:pt idx="904">
                  <c:v>0.13600000000000001</c:v>
                </c:pt>
                <c:pt idx="905">
                  <c:v>0.127</c:v>
                </c:pt>
                <c:pt idx="906">
                  <c:v>0.11899999999999999</c:v>
                </c:pt>
                <c:pt idx="907">
                  <c:v>0.112</c:v>
                </c:pt>
                <c:pt idx="908">
                  <c:v>0.106</c:v>
                </c:pt>
                <c:pt idx="909">
                  <c:v>0.1</c:v>
                </c:pt>
                <c:pt idx="910">
                  <c:v>9.5000000000000001E-2</c:v>
                </c:pt>
                <c:pt idx="911">
                  <c:v>0.09</c:v>
                </c:pt>
                <c:pt idx="912">
                  <c:v>8.5999999999999993E-2</c:v>
                </c:pt>
                <c:pt idx="913">
                  <c:v>8.3000000000000004E-2</c:v>
                </c:pt>
                <c:pt idx="914">
                  <c:v>7.9000000000000001E-2</c:v>
                </c:pt>
                <c:pt idx="915">
                  <c:v>7.5999999999999998E-2</c:v>
                </c:pt>
                <c:pt idx="916">
                  <c:v>7.2999999999999995E-2</c:v>
                </c:pt>
                <c:pt idx="917">
                  <c:v>7.0000000000000007E-2</c:v>
                </c:pt>
                <c:pt idx="918">
                  <c:v>6.8000000000000005E-2</c:v>
                </c:pt>
                <c:pt idx="919">
                  <c:v>6.6000000000000003E-2</c:v>
                </c:pt>
                <c:pt idx="920">
                  <c:v>6.3E-2</c:v>
                </c:pt>
                <c:pt idx="921">
                  <c:v>6.0999999999999999E-2</c:v>
                </c:pt>
                <c:pt idx="922">
                  <c:v>5.8999999999999997E-2</c:v>
                </c:pt>
                <c:pt idx="923">
                  <c:v>5.8000000000000003E-2</c:v>
                </c:pt>
                <c:pt idx="924">
                  <c:v>5.6000000000000001E-2</c:v>
                </c:pt>
                <c:pt idx="925">
                  <c:v>5.3999999999999999E-2</c:v>
                </c:pt>
                <c:pt idx="926">
                  <c:v>5.2999999999999999E-2</c:v>
                </c:pt>
                <c:pt idx="927">
                  <c:v>5.0999999999999997E-2</c:v>
                </c:pt>
                <c:pt idx="928">
                  <c:v>0.05</c:v>
                </c:pt>
                <c:pt idx="929">
                  <c:v>4.9000000000000002E-2</c:v>
                </c:pt>
                <c:pt idx="930">
                  <c:v>4.8000000000000001E-2</c:v>
                </c:pt>
                <c:pt idx="931">
                  <c:v>4.5999999999999999E-2</c:v>
                </c:pt>
                <c:pt idx="932">
                  <c:v>4.4999999999999998E-2</c:v>
                </c:pt>
                <c:pt idx="933">
                  <c:v>4.3999999999999997E-2</c:v>
                </c:pt>
                <c:pt idx="934">
                  <c:v>4.2999999999999997E-2</c:v>
                </c:pt>
                <c:pt idx="935">
                  <c:v>4.2000000000000003E-2</c:v>
                </c:pt>
                <c:pt idx="936">
                  <c:v>4.1000000000000002E-2</c:v>
                </c:pt>
                <c:pt idx="937">
                  <c:v>0.04</c:v>
                </c:pt>
                <c:pt idx="938">
                  <c:v>0.04</c:v>
                </c:pt>
                <c:pt idx="939">
                  <c:v>3.9E-2</c:v>
                </c:pt>
                <c:pt idx="940">
                  <c:v>3.7999999999999999E-2</c:v>
                </c:pt>
                <c:pt idx="941">
                  <c:v>3.6999999999999998E-2</c:v>
                </c:pt>
                <c:pt idx="942">
                  <c:v>3.6999999999999998E-2</c:v>
                </c:pt>
                <c:pt idx="943">
                  <c:v>3.5999999999999997E-2</c:v>
                </c:pt>
                <c:pt idx="944">
                  <c:v>3.5000000000000003E-2</c:v>
                </c:pt>
                <c:pt idx="945">
                  <c:v>3.5000000000000003E-2</c:v>
                </c:pt>
                <c:pt idx="946">
                  <c:v>3.4000000000000002E-2</c:v>
                </c:pt>
                <c:pt idx="947">
                  <c:v>3.3000000000000002E-2</c:v>
                </c:pt>
                <c:pt idx="948">
                  <c:v>3.3000000000000002E-2</c:v>
                </c:pt>
                <c:pt idx="949">
                  <c:v>3.2000000000000001E-2</c:v>
                </c:pt>
                <c:pt idx="950">
                  <c:v>3.2000000000000001E-2</c:v>
                </c:pt>
                <c:pt idx="951">
                  <c:v>3.1E-2</c:v>
                </c:pt>
                <c:pt idx="952">
                  <c:v>3.1E-2</c:v>
                </c:pt>
                <c:pt idx="953">
                  <c:v>0.03</c:v>
                </c:pt>
                <c:pt idx="954">
                  <c:v>0.03</c:v>
                </c:pt>
                <c:pt idx="955">
                  <c:v>2.9000000000000001E-2</c:v>
                </c:pt>
                <c:pt idx="956">
                  <c:v>2.9000000000000001E-2</c:v>
                </c:pt>
                <c:pt idx="957">
                  <c:v>2.8000000000000001E-2</c:v>
                </c:pt>
                <c:pt idx="958">
                  <c:v>2.8000000000000001E-2</c:v>
                </c:pt>
                <c:pt idx="959">
                  <c:v>2.8000000000000001E-2</c:v>
                </c:pt>
                <c:pt idx="960">
                  <c:v>2.7E-2</c:v>
                </c:pt>
                <c:pt idx="961">
                  <c:v>2.7E-2</c:v>
                </c:pt>
                <c:pt idx="962">
                  <c:v>2.5999999999999999E-2</c:v>
                </c:pt>
                <c:pt idx="963">
                  <c:v>2.5999999999999999E-2</c:v>
                </c:pt>
                <c:pt idx="964">
                  <c:v>2.5999999999999999E-2</c:v>
                </c:pt>
                <c:pt idx="965">
                  <c:v>2.5000000000000001E-2</c:v>
                </c:pt>
                <c:pt idx="966">
                  <c:v>2.5000000000000001E-2</c:v>
                </c:pt>
                <c:pt idx="967">
                  <c:v>2.5000000000000001E-2</c:v>
                </c:pt>
                <c:pt idx="968">
                  <c:v>2.4E-2</c:v>
                </c:pt>
                <c:pt idx="969">
                  <c:v>2.4E-2</c:v>
                </c:pt>
                <c:pt idx="970">
                  <c:v>2.4E-2</c:v>
                </c:pt>
                <c:pt idx="971">
                  <c:v>2.3E-2</c:v>
                </c:pt>
                <c:pt idx="972">
                  <c:v>2.3E-2</c:v>
                </c:pt>
                <c:pt idx="973">
                  <c:v>2.3E-2</c:v>
                </c:pt>
                <c:pt idx="974">
                  <c:v>2.3E-2</c:v>
                </c:pt>
                <c:pt idx="975">
                  <c:v>2.1999999999999999E-2</c:v>
                </c:pt>
                <c:pt idx="976">
                  <c:v>2.1999999999999999E-2</c:v>
                </c:pt>
                <c:pt idx="977">
                  <c:v>2.1999999999999999E-2</c:v>
                </c:pt>
                <c:pt idx="978">
                  <c:v>2.1999999999999999E-2</c:v>
                </c:pt>
                <c:pt idx="979">
                  <c:v>2.1000000000000001E-2</c:v>
                </c:pt>
                <c:pt idx="980">
                  <c:v>2.1000000000000001E-2</c:v>
                </c:pt>
                <c:pt idx="981">
                  <c:v>2.1000000000000001E-2</c:v>
                </c:pt>
                <c:pt idx="982">
                  <c:v>2.1000000000000001E-2</c:v>
                </c:pt>
                <c:pt idx="983">
                  <c:v>0.02</c:v>
                </c:pt>
                <c:pt idx="984">
                  <c:v>0.02</c:v>
                </c:pt>
                <c:pt idx="985">
                  <c:v>0.02</c:v>
                </c:pt>
                <c:pt idx="986">
                  <c:v>0.02</c:v>
                </c:pt>
                <c:pt idx="987">
                  <c:v>0.02</c:v>
                </c:pt>
                <c:pt idx="988">
                  <c:v>1.9E-2</c:v>
                </c:pt>
                <c:pt idx="989">
                  <c:v>1.9E-2</c:v>
                </c:pt>
                <c:pt idx="990">
                  <c:v>1.9E-2</c:v>
                </c:pt>
                <c:pt idx="991">
                  <c:v>1.9E-2</c:v>
                </c:pt>
                <c:pt idx="992">
                  <c:v>1.9E-2</c:v>
                </c:pt>
                <c:pt idx="993">
                  <c:v>1.7999999999999999E-2</c:v>
                </c:pt>
                <c:pt idx="994">
                  <c:v>1.7999999999999999E-2</c:v>
                </c:pt>
                <c:pt idx="995">
                  <c:v>1.7999999999999999E-2</c:v>
                </c:pt>
                <c:pt idx="996">
                  <c:v>1.7999999999999999E-2</c:v>
                </c:pt>
                <c:pt idx="997">
                  <c:v>1.7999999999999999E-2</c:v>
                </c:pt>
                <c:pt idx="998">
                  <c:v>1.7999999999999999E-2</c:v>
                </c:pt>
                <c:pt idx="999">
                  <c:v>1.7000000000000001E-2</c:v>
                </c:pt>
                <c:pt idx="1000">
                  <c:v>0.2</c:v>
                </c:pt>
                <c:pt idx="1001">
                  <c:v>0.182</c:v>
                </c:pt>
                <c:pt idx="1002">
                  <c:v>0.16700000000000001</c:v>
                </c:pt>
                <c:pt idx="1003">
                  <c:v>0.154</c:v>
                </c:pt>
                <c:pt idx="1004">
                  <c:v>0.14299999999999999</c:v>
                </c:pt>
                <c:pt idx="1005">
                  <c:v>0.13300000000000001</c:v>
                </c:pt>
                <c:pt idx="1006">
                  <c:v>0.125</c:v>
                </c:pt>
                <c:pt idx="1007">
                  <c:v>0.11799999999999999</c:v>
                </c:pt>
                <c:pt idx="1008">
                  <c:v>0.111</c:v>
                </c:pt>
                <c:pt idx="1009">
                  <c:v>0.105</c:v>
                </c:pt>
                <c:pt idx="1010">
                  <c:v>0.1</c:v>
                </c:pt>
                <c:pt idx="1011">
                  <c:v>9.5000000000000001E-2</c:v>
                </c:pt>
                <c:pt idx="1012">
                  <c:v>9.0999999999999998E-2</c:v>
                </c:pt>
                <c:pt idx="1013">
                  <c:v>8.6999999999999994E-2</c:v>
                </c:pt>
                <c:pt idx="1014">
                  <c:v>8.3000000000000004E-2</c:v>
                </c:pt>
                <c:pt idx="1015">
                  <c:v>0.08</c:v>
                </c:pt>
                <c:pt idx="1016">
                  <c:v>7.6999999999999999E-2</c:v>
                </c:pt>
                <c:pt idx="1017">
                  <c:v>7.3999999999999996E-2</c:v>
                </c:pt>
                <c:pt idx="1018">
                  <c:v>7.0999999999999994E-2</c:v>
                </c:pt>
                <c:pt idx="1019">
                  <c:v>6.9000000000000006E-2</c:v>
                </c:pt>
                <c:pt idx="1020">
                  <c:v>6.7000000000000004E-2</c:v>
                </c:pt>
                <c:pt idx="1021">
                  <c:v>6.5000000000000002E-2</c:v>
                </c:pt>
                <c:pt idx="1022">
                  <c:v>6.3E-2</c:v>
                </c:pt>
                <c:pt idx="1023">
                  <c:v>6.0999999999999999E-2</c:v>
                </c:pt>
                <c:pt idx="1024">
                  <c:v>5.8999999999999997E-2</c:v>
                </c:pt>
                <c:pt idx="1025">
                  <c:v>5.7000000000000002E-2</c:v>
                </c:pt>
                <c:pt idx="1026">
                  <c:v>5.6000000000000001E-2</c:v>
                </c:pt>
                <c:pt idx="1027">
                  <c:v>5.3999999999999999E-2</c:v>
                </c:pt>
                <c:pt idx="1028">
                  <c:v>5.2999999999999999E-2</c:v>
                </c:pt>
                <c:pt idx="1029">
                  <c:v>5.0999999999999997E-2</c:v>
                </c:pt>
                <c:pt idx="1030">
                  <c:v>0.05</c:v>
                </c:pt>
                <c:pt idx="1031">
                  <c:v>4.9000000000000002E-2</c:v>
                </c:pt>
                <c:pt idx="1032">
                  <c:v>4.8000000000000001E-2</c:v>
                </c:pt>
                <c:pt idx="1033">
                  <c:v>4.7E-2</c:v>
                </c:pt>
                <c:pt idx="1034">
                  <c:v>4.4999999999999998E-2</c:v>
                </c:pt>
                <c:pt idx="1035">
                  <c:v>4.3999999999999997E-2</c:v>
                </c:pt>
                <c:pt idx="1036">
                  <c:v>4.2999999999999997E-2</c:v>
                </c:pt>
                <c:pt idx="1037">
                  <c:v>4.2999999999999997E-2</c:v>
                </c:pt>
                <c:pt idx="1038">
                  <c:v>4.2000000000000003E-2</c:v>
                </c:pt>
                <c:pt idx="1039">
                  <c:v>4.1000000000000002E-2</c:v>
                </c:pt>
                <c:pt idx="1040">
                  <c:v>0.04</c:v>
                </c:pt>
                <c:pt idx="1041">
                  <c:v>3.9E-2</c:v>
                </c:pt>
                <c:pt idx="1042">
                  <c:v>3.7999999999999999E-2</c:v>
                </c:pt>
                <c:pt idx="1043">
                  <c:v>3.7999999999999999E-2</c:v>
                </c:pt>
                <c:pt idx="1044">
                  <c:v>3.6999999999999998E-2</c:v>
                </c:pt>
                <c:pt idx="1045">
                  <c:v>3.5999999999999997E-2</c:v>
                </c:pt>
                <c:pt idx="1046">
                  <c:v>3.5999999999999997E-2</c:v>
                </c:pt>
                <c:pt idx="1047">
                  <c:v>3.5000000000000003E-2</c:v>
                </c:pt>
                <c:pt idx="1048">
                  <c:v>3.4000000000000002E-2</c:v>
                </c:pt>
                <c:pt idx="1049">
                  <c:v>3.4000000000000002E-2</c:v>
                </c:pt>
                <c:pt idx="1050">
                  <c:v>3.3000000000000002E-2</c:v>
                </c:pt>
                <c:pt idx="1051">
                  <c:v>3.3000000000000002E-2</c:v>
                </c:pt>
                <c:pt idx="1052">
                  <c:v>3.2000000000000001E-2</c:v>
                </c:pt>
                <c:pt idx="1053">
                  <c:v>3.2000000000000001E-2</c:v>
                </c:pt>
                <c:pt idx="1054">
                  <c:v>3.1E-2</c:v>
                </c:pt>
                <c:pt idx="1055">
                  <c:v>3.1E-2</c:v>
                </c:pt>
                <c:pt idx="1056">
                  <c:v>0.03</c:v>
                </c:pt>
                <c:pt idx="1057">
                  <c:v>0.03</c:v>
                </c:pt>
                <c:pt idx="1058">
                  <c:v>2.9000000000000001E-2</c:v>
                </c:pt>
                <c:pt idx="1059">
                  <c:v>2.9000000000000001E-2</c:v>
                </c:pt>
                <c:pt idx="1060">
                  <c:v>2.9000000000000001E-2</c:v>
                </c:pt>
                <c:pt idx="1061">
                  <c:v>2.8000000000000001E-2</c:v>
                </c:pt>
                <c:pt idx="1062">
                  <c:v>2.8000000000000001E-2</c:v>
                </c:pt>
                <c:pt idx="1063">
                  <c:v>2.7E-2</c:v>
                </c:pt>
                <c:pt idx="1064">
                  <c:v>2.7E-2</c:v>
                </c:pt>
                <c:pt idx="1065">
                  <c:v>2.7E-2</c:v>
                </c:pt>
                <c:pt idx="1066">
                  <c:v>2.5999999999999999E-2</c:v>
                </c:pt>
                <c:pt idx="1067">
                  <c:v>2.5999999999999999E-2</c:v>
                </c:pt>
                <c:pt idx="1068">
                  <c:v>2.5999999999999999E-2</c:v>
                </c:pt>
                <c:pt idx="1069">
                  <c:v>2.5000000000000001E-2</c:v>
                </c:pt>
                <c:pt idx="1070">
                  <c:v>2.5000000000000001E-2</c:v>
                </c:pt>
                <c:pt idx="1071">
                  <c:v>2.5000000000000001E-2</c:v>
                </c:pt>
                <c:pt idx="1072">
                  <c:v>2.4E-2</c:v>
                </c:pt>
                <c:pt idx="1073">
                  <c:v>2.4E-2</c:v>
                </c:pt>
                <c:pt idx="1074">
                  <c:v>2.4E-2</c:v>
                </c:pt>
                <c:pt idx="1075">
                  <c:v>2.4E-2</c:v>
                </c:pt>
                <c:pt idx="1076">
                  <c:v>2.3E-2</c:v>
                </c:pt>
                <c:pt idx="1077">
                  <c:v>2.3E-2</c:v>
                </c:pt>
                <c:pt idx="1078">
                  <c:v>2.3E-2</c:v>
                </c:pt>
                <c:pt idx="1079">
                  <c:v>2.1999999999999999E-2</c:v>
                </c:pt>
                <c:pt idx="1080">
                  <c:v>2.1999999999999999E-2</c:v>
                </c:pt>
                <c:pt idx="1081">
                  <c:v>2.1999999999999999E-2</c:v>
                </c:pt>
                <c:pt idx="1082">
                  <c:v>2.1999999999999999E-2</c:v>
                </c:pt>
                <c:pt idx="1083">
                  <c:v>2.1999999999999999E-2</c:v>
                </c:pt>
                <c:pt idx="1084">
                  <c:v>2.1000000000000001E-2</c:v>
                </c:pt>
                <c:pt idx="1085">
                  <c:v>2.1000000000000001E-2</c:v>
                </c:pt>
                <c:pt idx="1086">
                  <c:v>2.1000000000000001E-2</c:v>
                </c:pt>
                <c:pt idx="1087">
                  <c:v>2.1000000000000001E-2</c:v>
                </c:pt>
                <c:pt idx="1088">
                  <c:v>0.02</c:v>
                </c:pt>
                <c:pt idx="1089">
                  <c:v>0.02</c:v>
                </c:pt>
                <c:pt idx="1090">
                  <c:v>0.02</c:v>
                </c:pt>
                <c:pt idx="1091">
                  <c:v>0.02</c:v>
                </c:pt>
                <c:pt idx="1092">
                  <c:v>0.02</c:v>
                </c:pt>
                <c:pt idx="1093">
                  <c:v>1.9E-2</c:v>
                </c:pt>
                <c:pt idx="1094">
                  <c:v>1.9E-2</c:v>
                </c:pt>
                <c:pt idx="1095">
                  <c:v>1.9E-2</c:v>
                </c:pt>
                <c:pt idx="1096">
                  <c:v>1.9E-2</c:v>
                </c:pt>
                <c:pt idx="1097">
                  <c:v>1.9E-2</c:v>
                </c:pt>
                <c:pt idx="1098">
                  <c:v>1.9E-2</c:v>
                </c:pt>
                <c:pt idx="1099">
                  <c:v>1.7999999999999999E-2</c:v>
                </c:pt>
                <c:pt idx="1100">
                  <c:v>0.21</c:v>
                </c:pt>
                <c:pt idx="1101">
                  <c:v>0.191</c:v>
                </c:pt>
                <c:pt idx="1102">
                  <c:v>0.17499999999999999</c:v>
                </c:pt>
                <c:pt idx="1103">
                  <c:v>0.16200000000000001</c:v>
                </c:pt>
                <c:pt idx="1104">
                  <c:v>0.15</c:v>
                </c:pt>
                <c:pt idx="1105">
                  <c:v>0.14000000000000001</c:v>
                </c:pt>
                <c:pt idx="1106">
                  <c:v>0.13100000000000001</c:v>
                </c:pt>
                <c:pt idx="1107">
                  <c:v>0.124</c:v>
                </c:pt>
                <c:pt idx="1108">
                  <c:v>0.11700000000000001</c:v>
                </c:pt>
                <c:pt idx="1109">
                  <c:v>0.111</c:v>
                </c:pt>
                <c:pt idx="1110">
                  <c:v>0.105</c:v>
                </c:pt>
                <c:pt idx="1111">
                  <c:v>0.1</c:v>
                </c:pt>
                <c:pt idx="1112">
                  <c:v>9.5000000000000001E-2</c:v>
                </c:pt>
                <c:pt idx="1113">
                  <c:v>9.0999999999999998E-2</c:v>
                </c:pt>
                <c:pt idx="1114">
                  <c:v>8.7999999999999995E-2</c:v>
                </c:pt>
                <c:pt idx="1115">
                  <c:v>8.4000000000000005E-2</c:v>
                </c:pt>
                <c:pt idx="1116">
                  <c:v>8.1000000000000003E-2</c:v>
                </c:pt>
                <c:pt idx="1117">
                  <c:v>7.8E-2</c:v>
                </c:pt>
                <c:pt idx="1118">
                  <c:v>7.4999999999999997E-2</c:v>
                </c:pt>
                <c:pt idx="1119">
                  <c:v>7.1999999999999995E-2</c:v>
                </c:pt>
                <c:pt idx="1120">
                  <c:v>7.0000000000000007E-2</c:v>
                </c:pt>
                <c:pt idx="1121">
                  <c:v>6.8000000000000005E-2</c:v>
                </c:pt>
                <c:pt idx="1122">
                  <c:v>6.6000000000000003E-2</c:v>
                </c:pt>
                <c:pt idx="1123">
                  <c:v>6.4000000000000001E-2</c:v>
                </c:pt>
                <c:pt idx="1124">
                  <c:v>6.2E-2</c:v>
                </c:pt>
                <c:pt idx="1125">
                  <c:v>0.06</c:v>
                </c:pt>
                <c:pt idx="1126">
                  <c:v>5.8000000000000003E-2</c:v>
                </c:pt>
                <c:pt idx="1127">
                  <c:v>5.7000000000000002E-2</c:v>
                </c:pt>
                <c:pt idx="1128">
                  <c:v>5.5E-2</c:v>
                </c:pt>
                <c:pt idx="1129">
                  <c:v>5.3999999999999999E-2</c:v>
                </c:pt>
                <c:pt idx="1130">
                  <c:v>5.2999999999999999E-2</c:v>
                </c:pt>
                <c:pt idx="1131">
                  <c:v>5.0999999999999997E-2</c:v>
                </c:pt>
                <c:pt idx="1132">
                  <c:v>0.05</c:v>
                </c:pt>
                <c:pt idx="1133">
                  <c:v>4.9000000000000002E-2</c:v>
                </c:pt>
                <c:pt idx="1134">
                  <c:v>4.8000000000000001E-2</c:v>
                </c:pt>
                <c:pt idx="1135">
                  <c:v>4.7E-2</c:v>
                </c:pt>
                <c:pt idx="1136">
                  <c:v>4.5999999999999999E-2</c:v>
                </c:pt>
                <c:pt idx="1137">
                  <c:v>4.4999999999999998E-2</c:v>
                </c:pt>
                <c:pt idx="1138">
                  <c:v>4.3999999999999997E-2</c:v>
                </c:pt>
                <c:pt idx="1139">
                  <c:v>4.2999999999999997E-2</c:v>
                </c:pt>
                <c:pt idx="1140">
                  <c:v>4.2000000000000003E-2</c:v>
                </c:pt>
                <c:pt idx="1141">
                  <c:v>4.1000000000000002E-2</c:v>
                </c:pt>
                <c:pt idx="1142">
                  <c:v>0.04</c:v>
                </c:pt>
                <c:pt idx="1143">
                  <c:v>0.04</c:v>
                </c:pt>
                <c:pt idx="1144">
                  <c:v>3.9E-2</c:v>
                </c:pt>
                <c:pt idx="1145">
                  <c:v>3.7999999999999999E-2</c:v>
                </c:pt>
                <c:pt idx="1146">
                  <c:v>3.7999999999999999E-2</c:v>
                </c:pt>
                <c:pt idx="1147">
                  <c:v>3.6999999999999998E-2</c:v>
                </c:pt>
                <c:pt idx="1148">
                  <c:v>3.5999999999999997E-2</c:v>
                </c:pt>
                <c:pt idx="1149">
                  <c:v>3.5999999999999997E-2</c:v>
                </c:pt>
                <c:pt idx="1150">
                  <c:v>3.5000000000000003E-2</c:v>
                </c:pt>
                <c:pt idx="1151">
                  <c:v>3.4000000000000002E-2</c:v>
                </c:pt>
                <c:pt idx="1152">
                  <c:v>3.4000000000000002E-2</c:v>
                </c:pt>
                <c:pt idx="1153">
                  <c:v>3.3000000000000002E-2</c:v>
                </c:pt>
                <c:pt idx="1154">
                  <c:v>3.3000000000000002E-2</c:v>
                </c:pt>
                <c:pt idx="1155">
                  <c:v>3.2000000000000001E-2</c:v>
                </c:pt>
                <c:pt idx="1156">
                  <c:v>3.2000000000000001E-2</c:v>
                </c:pt>
                <c:pt idx="1157">
                  <c:v>3.1E-2</c:v>
                </c:pt>
                <c:pt idx="1158">
                  <c:v>3.1E-2</c:v>
                </c:pt>
                <c:pt idx="1159">
                  <c:v>0.03</c:v>
                </c:pt>
                <c:pt idx="1160">
                  <c:v>0.03</c:v>
                </c:pt>
                <c:pt idx="1161">
                  <c:v>0.03</c:v>
                </c:pt>
                <c:pt idx="1162">
                  <c:v>2.9000000000000001E-2</c:v>
                </c:pt>
                <c:pt idx="1163">
                  <c:v>2.9000000000000001E-2</c:v>
                </c:pt>
                <c:pt idx="1164">
                  <c:v>2.8000000000000001E-2</c:v>
                </c:pt>
                <c:pt idx="1165">
                  <c:v>2.8000000000000001E-2</c:v>
                </c:pt>
                <c:pt idx="1166">
                  <c:v>2.8000000000000001E-2</c:v>
                </c:pt>
                <c:pt idx="1167">
                  <c:v>2.7E-2</c:v>
                </c:pt>
                <c:pt idx="1168">
                  <c:v>2.7E-2</c:v>
                </c:pt>
                <c:pt idx="1169">
                  <c:v>2.7E-2</c:v>
                </c:pt>
                <c:pt idx="1170">
                  <c:v>2.5999999999999999E-2</c:v>
                </c:pt>
                <c:pt idx="1171">
                  <c:v>2.5999999999999999E-2</c:v>
                </c:pt>
                <c:pt idx="1172">
                  <c:v>2.5999999999999999E-2</c:v>
                </c:pt>
                <c:pt idx="1173">
                  <c:v>2.5000000000000001E-2</c:v>
                </c:pt>
                <c:pt idx="1174">
                  <c:v>2.5000000000000001E-2</c:v>
                </c:pt>
                <c:pt idx="1175">
                  <c:v>2.5000000000000001E-2</c:v>
                </c:pt>
                <c:pt idx="1176">
                  <c:v>2.4E-2</c:v>
                </c:pt>
                <c:pt idx="1177">
                  <c:v>2.4E-2</c:v>
                </c:pt>
                <c:pt idx="1178">
                  <c:v>2.4E-2</c:v>
                </c:pt>
                <c:pt idx="1179">
                  <c:v>2.4E-2</c:v>
                </c:pt>
                <c:pt idx="1180">
                  <c:v>2.3E-2</c:v>
                </c:pt>
                <c:pt idx="1181">
                  <c:v>2.3E-2</c:v>
                </c:pt>
                <c:pt idx="1182">
                  <c:v>2.3E-2</c:v>
                </c:pt>
                <c:pt idx="1183">
                  <c:v>2.3E-2</c:v>
                </c:pt>
                <c:pt idx="1184">
                  <c:v>2.1999999999999999E-2</c:v>
                </c:pt>
                <c:pt idx="1185">
                  <c:v>2.1999999999999999E-2</c:v>
                </c:pt>
                <c:pt idx="1186">
                  <c:v>2.1999999999999999E-2</c:v>
                </c:pt>
                <c:pt idx="1187">
                  <c:v>2.1999999999999999E-2</c:v>
                </c:pt>
                <c:pt idx="1188">
                  <c:v>2.1000000000000001E-2</c:v>
                </c:pt>
                <c:pt idx="1189">
                  <c:v>2.1000000000000001E-2</c:v>
                </c:pt>
                <c:pt idx="1190">
                  <c:v>2.1000000000000001E-2</c:v>
                </c:pt>
                <c:pt idx="1191">
                  <c:v>2.1000000000000001E-2</c:v>
                </c:pt>
                <c:pt idx="1192">
                  <c:v>2.1000000000000001E-2</c:v>
                </c:pt>
                <c:pt idx="1193">
                  <c:v>0.02</c:v>
                </c:pt>
                <c:pt idx="1194">
                  <c:v>0.02</c:v>
                </c:pt>
                <c:pt idx="1195">
                  <c:v>0.02</c:v>
                </c:pt>
                <c:pt idx="1196">
                  <c:v>0.02</c:v>
                </c:pt>
                <c:pt idx="1197">
                  <c:v>0.02</c:v>
                </c:pt>
                <c:pt idx="1198">
                  <c:v>1.9E-2</c:v>
                </c:pt>
                <c:pt idx="1199">
                  <c:v>1.9E-2</c:v>
                </c:pt>
                <c:pt idx="1200">
                  <c:v>0.22</c:v>
                </c:pt>
                <c:pt idx="1201">
                  <c:v>0.2</c:v>
                </c:pt>
                <c:pt idx="1202">
                  <c:v>0.183</c:v>
                </c:pt>
                <c:pt idx="1203">
                  <c:v>0.16900000000000001</c:v>
                </c:pt>
                <c:pt idx="1204">
                  <c:v>0.157</c:v>
                </c:pt>
                <c:pt idx="1205">
                  <c:v>0.14699999999999999</c:v>
                </c:pt>
                <c:pt idx="1206">
                  <c:v>0.13800000000000001</c:v>
                </c:pt>
                <c:pt idx="1207">
                  <c:v>0.129</c:v>
                </c:pt>
                <c:pt idx="1208">
                  <c:v>0.122</c:v>
                </c:pt>
                <c:pt idx="1209">
                  <c:v>0.11600000000000001</c:v>
                </c:pt>
                <c:pt idx="1210">
                  <c:v>0.11</c:v>
                </c:pt>
                <c:pt idx="1211">
                  <c:v>0.105</c:v>
                </c:pt>
                <c:pt idx="1212">
                  <c:v>0.1</c:v>
                </c:pt>
                <c:pt idx="1213">
                  <c:v>9.6000000000000002E-2</c:v>
                </c:pt>
                <c:pt idx="1214">
                  <c:v>9.1999999999999998E-2</c:v>
                </c:pt>
                <c:pt idx="1215">
                  <c:v>8.7999999999999995E-2</c:v>
                </c:pt>
                <c:pt idx="1216">
                  <c:v>8.5000000000000006E-2</c:v>
                </c:pt>
                <c:pt idx="1217">
                  <c:v>8.1000000000000003E-2</c:v>
                </c:pt>
                <c:pt idx="1218">
                  <c:v>7.9000000000000001E-2</c:v>
                </c:pt>
                <c:pt idx="1219">
                  <c:v>7.5999999999999998E-2</c:v>
                </c:pt>
                <c:pt idx="1220">
                  <c:v>7.2999999999999995E-2</c:v>
                </c:pt>
                <c:pt idx="1221">
                  <c:v>7.0999999999999994E-2</c:v>
                </c:pt>
                <c:pt idx="1222">
                  <c:v>6.9000000000000006E-2</c:v>
                </c:pt>
                <c:pt idx="1223">
                  <c:v>6.7000000000000004E-2</c:v>
                </c:pt>
                <c:pt idx="1224">
                  <c:v>6.5000000000000002E-2</c:v>
                </c:pt>
                <c:pt idx="1225">
                  <c:v>6.3E-2</c:v>
                </c:pt>
                <c:pt idx="1226">
                  <c:v>6.0999999999999999E-2</c:v>
                </c:pt>
                <c:pt idx="1227">
                  <c:v>5.8999999999999997E-2</c:v>
                </c:pt>
                <c:pt idx="1228">
                  <c:v>5.8000000000000003E-2</c:v>
                </c:pt>
                <c:pt idx="1229">
                  <c:v>5.6000000000000001E-2</c:v>
                </c:pt>
                <c:pt idx="1230">
                  <c:v>5.5E-2</c:v>
                </c:pt>
                <c:pt idx="1231">
                  <c:v>5.3999999999999999E-2</c:v>
                </c:pt>
                <c:pt idx="1232">
                  <c:v>5.1999999999999998E-2</c:v>
                </c:pt>
                <c:pt idx="1233">
                  <c:v>5.0999999999999997E-2</c:v>
                </c:pt>
                <c:pt idx="1234">
                  <c:v>0.05</c:v>
                </c:pt>
                <c:pt idx="1235">
                  <c:v>4.9000000000000002E-2</c:v>
                </c:pt>
                <c:pt idx="1236">
                  <c:v>4.8000000000000001E-2</c:v>
                </c:pt>
                <c:pt idx="1237">
                  <c:v>4.7E-2</c:v>
                </c:pt>
                <c:pt idx="1238">
                  <c:v>4.5999999999999999E-2</c:v>
                </c:pt>
                <c:pt idx="1239">
                  <c:v>4.4999999999999998E-2</c:v>
                </c:pt>
                <c:pt idx="1240">
                  <c:v>4.3999999999999997E-2</c:v>
                </c:pt>
                <c:pt idx="1241">
                  <c:v>4.2999999999999997E-2</c:v>
                </c:pt>
                <c:pt idx="1242">
                  <c:v>4.2000000000000003E-2</c:v>
                </c:pt>
                <c:pt idx="1243">
                  <c:v>4.2000000000000003E-2</c:v>
                </c:pt>
                <c:pt idx="1244">
                  <c:v>4.1000000000000002E-2</c:v>
                </c:pt>
                <c:pt idx="1245">
                  <c:v>0.04</c:v>
                </c:pt>
                <c:pt idx="1246">
                  <c:v>3.9E-2</c:v>
                </c:pt>
                <c:pt idx="1247">
                  <c:v>3.9E-2</c:v>
                </c:pt>
                <c:pt idx="1248">
                  <c:v>3.7999999999999999E-2</c:v>
                </c:pt>
                <c:pt idx="1249">
                  <c:v>3.6999999999999998E-2</c:v>
                </c:pt>
                <c:pt idx="1250">
                  <c:v>3.6999999999999998E-2</c:v>
                </c:pt>
                <c:pt idx="1251">
                  <c:v>3.5999999999999997E-2</c:v>
                </c:pt>
                <c:pt idx="1252">
                  <c:v>3.5000000000000003E-2</c:v>
                </c:pt>
                <c:pt idx="1253">
                  <c:v>3.5000000000000003E-2</c:v>
                </c:pt>
                <c:pt idx="1254">
                  <c:v>3.4000000000000002E-2</c:v>
                </c:pt>
                <c:pt idx="1255">
                  <c:v>3.4000000000000002E-2</c:v>
                </c:pt>
                <c:pt idx="1256">
                  <c:v>3.3000000000000002E-2</c:v>
                </c:pt>
                <c:pt idx="1257">
                  <c:v>3.3000000000000002E-2</c:v>
                </c:pt>
                <c:pt idx="1258">
                  <c:v>3.2000000000000001E-2</c:v>
                </c:pt>
                <c:pt idx="1259">
                  <c:v>3.2000000000000001E-2</c:v>
                </c:pt>
                <c:pt idx="1260">
                  <c:v>3.1E-2</c:v>
                </c:pt>
                <c:pt idx="1261">
                  <c:v>3.1E-2</c:v>
                </c:pt>
                <c:pt idx="1262">
                  <c:v>3.1E-2</c:v>
                </c:pt>
                <c:pt idx="1263">
                  <c:v>0.03</c:v>
                </c:pt>
                <c:pt idx="1264">
                  <c:v>0.03</c:v>
                </c:pt>
                <c:pt idx="1265">
                  <c:v>2.9000000000000001E-2</c:v>
                </c:pt>
                <c:pt idx="1266">
                  <c:v>2.9000000000000001E-2</c:v>
                </c:pt>
                <c:pt idx="1267">
                  <c:v>2.9000000000000001E-2</c:v>
                </c:pt>
                <c:pt idx="1268">
                  <c:v>2.8000000000000001E-2</c:v>
                </c:pt>
                <c:pt idx="1269">
                  <c:v>2.8000000000000001E-2</c:v>
                </c:pt>
                <c:pt idx="1270">
                  <c:v>2.8000000000000001E-2</c:v>
                </c:pt>
                <c:pt idx="1271">
                  <c:v>2.7E-2</c:v>
                </c:pt>
                <c:pt idx="1272">
                  <c:v>2.7E-2</c:v>
                </c:pt>
                <c:pt idx="1273">
                  <c:v>2.7E-2</c:v>
                </c:pt>
                <c:pt idx="1274">
                  <c:v>2.5999999999999999E-2</c:v>
                </c:pt>
                <c:pt idx="1275">
                  <c:v>2.5999999999999999E-2</c:v>
                </c:pt>
                <c:pt idx="1276">
                  <c:v>2.5999999999999999E-2</c:v>
                </c:pt>
                <c:pt idx="1277">
                  <c:v>2.5000000000000001E-2</c:v>
                </c:pt>
                <c:pt idx="1278">
                  <c:v>2.5000000000000001E-2</c:v>
                </c:pt>
                <c:pt idx="1279">
                  <c:v>2.5000000000000001E-2</c:v>
                </c:pt>
                <c:pt idx="1280">
                  <c:v>2.4E-2</c:v>
                </c:pt>
                <c:pt idx="1281">
                  <c:v>2.4E-2</c:v>
                </c:pt>
                <c:pt idx="1282">
                  <c:v>2.4E-2</c:v>
                </c:pt>
                <c:pt idx="1283">
                  <c:v>2.4E-2</c:v>
                </c:pt>
                <c:pt idx="1284">
                  <c:v>2.3E-2</c:v>
                </c:pt>
                <c:pt idx="1285">
                  <c:v>2.3E-2</c:v>
                </c:pt>
                <c:pt idx="1286">
                  <c:v>2.3E-2</c:v>
                </c:pt>
                <c:pt idx="1287">
                  <c:v>2.3E-2</c:v>
                </c:pt>
                <c:pt idx="1288">
                  <c:v>2.1999999999999999E-2</c:v>
                </c:pt>
                <c:pt idx="1289">
                  <c:v>2.1999999999999999E-2</c:v>
                </c:pt>
                <c:pt idx="1290">
                  <c:v>2.1999999999999999E-2</c:v>
                </c:pt>
                <c:pt idx="1291">
                  <c:v>2.1999999999999999E-2</c:v>
                </c:pt>
                <c:pt idx="1292">
                  <c:v>2.1999999999999999E-2</c:v>
                </c:pt>
                <c:pt idx="1293">
                  <c:v>2.1000000000000001E-2</c:v>
                </c:pt>
                <c:pt idx="1294">
                  <c:v>2.1000000000000001E-2</c:v>
                </c:pt>
                <c:pt idx="1295">
                  <c:v>2.1000000000000001E-2</c:v>
                </c:pt>
                <c:pt idx="1296">
                  <c:v>2.1000000000000001E-2</c:v>
                </c:pt>
                <c:pt idx="1297">
                  <c:v>2.1000000000000001E-2</c:v>
                </c:pt>
                <c:pt idx="1298">
                  <c:v>0.02</c:v>
                </c:pt>
                <c:pt idx="1299">
                  <c:v>0.02</c:v>
                </c:pt>
                <c:pt idx="1300">
                  <c:v>0.23</c:v>
                </c:pt>
                <c:pt idx="1301">
                  <c:v>0.20899999999999999</c:v>
                </c:pt>
                <c:pt idx="1302">
                  <c:v>0.192</c:v>
                </c:pt>
                <c:pt idx="1303">
                  <c:v>0.17699999999999999</c:v>
                </c:pt>
                <c:pt idx="1304">
                  <c:v>0.16400000000000001</c:v>
                </c:pt>
                <c:pt idx="1305">
                  <c:v>0.153</c:v>
                </c:pt>
                <c:pt idx="1306">
                  <c:v>0.14399999999999999</c:v>
                </c:pt>
                <c:pt idx="1307">
                  <c:v>0.13500000000000001</c:v>
                </c:pt>
                <c:pt idx="1308">
                  <c:v>0.128</c:v>
                </c:pt>
                <c:pt idx="1309">
                  <c:v>0.121</c:v>
                </c:pt>
                <c:pt idx="1310">
                  <c:v>0.115</c:v>
                </c:pt>
                <c:pt idx="1311">
                  <c:v>0.11</c:v>
                </c:pt>
                <c:pt idx="1312">
                  <c:v>0.105</c:v>
                </c:pt>
                <c:pt idx="1313">
                  <c:v>0.1</c:v>
                </c:pt>
                <c:pt idx="1314">
                  <c:v>9.6000000000000002E-2</c:v>
                </c:pt>
                <c:pt idx="1315">
                  <c:v>9.1999999999999998E-2</c:v>
                </c:pt>
                <c:pt idx="1316">
                  <c:v>8.7999999999999995E-2</c:v>
                </c:pt>
                <c:pt idx="1317">
                  <c:v>8.5000000000000006E-2</c:v>
                </c:pt>
                <c:pt idx="1318">
                  <c:v>8.2000000000000003E-2</c:v>
                </c:pt>
                <c:pt idx="1319">
                  <c:v>7.9000000000000001E-2</c:v>
                </c:pt>
                <c:pt idx="1320">
                  <c:v>7.6999999999999999E-2</c:v>
                </c:pt>
                <c:pt idx="1321">
                  <c:v>7.3999999999999996E-2</c:v>
                </c:pt>
                <c:pt idx="1322">
                  <c:v>7.1999999999999995E-2</c:v>
                </c:pt>
                <c:pt idx="1323">
                  <c:v>7.0000000000000007E-2</c:v>
                </c:pt>
                <c:pt idx="1324">
                  <c:v>6.8000000000000005E-2</c:v>
                </c:pt>
                <c:pt idx="1325">
                  <c:v>6.6000000000000003E-2</c:v>
                </c:pt>
                <c:pt idx="1326">
                  <c:v>6.4000000000000001E-2</c:v>
                </c:pt>
                <c:pt idx="1327">
                  <c:v>6.2E-2</c:v>
                </c:pt>
                <c:pt idx="1328">
                  <c:v>6.0999999999999999E-2</c:v>
                </c:pt>
                <c:pt idx="1329">
                  <c:v>5.8999999999999997E-2</c:v>
                </c:pt>
                <c:pt idx="1330">
                  <c:v>5.8000000000000003E-2</c:v>
                </c:pt>
                <c:pt idx="1331">
                  <c:v>5.6000000000000001E-2</c:v>
                </c:pt>
                <c:pt idx="1332">
                  <c:v>5.5E-2</c:v>
                </c:pt>
                <c:pt idx="1333">
                  <c:v>5.2999999999999999E-2</c:v>
                </c:pt>
                <c:pt idx="1334">
                  <c:v>5.1999999999999998E-2</c:v>
                </c:pt>
                <c:pt idx="1335">
                  <c:v>5.0999999999999997E-2</c:v>
                </c:pt>
                <c:pt idx="1336">
                  <c:v>0.05</c:v>
                </c:pt>
                <c:pt idx="1337">
                  <c:v>4.9000000000000002E-2</c:v>
                </c:pt>
                <c:pt idx="1338">
                  <c:v>4.8000000000000001E-2</c:v>
                </c:pt>
                <c:pt idx="1339">
                  <c:v>4.7E-2</c:v>
                </c:pt>
                <c:pt idx="1340">
                  <c:v>4.5999999999999999E-2</c:v>
                </c:pt>
                <c:pt idx="1341">
                  <c:v>4.4999999999999998E-2</c:v>
                </c:pt>
                <c:pt idx="1342">
                  <c:v>4.3999999999999997E-2</c:v>
                </c:pt>
                <c:pt idx="1343">
                  <c:v>4.2999999999999997E-2</c:v>
                </c:pt>
                <c:pt idx="1344">
                  <c:v>4.2999999999999997E-2</c:v>
                </c:pt>
                <c:pt idx="1345">
                  <c:v>4.2000000000000003E-2</c:v>
                </c:pt>
                <c:pt idx="1346">
                  <c:v>4.1000000000000002E-2</c:v>
                </c:pt>
                <c:pt idx="1347">
                  <c:v>0.04</c:v>
                </c:pt>
                <c:pt idx="1348">
                  <c:v>0.04</c:v>
                </c:pt>
                <c:pt idx="1349">
                  <c:v>3.9E-2</c:v>
                </c:pt>
                <c:pt idx="1350">
                  <c:v>3.7999999999999999E-2</c:v>
                </c:pt>
                <c:pt idx="1351">
                  <c:v>3.7999999999999999E-2</c:v>
                </c:pt>
                <c:pt idx="1352">
                  <c:v>3.6999999999999998E-2</c:v>
                </c:pt>
                <c:pt idx="1353">
                  <c:v>3.6999999999999998E-2</c:v>
                </c:pt>
                <c:pt idx="1354">
                  <c:v>3.5999999999999997E-2</c:v>
                </c:pt>
                <c:pt idx="1355">
                  <c:v>3.5000000000000003E-2</c:v>
                </c:pt>
                <c:pt idx="1356">
                  <c:v>3.5000000000000003E-2</c:v>
                </c:pt>
                <c:pt idx="1357">
                  <c:v>3.4000000000000002E-2</c:v>
                </c:pt>
                <c:pt idx="1358">
                  <c:v>3.4000000000000002E-2</c:v>
                </c:pt>
                <c:pt idx="1359">
                  <c:v>3.3000000000000002E-2</c:v>
                </c:pt>
                <c:pt idx="1360">
                  <c:v>3.3000000000000002E-2</c:v>
                </c:pt>
                <c:pt idx="1361">
                  <c:v>3.2000000000000001E-2</c:v>
                </c:pt>
                <c:pt idx="1362">
                  <c:v>3.2000000000000001E-2</c:v>
                </c:pt>
                <c:pt idx="1363">
                  <c:v>3.2000000000000001E-2</c:v>
                </c:pt>
                <c:pt idx="1364">
                  <c:v>3.1E-2</c:v>
                </c:pt>
                <c:pt idx="1365">
                  <c:v>3.1E-2</c:v>
                </c:pt>
                <c:pt idx="1366">
                  <c:v>0.03</c:v>
                </c:pt>
                <c:pt idx="1367">
                  <c:v>0.03</c:v>
                </c:pt>
                <c:pt idx="1368">
                  <c:v>2.9000000000000001E-2</c:v>
                </c:pt>
                <c:pt idx="1369">
                  <c:v>2.9000000000000001E-2</c:v>
                </c:pt>
                <c:pt idx="1370">
                  <c:v>2.9000000000000001E-2</c:v>
                </c:pt>
                <c:pt idx="1371">
                  <c:v>2.8000000000000001E-2</c:v>
                </c:pt>
                <c:pt idx="1372">
                  <c:v>2.8000000000000001E-2</c:v>
                </c:pt>
                <c:pt idx="1373">
                  <c:v>2.8000000000000001E-2</c:v>
                </c:pt>
                <c:pt idx="1374">
                  <c:v>2.7E-2</c:v>
                </c:pt>
                <c:pt idx="1375">
                  <c:v>2.7E-2</c:v>
                </c:pt>
                <c:pt idx="1376">
                  <c:v>2.7E-2</c:v>
                </c:pt>
                <c:pt idx="1377">
                  <c:v>2.5999999999999999E-2</c:v>
                </c:pt>
                <c:pt idx="1378">
                  <c:v>2.5999999999999999E-2</c:v>
                </c:pt>
                <c:pt idx="1379">
                  <c:v>2.5999999999999999E-2</c:v>
                </c:pt>
                <c:pt idx="1380">
                  <c:v>2.5999999999999999E-2</c:v>
                </c:pt>
                <c:pt idx="1381">
                  <c:v>2.5000000000000001E-2</c:v>
                </c:pt>
                <c:pt idx="1382">
                  <c:v>2.5000000000000001E-2</c:v>
                </c:pt>
                <c:pt idx="1383">
                  <c:v>2.5000000000000001E-2</c:v>
                </c:pt>
                <c:pt idx="1384">
                  <c:v>2.4E-2</c:v>
                </c:pt>
                <c:pt idx="1385">
                  <c:v>2.4E-2</c:v>
                </c:pt>
                <c:pt idx="1386">
                  <c:v>2.4E-2</c:v>
                </c:pt>
                <c:pt idx="1387">
                  <c:v>2.4E-2</c:v>
                </c:pt>
                <c:pt idx="1388">
                  <c:v>2.3E-2</c:v>
                </c:pt>
                <c:pt idx="1389">
                  <c:v>2.3E-2</c:v>
                </c:pt>
                <c:pt idx="1390">
                  <c:v>2.3E-2</c:v>
                </c:pt>
                <c:pt idx="1391">
                  <c:v>2.3E-2</c:v>
                </c:pt>
                <c:pt idx="1392">
                  <c:v>2.3E-2</c:v>
                </c:pt>
                <c:pt idx="1393">
                  <c:v>2.1999999999999999E-2</c:v>
                </c:pt>
                <c:pt idx="1394">
                  <c:v>2.1999999999999999E-2</c:v>
                </c:pt>
                <c:pt idx="1395">
                  <c:v>2.1999999999999999E-2</c:v>
                </c:pt>
                <c:pt idx="1396">
                  <c:v>2.1999999999999999E-2</c:v>
                </c:pt>
                <c:pt idx="1397">
                  <c:v>2.1000000000000001E-2</c:v>
                </c:pt>
                <c:pt idx="1398">
                  <c:v>2.1000000000000001E-2</c:v>
                </c:pt>
                <c:pt idx="1399">
                  <c:v>2.1000000000000001E-2</c:v>
                </c:pt>
                <c:pt idx="1400">
                  <c:v>0.24</c:v>
                </c:pt>
                <c:pt idx="1401">
                  <c:v>0.218</c:v>
                </c:pt>
                <c:pt idx="1402">
                  <c:v>0.2</c:v>
                </c:pt>
                <c:pt idx="1403">
                  <c:v>0.185</c:v>
                </c:pt>
                <c:pt idx="1404">
                  <c:v>0.17100000000000001</c:v>
                </c:pt>
                <c:pt idx="1405">
                  <c:v>0.16</c:v>
                </c:pt>
                <c:pt idx="1406">
                  <c:v>0.15</c:v>
                </c:pt>
                <c:pt idx="1407">
                  <c:v>0.14099999999999999</c:v>
                </c:pt>
                <c:pt idx="1408">
                  <c:v>0.13300000000000001</c:v>
                </c:pt>
                <c:pt idx="1409">
                  <c:v>0.126</c:v>
                </c:pt>
                <c:pt idx="1410">
                  <c:v>0.12</c:v>
                </c:pt>
                <c:pt idx="1411">
                  <c:v>0.114</c:v>
                </c:pt>
                <c:pt idx="1412">
                  <c:v>0.109</c:v>
                </c:pt>
                <c:pt idx="1413">
                  <c:v>0.104</c:v>
                </c:pt>
                <c:pt idx="1414">
                  <c:v>0.1</c:v>
                </c:pt>
                <c:pt idx="1415">
                  <c:v>9.6000000000000002E-2</c:v>
                </c:pt>
                <c:pt idx="1416">
                  <c:v>9.1999999999999998E-2</c:v>
                </c:pt>
                <c:pt idx="1417">
                  <c:v>8.8999999999999996E-2</c:v>
                </c:pt>
                <c:pt idx="1418">
                  <c:v>8.5999999999999993E-2</c:v>
                </c:pt>
                <c:pt idx="1419">
                  <c:v>8.3000000000000004E-2</c:v>
                </c:pt>
                <c:pt idx="1420">
                  <c:v>0.08</c:v>
                </c:pt>
                <c:pt idx="1421">
                  <c:v>7.6999999999999999E-2</c:v>
                </c:pt>
                <c:pt idx="1422">
                  <c:v>7.4999999999999997E-2</c:v>
                </c:pt>
                <c:pt idx="1423">
                  <c:v>7.2999999999999995E-2</c:v>
                </c:pt>
                <c:pt idx="1424">
                  <c:v>7.0999999999999994E-2</c:v>
                </c:pt>
                <c:pt idx="1425">
                  <c:v>6.9000000000000006E-2</c:v>
                </c:pt>
                <c:pt idx="1426">
                  <c:v>6.7000000000000004E-2</c:v>
                </c:pt>
                <c:pt idx="1427">
                  <c:v>6.5000000000000002E-2</c:v>
                </c:pt>
                <c:pt idx="1428">
                  <c:v>6.3E-2</c:v>
                </c:pt>
                <c:pt idx="1429">
                  <c:v>6.2E-2</c:v>
                </c:pt>
                <c:pt idx="1430">
                  <c:v>0.06</c:v>
                </c:pt>
                <c:pt idx="1431">
                  <c:v>5.8999999999999997E-2</c:v>
                </c:pt>
                <c:pt idx="1432">
                  <c:v>5.7000000000000002E-2</c:v>
                </c:pt>
                <c:pt idx="1433">
                  <c:v>5.6000000000000001E-2</c:v>
                </c:pt>
                <c:pt idx="1434">
                  <c:v>5.5E-2</c:v>
                </c:pt>
                <c:pt idx="1435">
                  <c:v>5.2999999999999999E-2</c:v>
                </c:pt>
                <c:pt idx="1436">
                  <c:v>5.1999999999999998E-2</c:v>
                </c:pt>
                <c:pt idx="1437">
                  <c:v>5.0999999999999997E-2</c:v>
                </c:pt>
                <c:pt idx="1438">
                  <c:v>0.05</c:v>
                </c:pt>
                <c:pt idx="1439">
                  <c:v>4.9000000000000002E-2</c:v>
                </c:pt>
                <c:pt idx="1440">
                  <c:v>4.8000000000000001E-2</c:v>
                </c:pt>
                <c:pt idx="1441">
                  <c:v>4.7E-2</c:v>
                </c:pt>
                <c:pt idx="1442">
                  <c:v>4.5999999999999999E-2</c:v>
                </c:pt>
                <c:pt idx="1443">
                  <c:v>4.4999999999999998E-2</c:v>
                </c:pt>
                <c:pt idx="1444">
                  <c:v>4.3999999999999997E-2</c:v>
                </c:pt>
                <c:pt idx="1445">
                  <c:v>4.3999999999999997E-2</c:v>
                </c:pt>
                <c:pt idx="1446">
                  <c:v>4.2999999999999997E-2</c:v>
                </c:pt>
                <c:pt idx="1447">
                  <c:v>4.2000000000000003E-2</c:v>
                </c:pt>
                <c:pt idx="1448">
                  <c:v>4.1000000000000002E-2</c:v>
                </c:pt>
                <c:pt idx="1449">
                  <c:v>4.1000000000000002E-2</c:v>
                </c:pt>
                <c:pt idx="1450">
                  <c:v>0.04</c:v>
                </c:pt>
                <c:pt idx="1451">
                  <c:v>3.9E-2</c:v>
                </c:pt>
                <c:pt idx="1452">
                  <c:v>3.9E-2</c:v>
                </c:pt>
                <c:pt idx="1453">
                  <c:v>3.7999999999999999E-2</c:v>
                </c:pt>
                <c:pt idx="1454">
                  <c:v>3.7999999999999999E-2</c:v>
                </c:pt>
                <c:pt idx="1455">
                  <c:v>3.6999999999999998E-2</c:v>
                </c:pt>
                <c:pt idx="1456">
                  <c:v>3.5999999999999997E-2</c:v>
                </c:pt>
                <c:pt idx="1457">
                  <c:v>3.5999999999999997E-2</c:v>
                </c:pt>
                <c:pt idx="1458">
                  <c:v>3.5000000000000003E-2</c:v>
                </c:pt>
                <c:pt idx="1459">
                  <c:v>3.5000000000000003E-2</c:v>
                </c:pt>
                <c:pt idx="1460">
                  <c:v>3.4000000000000002E-2</c:v>
                </c:pt>
                <c:pt idx="1461">
                  <c:v>3.4000000000000002E-2</c:v>
                </c:pt>
                <c:pt idx="1462">
                  <c:v>3.3000000000000002E-2</c:v>
                </c:pt>
                <c:pt idx="1463">
                  <c:v>3.3000000000000002E-2</c:v>
                </c:pt>
                <c:pt idx="1464">
                  <c:v>3.2000000000000001E-2</c:v>
                </c:pt>
                <c:pt idx="1465">
                  <c:v>3.2000000000000001E-2</c:v>
                </c:pt>
                <c:pt idx="1466">
                  <c:v>3.2000000000000001E-2</c:v>
                </c:pt>
                <c:pt idx="1467">
                  <c:v>3.1E-2</c:v>
                </c:pt>
                <c:pt idx="1468">
                  <c:v>3.1E-2</c:v>
                </c:pt>
                <c:pt idx="1469">
                  <c:v>0.03</c:v>
                </c:pt>
                <c:pt idx="1470">
                  <c:v>0.03</c:v>
                </c:pt>
                <c:pt idx="1471">
                  <c:v>0.03</c:v>
                </c:pt>
                <c:pt idx="1472">
                  <c:v>2.9000000000000001E-2</c:v>
                </c:pt>
                <c:pt idx="1473">
                  <c:v>2.9000000000000001E-2</c:v>
                </c:pt>
                <c:pt idx="1474">
                  <c:v>2.9000000000000001E-2</c:v>
                </c:pt>
                <c:pt idx="1475">
                  <c:v>2.8000000000000001E-2</c:v>
                </c:pt>
                <c:pt idx="1476">
                  <c:v>2.8000000000000001E-2</c:v>
                </c:pt>
                <c:pt idx="1477">
                  <c:v>2.8000000000000001E-2</c:v>
                </c:pt>
                <c:pt idx="1478">
                  <c:v>2.7E-2</c:v>
                </c:pt>
                <c:pt idx="1479">
                  <c:v>2.7E-2</c:v>
                </c:pt>
                <c:pt idx="1480">
                  <c:v>2.7E-2</c:v>
                </c:pt>
                <c:pt idx="1481">
                  <c:v>2.5999999999999999E-2</c:v>
                </c:pt>
                <c:pt idx="1482">
                  <c:v>2.5999999999999999E-2</c:v>
                </c:pt>
                <c:pt idx="1483">
                  <c:v>2.5999999999999999E-2</c:v>
                </c:pt>
                <c:pt idx="1484">
                  <c:v>2.5999999999999999E-2</c:v>
                </c:pt>
                <c:pt idx="1485">
                  <c:v>2.5000000000000001E-2</c:v>
                </c:pt>
                <c:pt idx="1486">
                  <c:v>2.5000000000000001E-2</c:v>
                </c:pt>
                <c:pt idx="1487">
                  <c:v>2.5000000000000001E-2</c:v>
                </c:pt>
                <c:pt idx="1488">
                  <c:v>2.4E-2</c:v>
                </c:pt>
                <c:pt idx="1489">
                  <c:v>2.4E-2</c:v>
                </c:pt>
                <c:pt idx="1490">
                  <c:v>2.4E-2</c:v>
                </c:pt>
                <c:pt idx="1491">
                  <c:v>2.4E-2</c:v>
                </c:pt>
                <c:pt idx="1492">
                  <c:v>2.4E-2</c:v>
                </c:pt>
                <c:pt idx="1493">
                  <c:v>2.3E-2</c:v>
                </c:pt>
                <c:pt idx="1494">
                  <c:v>2.3E-2</c:v>
                </c:pt>
                <c:pt idx="1495">
                  <c:v>2.3E-2</c:v>
                </c:pt>
                <c:pt idx="1496">
                  <c:v>2.3E-2</c:v>
                </c:pt>
                <c:pt idx="1497">
                  <c:v>2.1999999999999999E-2</c:v>
                </c:pt>
                <c:pt idx="1498">
                  <c:v>2.1999999999999999E-2</c:v>
                </c:pt>
                <c:pt idx="1499">
                  <c:v>2.1999999999999999E-2</c:v>
                </c:pt>
                <c:pt idx="1500">
                  <c:v>0.25</c:v>
                </c:pt>
                <c:pt idx="1501">
                  <c:v>0.22700000000000001</c:v>
                </c:pt>
                <c:pt idx="1502">
                  <c:v>0.20799999999999999</c:v>
                </c:pt>
                <c:pt idx="1503">
                  <c:v>0.192</c:v>
                </c:pt>
                <c:pt idx="1504">
                  <c:v>0.17899999999999999</c:v>
                </c:pt>
                <c:pt idx="1505">
                  <c:v>0.16700000000000001</c:v>
                </c:pt>
                <c:pt idx="1506">
                  <c:v>0.156</c:v>
                </c:pt>
                <c:pt idx="1507">
                  <c:v>0.14699999999999999</c:v>
                </c:pt>
                <c:pt idx="1508">
                  <c:v>0.13900000000000001</c:v>
                </c:pt>
                <c:pt idx="1509">
                  <c:v>0.13200000000000001</c:v>
                </c:pt>
                <c:pt idx="1510">
                  <c:v>0.125</c:v>
                </c:pt>
                <c:pt idx="1511">
                  <c:v>0.11899999999999999</c:v>
                </c:pt>
                <c:pt idx="1512">
                  <c:v>0.114</c:v>
                </c:pt>
                <c:pt idx="1513">
                  <c:v>0.109</c:v>
                </c:pt>
                <c:pt idx="1514">
                  <c:v>0.104</c:v>
                </c:pt>
                <c:pt idx="1515">
                  <c:v>0.1</c:v>
                </c:pt>
                <c:pt idx="1516">
                  <c:v>9.6000000000000002E-2</c:v>
                </c:pt>
                <c:pt idx="1517">
                  <c:v>9.2999999999999999E-2</c:v>
                </c:pt>
                <c:pt idx="1518">
                  <c:v>8.8999999999999996E-2</c:v>
                </c:pt>
                <c:pt idx="1519">
                  <c:v>8.5999999999999993E-2</c:v>
                </c:pt>
                <c:pt idx="1520">
                  <c:v>8.3000000000000004E-2</c:v>
                </c:pt>
                <c:pt idx="1521">
                  <c:v>8.1000000000000003E-2</c:v>
                </c:pt>
                <c:pt idx="1522">
                  <c:v>7.8E-2</c:v>
                </c:pt>
                <c:pt idx="1523">
                  <c:v>7.5999999999999998E-2</c:v>
                </c:pt>
                <c:pt idx="1524">
                  <c:v>7.3999999999999996E-2</c:v>
                </c:pt>
                <c:pt idx="1525">
                  <c:v>7.0999999999999994E-2</c:v>
                </c:pt>
                <c:pt idx="1526">
                  <c:v>6.9000000000000006E-2</c:v>
                </c:pt>
                <c:pt idx="1527">
                  <c:v>6.8000000000000005E-2</c:v>
                </c:pt>
                <c:pt idx="1528">
                  <c:v>6.6000000000000003E-2</c:v>
                </c:pt>
                <c:pt idx="1529">
                  <c:v>6.4000000000000001E-2</c:v>
                </c:pt>
                <c:pt idx="1530">
                  <c:v>6.3E-2</c:v>
                </c:pt>
                <c:pt idx="1531">
                  <c:v>6.0999999999999999E-2</c:v>
                </c:pt>
                <c:pt idx="1532">
                  <c:v>0.06</c:v>
                </c:pt>
                <c:pt idx="1533">
                  <c:v>5.8000000000000003E-2</c:v>
                </c:pt>
                <c:pt idx="1534">
                  <c:v>5.7000000000000002E-2</c:v>
                </c:pt>
                <c:pt idx="1535">
                  <c:v>5.6000000000000001E-2</c:v>
                </c:pt>
                <c:pt idx="1536">
                  <c:v>5.3999999999999999E-2</c:v>
                </c:pt>
                <c:pt idx="1537">
                  <c:v>5.2999999999999999E-2</c:v>
                </c:pt>
                <c:pt idx="1538">
                  <c:v>5.1999999999999998E-2</c:v>
                </c:pt>
                <c:pt idx="1539">
                  <c:v>5.0999999999999997E-2</c:v>
                </c:pt>
                <c:pt idx="1540">
                  <c:v>0.05</c:v>
                </c:pt>
                <c:pt idx="1541">
                  <c:v>4.9000000000000002E-2</c:v>
                </c:pt>
                <c:pt idx="1542">
                  <c:v>4.8000000000000001E-2</c:v>
                </c:pt>
                <c:pt idx="1543">
                  <c:v>4.7E-2</c:v>
                </c:pt>
                <c:pt idx="1544">
                  <c:v>4.5999999999999999E-2</c:v>
                </c:pt>
                <c:pt idx="1545">
                  <c:v>4.4999999999999998E-2</c:v>
                </c:pt>
                <c:pt idx="1546">
                  <c:v>4.4999999999999998E-2</c:v>
                </c:pt>
                <c:pt idx="1547">
                  <c:v>4.3999999999999997E-2</c:v>
                </c:pt>
                <c:pt idx="1548">
                  <c:v>4.2999999999999997E-2</c:v>
                </c:pt>
                <c:pt idx="1549">
                  <c:v>4.2000000000000003E-2</c:v>
                </c:pt>
                <c:pt idx="1550">
                  <c:v>4.2000000000000003E-2</c:v>
                </c:pt>
                <c:pt idx="1551">
                  <c:v>4.1000000000000002E-2</c:v>
                </c:pt>
                <c:pt idx="1552">
                  <c:v>0.04</c:v>
                </c:pt>
                <c:pt idx="1553">
                  <c:v>0.04</c:v>
                </c:pt>
                <c:pt idx="1554">
                  <c:v>3.9E-2</c:v>
                </c:pt>
                <c:pt idx="1555">
                  <c:v>3.7999999999999999E-2</c:v>
                </c:pt>
                <c:pt idx="1556">
                  <c:v>3.7999999999999999E-2</c:v>
                </c:pt>
                <c:pt idx="1557">
                  <c:v>3.6999999999999998E-2</c:v>
                </c:pt>
                <c:pt idx="1558">
                  <c:v>3.6999999999999998E-2</c:v>
                </c:pt>
                <c:pt idx="1559">
                  <c:v>3.5999999999999997E-2</c:v>
                </c:pt>
                <c:pt idx="1560">
                  <c:v>3.5999999999999997E-2</c:v>
                </c:pt>
                <c:pt idx="1561">
                  <c:v>3.5000000000000003E-2</c:v>
                </c:pt>
                <c:pt idx="1562">
                  <c:v>3.5000000000000003E-2</c:v>
                </c:pt>
                <c:pt idx="1563">
                  <c:v>3.4000000000000002E-2</c:v>
                </c:pt>
                <c:pt idx="1564">
                  <c:v>3.4000000000000002E-2</c:v>
                </c:pt>
                <c:pt idx="1565">
                  <c:v>3.3000000000000002E-2</c:v>
                </c:pt>
                <c:pt idx="1566">
                  <c:v>3.3000000000000002E-2</c:v>
                </c:pt>
                <c:pt idx="1567">
                  <c:v>3.2000000000000001E-2</c:v>
                </c:pt>
                <c:pt idx="1568">
                  <c:v>3.2000000000000001E-2</c:v>
                </c:pt>
                <c:pt idx="1569">
                  <c:v>3.2000000000000001E-2</c:v>
                </c:pt>
                <c:pt idx="1570">
                  <c:v>3.1E-2</c:v>
                </c:pt>
                <c:pt idx="1571">
                  <c:v>3.1E-2</c:v>
                </c:pt>
                <c:pt idx="1572">
                  <c:v>0.03</c:v>
                </c:pt>
                <c:pt idx="1573">
                  <c:v>0.03</c:v>
                </c:pt>
                <c:pt idx="1574">
                  <c:v>0.03</c:v>
                </c:pt>
                <c:pt idx="1575">
                  <c:v>2.9000000000000001E-2</c:v>
                </c:pt>
                <c:pt idx="1576">
                  <c:v>2.9000000000000001E-2</c:v>
                </c:pt>
                <c:pt idx="1577">
                  <c:v>2.9000000000000001E-2</c:v>
                </c:pt>
                <c:pt idx="1578">
                  <c:v>2.8000000000000001E-2</c:v>
                </c:pt>
                <c:pt idx="1579">
                  <c:v>2.8000000000000001E-2</c:v>
                </c:pt>
                <c:pt idx="1580">
                  <c:v>2.8000000000000001E-2</c:v>
                </c:pt>
                <c:pt idx="1581">
                  <c:v>2.7E-2</c:v>
                </c:pt>
                <c:pt idx="1582">
                  <c:v>2.7E-2</c:v>
                </c:pt>
                <c:pt idx="1583">
                  <c:v>2.7E-2</c:v>
                </c:pt>
                <c:pt idx="1584">
                  <c:v>2.7E-2</c:v>
                </c:pt>
                <c:pt idx="1585">
                  <c:v>2.5999999999999999E-2</c:v>
                </c:pt>
                <c:pt idx="1586">
                  <c:v>2.5999999999999999E-2</c:v>
                </c:pt>
                <c:pt idx="1587">
                  <c:v>2.5999999999999999E-2</c:v>
                </c:pt>
                <c:pt idx="1588">
                  <c:v>2.5999999999999999E-2</c:v>
                </c:pt>
                <c:pt idx="1589">
                  <c:v>2.5000000000000001E-2</c:v>
                </c:pt>
                <c:pt idx="1590">
                  <c:v>2.5000000000000001E-2</c:v>
                </c:pt>
                <c:pt idx="1591">
                  <c:v>2.5000000000000001E-2</c:v>
                </c:pt>
                <c:pt idx="1592">
                  <c:v>2.5000000000000001E-2</c:v>
                </c:pt>
                <c:pt idx="1593">
                  <c:v>2.4E-2</c:v>
                </c:pt>
                <c:pt idx="1594">
                  <c:v>2.4E-2</c:v>
                </c:pt>
                <c:pt idx="1595">
                  <c:v>2.4E-2</c:v>
                </c:pt>
                <c:pt idx="1596">
                  <c:v>2.4E-2</c:v>
                </c:pt>
                <c:pt idx="1597">
                  <c:v>2.3E-2</c:v>
                </c:pt>
                <c:pt idx="1598">
                  <c:v>2.3E-2</c:v>
                </c:pt>
                <c:pt idx="1599">
                  <c:v>2.3E-2</c:v>
                </c:pt>
                <c:pt idx="1600">
                  <c:v>0.26</c:v>
                </c:pt>
                <c:pt idx="1601">
                  <c:v>0.23599999999999999</c:v>
                </c:pt>
                <c:pt idx="1602">
                  <c:v>0.217</c:v>
                </c:pt>
                <c:pt idx="1603">
                  <c:v>0.2</c:v>
                </c:pt>
                <c:pt idx="1604">
                  <c:v>0.186</c:v>
                </c:pt>
                <c:pt idx="1605">
                  <c:v>0.17299999999999999</c:v>
                </c:pt>
                <c:pt idx="1606">
                  <c:v>0.16300000000000001</c:v>
                </c:pt>
                <c:pt idx="1607">
                  <c:v>0.153</c:v>
                </c:pt>
                <c:pt idx="1608">
                  <c:v>0.14399999999999999</c:v>
                </c:pt>
                <c:pt idx="1609">
                  <c:v>0.13700000000000001</c:v>
                </c:pt>
                <c:pt idx="1610">
                  <c:v>0.13</c:v>
                </c:pt>
                <c:pt idx="1611">
                  <c:v>0.124</c:v>
                </c:pt>
                <c:pt idx="1612">
                  <c:v>0.11799999999999999</c:v>
                </c:pt>
                <c:pt idx="1613">
                  <c:v>0.113</c:v>
                </c:pt>
                <c:pt idx="1614">
                  <c:v>0.108</c:v>
                </c:pt>
                <c:pt idx="1615">
                  <c:v>0.104</c:v>
                </c:pt>
                <c:pt idx="1616">
                  <c:v>0.1</c:v>
                </c:pt>
                <c:pt idx="1617">
                  <c:v>9.6000000000000002E-2</c:v>
                </c:pt>
                <c:pt idx="1618">
                  <c:v>9.2999999999999999E-2</c:v>
                </c:pt>
                <c:pt idx="1619">
                  <c:v>0.09</c:v>
                </c:pt>
                <c:pt idx="1620">
                  <c:v>8.6999999999999994E-2</c:v>
                </c:pt>
                <c:pt idx="1621">
                  <c:v>8.4000000000000005E-2</c:v>
                </c:pt>
                <c:pt idx="1622">
                  <c:v>8.1000000000000003E-2</c:v>
                </c:pt>
                <c:pt idx="1623">
                  <c:v>7.9000000000000001E-2</c:v>
                </c:pt>
                <c:pt idx="1624">
                  <c:v>7.5999999999999998E-2</c:v>
                </c:pt>
                <c:pt idx="1625">
                  <c:v>7.3999999999999996E-2</c:v>
                </c:pt>
                <c:pt idx="1626">
                  <c:v>7.1999999999999995E-2</c:v>
                </c:pt>
                <c:pt idx="1627">
                  <c:v>7.0000000000000007E-2</c:v>
                </c:pt>
                <c:pt idx="1628">
                  <c:v>6.8000000000000005E-2</c:v>
                </c:pt>
                <c:pt idx="1629">
                  <c:v>6.7000000000000004E-2</c:v>
                </c:pt>
                <c:pt idx="1630">
                  <c:v>6.5000000000000002E-2</c:v>
                </c:pt>
                <c:pt idx="1631">
                  <c:v>6.3E-2</c:v>
                </c:pt>
                <c:pt idx="1632">
                  <c:v>6.2E-2</c:v>
                </c:pt>
                <c:pt idx="1633">
                  <c:v>0.06</c:v>
                </c:pt>
                <c:pt idx="1634">
                  <c:v>5.8999999999999997E-2</c:v>
                </c:pt>
                <c:pt idx="1635">
                  <c:v>5.8000000000000003E-2</c:v>
                </c:pt>
                <c:pt idx="1636">
                  <c:v>5.7000000000000002E-2</c:v>
                </c:pt>
                <c:pt idx="1637">
                  <c:v>5.5E-2</c:v>
                </c:pt>
                <c:pt idx="1638">
                  <c:v>5.3999999999999999E-2</c:v>
                </c:pt>
                <c:pt idx="1639">
                  <c:v>5.2999999999999999E-2</c:v>
                </c:pt>
                <c:pt idx="1640">
                  <c:v>5.1999999999999998E-2</c:v>
                </c:pt>
                <c:pt idx="1641">
                  <c:v>5.0999999999999997E-2</c:v>
                </c:pt>
                <c:pt idx="1642">
                  <c:v>0.05</c:v>
                </c:pt>
                <c:pt idx="1643">
                  <c:v>4.9000000000000002E-2</c:v>
                </c:pt>
                <c:pt idx="1644">
                  <c:v>4.8000000000000001E-2</c:v>
                </c:pt>
                <c:pt idx="1645">
                  <c:v>4.7E-2</c:v>
                </c:pt>
                <c:pt idx="1646">
                  <c:v>4.5999999999999999E-2</c:v>
                </c:pt>
                <c:pt idx="1647">
                  <c:v>4.5999999999999999E-2</c:v>
                </c:pt>
                <c:pt idx="1648">
                  <c:v>4.4999999999999998E-2</c:v>
                </c:pt>
                <c:pt idx="1649">
                  <c:v>4.3999999999999997E-2</c:v>
                </c:pt>
                <c:pt idx="1650">
                  <c:v>4.2999999999999997E-2</c:v>
                </c:pt>
                <c:pt idx="1651">
                  <c:v>4.2999999999999997E-2</c:v>
                </c:pt>
                <c:pt idx="1652">
                  <c:v>4.2000000000000003E-2</c:v>
                </c:pt>
                <c:pt idx="1653">
                  <c:v>4.1000000000000002E-2</c:v>
                </c:pt>
                <c:pt idx="1654">
                  <c:v>4.1000000000000002E-2</c:v>
                </c:pt>
                <c:pt idx="1655">
                  <c:v>0.04</c:v>
                </c:pt>
                <c:pt idx="1656">
                  <c:v>3.9E-2</c:v>
                </c:pt>
                <c:pt idx="1657">
                  <c:v>3.9E-2</c:v>
                </c:pt>
                <c:pt idx="1658">
                  <c:v>3.7999999999999999E-2</c:v>
                </c:pt>
                <c:pt idx="1659">
                  <c:v>3.7999999999999999E-2</c:v>
                </c:pt>
                <c:pt idx="1660">
                  <c:v>3.6999999999999998E-2</c:v>
                </c:pt>
                <c:pt idx="1661">
                  <c:v>3.6999999999999998E-2</c:v>
                </c:pt>
                <c:pt idx="1662">
                  <c:v>3.5999999999999997E-2</c:v>
                </c:pt>
                <c:pt idx="1663">
                  <c:v>3.5999999999999997E-2</c:v>
                </c:pt>
                <c:pt idx="1664">
                  <c:v>3.5000000000000003E-2</c:v>
                </c:pt>
                <c:pt idx="1665">
                  <c:v>3.5000000000000003E-2</c:v>
                </c:pt>
                <c:pt idx="1666">
                  <c:v>3.4000000000000002E-2</c:v>
                </c:pt>
                <c:pt idx="1667">
                  <c:v>3.4000000000000002E-2</c:v>
                </c:pt>
                <c:pt idx="1668">
                  <c:v>3.3000000000000002E-2</c:v>
                </c:pt>
                <c:pt idx="1669">
                  <c:v>3.3000000000000002E-2</c:v>
                </c:pt>
                <c:pt idx="1670">
                  <c:v>3.3000000000000002E-2</c:v>
                </c:pt>
                <c:pt idx="1671">
                  <c:v>3.2000000000000001E-2</c:v>
                </c:pt>
                <c:pt idx="1672">
                  <c:v>3.2000000000000001E-2</c:v>
                </c:pt>
                <c:pt idx="1673">
                  <c:v>3.1E-2</c:v>
                </c:pt>
                <c:pt idx="1674">
                  <c:v>3.1E-2</c:v>
                </c:pt>
                <c:pt idx="1675">
                  <c:v>3.1E-2</c:v>
                </c:pt>
                <c:pt idx="1676">
                  <c:v>0.03</c:v>
                </c:pt>
                <c:pt idx="1677">
                  <c:v>0.03</c:v>
                </c:pt>
                <c:pt idx="1678">
                  <c:v>0.03</c:v>
                </c:pt>
                <c:pt idx="1679">
                  <c:v>2.9000000000000001E-2</c:v>
                </c:pt>
                <c:pt idx="1680">
                  <c:v>2.9000000000000001E-2</c:v>
                </c:pt>
                <c:pt idx="1681">
                  <c:v>2.9000000000000001E-2</c:v>
                </c:pt>
                <c:pt idx="1682">
                  <c:v>2.8000000000000001E-2</c:v>
                </c:pt>
                <c:pt idx="1683">
                  <c:v>2.8000000000000001E-2</c:v>
                </c:pt>
                <c:pt idx="1684">
                  <c:v>2.8000000000000001E-2</c:v>
                </c:pt>
                <c:pt idx="1685">
                  <c:v>2.7E-2</c:v>
                </c:pt>
                <c:pt idx="1686">
                  <c:v>2.7E-2</c:v>
                </c:pt>
                <c:pt idx="1687">
                  <c:v>2.7E-2</c:v>
                </c:pt>
                <c:pt idx="1688">
                  <c:v>2.7E-2</c:v>
                </c:pt>
                <c:pt idx="1689">
                  <c:v>2.5999999999999999E-2</c:v>
                </c:pt>
                <c:pt idx="1690">
                  <c:v>2.5999999999999999E-2</c:v>
                </c:pt>
                <c:pt idx="1691">
                  <c:v>2.5999999999999999E-2</c:v>
                </c:pt>
                <c:pt idx="1692">
                  <c:v>2.5000000000000001E-2</c:v>
                </c:pt>
                <c:pt idx="1693">
                  <c:v>2.5000000000000001E-2</c:v>
                </c:pt>
                <c:pt idx="1694">
                  <c:v>2.5000000000000001E-2</c:v>
                </c:pt>
                <c:pt idx="1695">
                  <c:v>2.5000000000000001E-2</c:v>
                </c:pt>
                <c:pt idx="1696">
                  <c:v>2.5000000000000001E-2</c:v>
                </c:pt>
                <c:pt idx="1697">
                  <c:v>2.4E-2</c:v>
                </c:pt>
                <c:pt idx="1698">
                  <c:v>2.4E-2</c:v>
                </c:pt>
                <c:pt idx="1699">
                  <c:v>2.4E-2</c:v>
                </c:pt>
                <c:pt idx="1700">
                  <c:v>0.27</c:v>
                </c:pt>
                <c:pt idx="1701">
                  <c:v>0.245</c:v>
                </c:pt>
                <c:pt idx="1702">
                  <c:v>0.22500000000000001</c:v>
                </c:pt>
                <c:pt idx="1703">
                  <c:v>0.20799999999999999</c:v>
                </c:pt>
                <c:pt idx="1704">
                  <c:v>0.193</c:v>
                </c:pt>
                <c:pt idx="1705">
                  <c:v>0.18</c:v>
                </c:pt>
                <c:pt idx="1706">
                  <c:v>0.16900000000000001</c:v>
                </c:pt>
                <c:pt idx="1707">
                  <c:v>0.159</c:v>
                </c:pt>
                <c:pt idx="1708">
                  <c:v>0.15</c:v>
                </c:pt>
                <c:pt idx="1709">
                  <c:v>0.14199999999999999</c:v>
                </c:pt>
                <c:pt idx="1710">
                  <c:v>0.13500000000000001</c:v>
                </c:pt>
                <c:pt idx="1711">
                  <c:v>0.129</c:v>
                </c:pt>
                <c:pt idx="1712">
                  <c:v>0.123</c:v>
                </c:pt>
                <c:pt idx="1713">
                  <c:v>0.11700000000000001</c:v>
                </c:pt>
                <c:pt idx="1714">
                  <c:v>0.113</c:v>
                </c:pt>
                <c:pt idx="1715">
                  <c:v>0.108</c:v>
                </c:pt>
                <c:pt idx="1716">
                  <c:v>0.104</c:v>
                </c:pt>
                <c:pt idx="1717">
                  <c:v>0.1</c:v>
                </c:pt>
                <c:pt idx="1718">
                  <c:v>9.6000000000000002E-2</c:v>
                </c:pt>
                <c:pt idx="1719">
                  <c:v>9.2999999999999999E-2</c:v>
                </c:pt>
                <c:pt idx="1720">
                  <c:v>0.09</c:v>
                </c:pt>
                <c:pt idx="1721">
                  <c:v>8.6999999999999994E-2</c:v>
                </c:pt>
                <c:pt idx="1722">
                  <c:v>8.4000000000000005E-2</c:v>
                </c:pt>
                <c:pt idx="1723">
                  <c:v>8.2000000000000003E-2</c:v>
                </c:pt>
                <c:pt idx="1724">
                  <c:v>7.9000000000000001E-2</c:v>
                </c:pt>
                <c:pt idx="1725">
                  <c:v>7.6999999999999999E-2</c:v>
                </c:pt>
                <c:pt idx="1726">
                  <c:v>7.4999999999999997E-2</c:v>
                </c:pt>
                <c:pt idx="1727">
                  <c:v>7.2999999999999995E-2</c:v>
                </c:pt>
                <c:pt idx="1728">
                  <c:v>7.0999999999999994E-2</c:v>
                </c:pt>
                <c:pt idx="1729">
                  <c:v>6.9000000000000006E-2</c:v>
                </c:pt>
                <c:pt idx="1730">
                  <c:v>6.8000000000000005E-2</c:v>
                </c:pt>
                <c:pt idx="1731">
                  <c:v>6.6000000000000003E-2</c:v>
                </c:pt>
                <c:pt idx="1732">
                  <c:v>6.4000000000000001E-2</c:v>
                </c:pt>
                <c:pt idx="1733">
                  <c:v>6.3E-2</c:v>
                </c:pt>
                <c:pt idx="1734">
                  <c:v>6.0999999999999999E-2</c:v>
                </c:pt>
                <c:pt idx="1735">
                  <c:v>0.06</c:v>
                </c:pt>
                <c:pt idx="1736">
                  <c:v>5.8999999999999997E-2</c:v>
                </c:pt>
                <c:pt idx="1737">
                  <c:v>5.7000000000000002E-2</c:v>
                </c:pt>
                <c:pt idx="1738">
                  <c:v>5.6000000000000001E-2</c:v>
                </c:pt>
                <c:pt idx="1739">
                  <c:v>5.5E-2</c:v>
                </c:pt>
                <c:pt idx="1740">
                  <c:v>5.3999999999999999E-2</c:v>
                </c:pt>
                <c:pt idx="1741">
                  <c:v>5.2999999999999999E-2</c:v>
                </c:pt>
                <c:pt idx="1742">
                  <c:v>5.1999999999999998E-2</c:v>
                </c:pt>
                <c:pt idx="1743">
                  <c:v>5.0999999999999997E-2</c:v>
                </c:pt>
                <c:pt idx="1744">
                  <c:v>0.05</c:v>
                </c:pt>
                <c:pt idx="1745">
                  <c:v>4.9000000000000002E-2</c:v>
                </c:pt>
                <c:pt idx="1746">
                  <c:v>4.8000000000000001E-2</c:v>
                </c:pt>
                <c:pt idx="1747">
                  <c:v>4.7E-2</c:v>
                </c:pt>
                <c:pt idx="1748">
                  <c:v>4.7E-2</c:v>
                </c:pt>
                <c:pt idx="1749">
                  <c:v>4.5999999999999999E-2</c:v>
                </c:pt>
                <c:pt idx="1750">
                  <c:v>4.4999999999999998E-2</c:v>
                </c:pt>
                <c:pt idx="1751">
                  <c:v>4.3999999999999997E-2</c:v>
                </c:pt>
                <c:pt idx="1752">
                  <c:v>4.3999999999999997E-2</c:v>
                </c:pt>
                <c:pt idx="1753">
                  <c:v>4.2999999999999997E-2</c:v>
                </c:pt>
                <c:pt idx="1754">
                  <c:v>4.2000000000000003E-2</c:v>
                </c:pt>
                <c:pt idx="1755">
                  <c:v>4.2000000000000003E-2</c:v>
                </c:pt>
                <c:pt idx="1756">
                  <c:v>4.1000000000000002E-2</c:v>
                </c:pt>
                <c:pt idx="1757">
                  <c:v>0.04</c:v>
                </c:pt>
                <c:pt idx="1758">
                  <c:v>0.04</c:v>
                </c:pt>
                <c:pt idx="1759">
                  <c:v>3.9E-2</c:v>
                </c:pt>
                <c:pt idx="1760">
                  <c:v>3.9E-2</c:v>
                </c:pt>
                <c:pt idx="1761">
                  <c:v>3.7999999999999999E-2</c:v>
                </c:pt>
                <c:pt idx="1762">
                  <c:v>3.7999999999999999E-2</c:v>
                </c:pt>
                <c:pt idx="1763">
                  <c:v>3.6999999999999998E-2</c:v>
                </c:pt>
                <c:pt idx="1764">
                  <c:v>3.5999999999999997E-2</c:v>
                </c:pt>
                <c:pt idx="1765">
                  <c:v>3.5999999999999997E-2</c:v>
                </c:pt>
                <c:pt idx="1766">
                  <c:v>3.5999999999999997E-2</c:v>
                </c:pt>
                <c:pt idx="1767">
                  <c:v>3.5000000000000003E-2</c:v>
                </c:pt>
                <c:pt idx="1768">
                  <c:v>3.5000000000000003E-2</c:v>
                </c:pt>
                <c:pt idx="1769">
                  <c:v>3.4000000000000002E-2</c:v>
                </c:pt>
                <c:pt idx="1770">
                  <c:v>3.4000000000000002E-2</c:v>
                </c:pt>
                <c:pt idx="1771">
                  <c:v>3.3000000000000002E-2</c:v>
                </c:pt>
                <c:pt idx="1772">
                  <c:v>3.3000000000000002E-2</c:v>
                </c:pt>
                <c:pt idx="1773">
                  <c:v>3.3000000000000002E-2</c:v>
                </c:pt>
                <c:pt idx="1774">
                  <c:v>3.2000000000000001E-2</c:v>
                </c:pt>
                <c:pt idx="1775">
                  <c:v>3.2000000000000001E-2</c:v>
                </c:pt>
                <c:pt idx="1776">
                  <c:v>3.1E-2</c:v>
                </c:pt>
                <c:pt idx="1777">
                  <c:v>3.1E-2</c:v>
                </c:pt>
                <c:pt idx="1778">
                  <c:v>3.1E-2</c:v>
                </c:pt>
                <c:pt idx="1779">
                  <c:v>0.03</c:v>
                </c:pt>
                <c:pt idx="1780">
                  <c:v>0.03</c:v>
                </c:pt>
                <c:pt idx="1781">
                  <c:v>0.03</c:v>
                </c:pt>
                <c:pt idx="1782">
                  <c:v>2.9000000000000001E-2</c:v>
                </c:pt>
                <c:pt idx="1783">
                  <c:v>2.9000000000000001E-2</c:v>
                </c:pt>
                <c:pt idx="1784">
                  <c:v>2.9000000000000001E-2</c:v>
                </c:pt>
                <c:pt idx="1785">
                  <c:v>2.8000000000000001E-2</c:v>
                </c:pt>
                <c:pt idx="1786">
                  <c:v>2.8000000000000001E-2</c:v>
                </c:pt>
                <c:pt idx="1787">
                  <c:v>2.8000000000000001E-2</c:v>
                </c:pt>
                <c:pt idx="1788">
                  <c:v>2.8000000000000001E-2</c:v>
                </c:pt>
                <c:pt idx="1789">
                  <c:v>2.7E-2</c:v>
                </c:pt>
                <c:pt idx="1790">
                  <c:v>2.7E-2</c:v>
                </c:pt>
                <c:pt idx="1791">
                  <c:v>2.7E-2</c:v>
                </c:pt>
                <c:pt idx="1792">
                  <c:v>2.5999999999999999E-2</c:v>
                </c:pt>
                <c:pt idx="1793">
                  <c:v>2.5999999999999999E-2</c:v>
                </c:pt>
                <c:pt idx="1794">
                  <c:v>2.5999999999999999E-2</c:v>
                </c:pt>
                <c:pt idx="1795">
                  <c:v>2.5999999999999999E-2</c:v>
                </c:pt>
                <c:pt idx="1796">
                  <c:v>2.5000000000000001E-2</c:v>
                </c:pt>
                <c:pt idx="1797">
                  <c:v>2.5000000000000001E-2</c:v>
                </c:pt>
                <c:pt idx="1798">
                  <c:v>2.5000000000000001E-2</c:v>
                </c:pt>
                <c:pt idx="1799">
                  <c:v>2.5000000000000001E-2</c:v>
                </c:pt>
                <c:pt idx="1800">
                  <c:v>0.28000000000000003</c:v>
                </c:pt>
                <c:pt idx="1801">
                  <c:v>0.255</c:v>
                </c:pt>
                <c:pt idx="1802">
                  <c:v>0.23300000000000001</c:v>
                </c:pt>
                <c:pt idx="1803">
                  <c:v>0.215</c:v>
                </c:pt>
                <c:pt idx="1804">
                  <c:v>0.2</c:v>
                </c:pt>
                <c:pt idx="1805">
                  <c:v>0.187</c:v>
                </c:pt>
                <c:pt idx="1806">
                  <c:v>0.17499999999999999</c:v>
                </c:pt>
                <c:pt idx="1807">
                  <c:v>0.16500000000000001</c:v>
                </c:pt>
                <c:pt idx="1808">
                  <c:v>0.156</c:v>
                </c:pt>
                <c:pt idx="1809">
                  <c:v>0.14699999999999999</c:v>
                </c:pt>
                <c:pt idx="1810">
                  <c:v>0.14000000000000001</c:v>
                </c:pt>
                <c:pt idx="1811">
                  <c:v>0.13300000000000001</c:v>
                </c:pt>
                <c:pt idx="1812">
                  <c:v>0.127</c:v>
                </c:pt>
                <c:pt idx="1813">
                  <c:v>0.122</c:v>
                </c:pt>
                <c:pt idx="1814">
                  <c:v>0.11700000000000001</c:v>
                </c:pt>
                <c:pt idx="1815">
                  <c:v>0.112</c:v>
                </c:pt>
                <c:pt idx="1816">
                  <c:v>0.108</c:v>
                </c:pt>
                <c:pt idx="1817">
                  <c:v>0.104</c:v>
                </c:pt>
                <c:pt idx="1818">
                  <c:v>0.1</c:v>
                </c:pt>
                <c:pt idx="1819">
                  <c:v>9.7000000000000003E-2</c:v>
                </c:pt>
                <c:pt idx="1820">
                  <c:v>9.2999999999999999E-2</c:v>
                </c:pt>
                <c:pt idx="1821">
                  <c:v>0.09</c:v>
                </c:pt>
                <c:pt idx="1822">
                  <c:v>8.7999999999999995E-2</c:v>
                </c:pt>
                <c:pt idx="1823">
                  <c:v>8.5000000000000006E-2</c:v>
                </c:pt>
                <c:pt idx="1824">
                  <c:v>8.2000000000000003E-2</c:v>
                </c:pt>
                <c:pt idx="1825">
                  <c:v>0.08</c:v>
                </c:pt>
                <c:pt idx="1826">
                  <c:v>7.8E-2</c:v>
                </c:pt>
                <c:pt idx="1827">
                  <c:v>7.5999999999999998E-2</c:v>
                </c:pt>
                <c:pt idx="1828">
                  <c:v>7.3999999999999996E-2</c:v>
                </c:pt>
                <c:pt idx="1829">
                  <c:v>7.1999999999999995E-2</c:v>
                </c:pt>
                <c:pt idx="1830">
                  <c:v>7.0000000000000007E-2</c:v>
                </c:pt>
                <c:pt idx="1831">
                  <c:v>6.8000000000000005E-2</c:v>
                </c:pt>
                <c:pt idx="1832">
                  <c:v>6.7000000000000004E-2</c:v>
                </c:pt>
                <c:pt idx="1833">
                  <c:v>6.5000000000000002E-2</c:v>
                </c:pt>
                <c:pt idx="1834">
                  <c:v>6.4000000000000001E-2</c:v>
                </c:pt>
                <c:pt idx="1835">
                  <c:v>6.2E-2</c:v>
                </c:pt>
                <c:pt idx="1836">
                  <c:v>6.0999999999999999E-2</c:v>
                </c:pt>
                <c:pt idx="1837">
                  <c:v>0.06</c:v>
                </c:pt>
                <c:pt idx="1838">
                  <c:v>5.8000000000000003E-2</c:v>
                </c:pt>
                <c:pt idx="1839">
                  <c:v>5.7000000000000002E-2</c:v>
                </c:pt>
                <c:pt idx="1840">
                  <c:v>5.6000000000000001E-2</c:v>
                </c:pt>
                <c:pt idx="1841">
                  <c:v>5.5E-2</c:v>
                </c:pt>
                <c:pt idx="1842">
                  <c:v>5.3999999999999999E-2</c:v>
                </c:pt>
                <c:pt idx="1843">
                  <c:v>5.2999999999999999E-2</c:v>
                </c:pt>
                <c:pt idx="1844">
                  <c:v>5.1999999999999998E-2</c:v>
                </c:pt>
                <c:pt idx="1845">
                  <c:v>5.0999999999999997E-2</c:v>
                </c:pt>
                <c:pt idx="1846">
                  <c:v>0.05</c:v>
                </c:pt>
                <c:pt idx="1847">
                  <c:v>4.9000000000000002E-2</c:v>
                </c:pt>
                <c:pt idx="1848">
                  <c:v>4.8000000000000001E-2</c:v>
                </c:pt>
                <c:pt idx="1849">
                  <c:v>4.7E-2</c:v>
                </c:pt>
                <c:pt idx="1850">
                  <c:v>4.7E-2</c:v>
                </c:pt>
                <c:pt idx="1851">
                  <c:v>4.5999999999999999E-2</c:v>
                </c:pt>
                <c:pt idx="1852">
                  <c:v>4.4999999999999998E-2</c:v>
                </c:pt>
                <c:pt idx="1853">
                  <c:v>4.3999999999999997E-2</c:v>
                </c:pt>
                <c:pt idx="1854">
                  <c:v>4.3999999999999997E-2</c:v>
                </c:pt>
                <c:pt idx="1855">
                  <c:v>4.2999999999999997E-2</c:v>
                </c:pt>
                <c:pt idx="1856">
                  <c:v>4.2000000000000003E-2</c:v>
                </c:pt>
                <c:pt idx="1857">
                  <c:v>4.2000000000000003E-2</c:v>
                </c:pt>
                <c:pt idx="1858">
                  <c:v>4.1000000000000002E-2</c:v>
                </c:pt>
                <c:pt idx="1859">
                  <c:v>4.1000000000000002E-2</c:v>
                </c:pt>
                <c:pt idx="1860">
                  <c:v>0.04</c:v>
                </c:pt>
                <c:pt idx="1861">
                  <c:v>3.9E-2</c:v>
                </c:pt>
                <c:pt idx="1862">
                  <c:v>3.9E-2</c:v>
                </c:pt>
                <c:pt idx="1863">
                  <c:v>3.7999999999999999E-2</c:v>
                </c:pt>
                <c:pt idx="1864">
                  <c:v>3.7999999999999999E-2</c:v>
                </c:pt>
                <c:pt idx="1865">
                  <c:v>3.6999999999999998E-2</c:v>
                </c:pt>
                <c:pt idx="1866">
                  <c:v>3.6999999999999998E-2</c:v>
                </c:pt>
                <c:pt idx="1867">
                  <c:v>3.5999999999999997E-2</c:v>
                </c:pt>
                <c:pt idx="1868">
                  <c:v>3.5999999999999997E-2</c:v>
                </c:pt>
                <c:pt idx="1869">
                  <c:v>3.5000000000000003E-2</c:v>
                </c:pt>
                <c:pt idx="1870">
                  <c:v>3.5000000000000003E-2</c:v>
                </c:pt>
                <c:pt idx="1871">
                  <c:v>3.5000000000000003E-2</c:v>
                </c:pt>
                <c:pt idx="1872">
                  <c:v>3.4000000000000002E-2</c:v>
                </c:pt>
                <c:pt idx="1873">
                  <c:v>3.4000000000000002E-2</c:v>
                </c:pt>
                <c:pt idx="1874">
                  <c:v>3.3000000000000002E-2</c:v>
                </c:pt>
                <c:pt idx="1875">
                  <c:v>3.3000000000000002E-2</c:v>
                </c:pt>
                <c:pt idx="1876">
                  <c:v>3.3000000000000002E-2</c:v>
                </c:pt>
                <c:pt idx="1877">
                  <c:v>3.2000000000000001E-2</c:v>
                </c:pt>
                <c:pt idx="1878">
                  <c:v>3.2000000000000001E-2</c:v>
                </c:pt>
                <c:pt idx="1879">
                  <c:v>3.1E-2</c:v>
                </c:pt>
                <c:pt idx="1880">
                  <c:v>3.1E-2</c:v>
                </c:pt>
                <c:pt idx="1881">
                  <c:v>3.1E-2</c:v>
                </c:pt>
                <c:pt idx="1882">
                  <c:v>0.03</c:v>
                </c:pt>
                <c:pt idx="1883">
                  <c:v>0.03</c:v>
                </c:pt>
                <c:pt idx="1884">
                  <c:v>0.03</c:v>
                </c:pt>
                <c:pt idx="1885">
                  <c:v>2.9000000000000001E-2</c:v>
                </c:pt>
                <c:pt idx="1886">
                  <c:v>2.9000000000000001E-2</c:v>
                </c:pt>
                <c:pt idx="1887">
                  <c:v>2.9000000000000001E-2</c:v>
                </c:pt>
                <c:pt idx="1888">
                  <c:v>2.9000000000000001E-2</c:v>
                </c:pt>
                <c:pt idx="1889">
                  <c:v>2.8000000000000001E-2</c:v>
                </c:pt>
                <c:pt idx="1890">
                  <c:v>2.8000000000000001E-2</c:v>
                </c:pt>
                <c:pt idx="1891">
                  <c:v>2.8000000000000001E-2</c:v>
                </c:pt>
                <c:pt idx="1892">
                  <c:v>2.7E-2</c:v>
                </c:pt>
                <c:pt idx="1893">
                  <c:v>2.7E-2</c:v>
                </c:pt>
                <c:pt idx="1894">
                  <c:v>2.7E-2</c:v>
                </c:pt>
                <c:pt idx="1895">
                  <c:v>2.7E-2</c:v>
                </c:pt>
                <c:pt idx="1896">
                  <c:v>2.5999999999999999E-2</c:v>
                </c:pt>
                <c:pt idx="1897">
                  <c:v>2.5999999999999999E-2</c:v>
                </c:pt>
                <c:pt idx="1898">
                  <c:v>2.5999999999999999E-2</c:v>
                </c:pt>
                <c:pt idx="1899">
                  <c:v>2.5999999999999999E-2</c:v>
                </c:pt>
                <c:pt idx="1900">
                  <c:v>0.28999999999999998</c:v>
                </c:pt>
                <c:pt idx="1901">
                  <c:v>0.26400000000000001</c:v>
                </c:pt>
                <c:pt idx="1902">
                  <c:v>0.24199999999999999</c:v>
                </c:pt>
                <c:pt idx="1903">
                  <c:v>0.223</c:v>
                </c:pt>
                <c:pt idx="1904">
                  <c:v>0.20699999999999999</c:v>
                </c:pt>
                <c:pt idx="1905">
                  <c:v>0.193</c:v>
                </c:pt>
                <c:pt idx="1906">
                  <c:v>0.18099999999999999</c:v>
                </c:pt>
                <c:pt idx="1907">
                  <c:v>0.17100000000000001</c:v>
                </c:pt>
                <c:pt idx="1908">
                  <c:v>0.161</c:v>
                </c:pt>
                <c:pt idx="1909">
                  <c:v>0.153</c:v>
                </c:pt>
                <c:pt idx="1910">
                  <c:v>0.14499999999999999</c:v>
                </c:pt>
                <c:pt idx="1911">
                  <c:v>0.13800000000000001</c:v>
                </c:pt>
                <c:pt idx="1912">
                  <c:v>0.13200000000000001</c:v>
                </c:pt>
                <c:pt idx="1913">
                  <c:v>0.126</c:v>
                </c:pt>
                <c:pt idx="1914">
                  <c:v>0.121</c:v>
                </c:pt>
                <c:pt idx="1915">
                  <c:v>0.11600000000000001</c:v>
                </c:pt>
                <c:pt idx="1916">
                  <c:v>0.112</c:v>
                </c:pt>
                <c:pt idx="1917">
                  <c:v>0.107</c:v>
                </c:pt>
                <c:pt idx="1918">
                  <c:v>0.104</c:v>
                </c:pt>
                <c:pt idx="1919">
                  <c:v>0.1</c:v>
                </c:pt>
                <c:pt idx="1920">
                  <c:v>9.7000000000000003E-2</c:v>
                </c:pt>
                <c:pt idx="1921">
                  <c:v>9.4E-2</c:v>
                </c:pt>
                <c:pt idx="1922">
                  <c:v>9.0999999999999998E-2</c:v>
                </c:pt>
                <c:pt idx="1923">
                  <c:v>8.7999999999999995E-2</c:v>
                </c:pt>
                <c:pt idx="1924">
                  <c:v>8.5000000000000006E-2</c:v>
                </c:pt>
                <c:pt idx="1925">
                  <c:v>8.3000000000000004E-2</c:v>
                </c:pt>
                <c:pt idx="1926">
                  <c:v>8.1000000000000003E-2</c:v>
                </c:pt>
                <c:pt idx="1927">
                  <c:v>7.8E-2</c:v>
                </c:pt>
                <c:pt idx="1928">
                  <c:v>7.5999999999999998E-2</c:v>
                </c:pt>
                <c:pt idx="1929">
                  <c:v>7.3999999999999996E-2</c:v>
                </c:pt>
                <c:pt idx="1930">
                  <c:v>7.2999999999999995E-2</c:v>
                </c:pt>
                <c:pt idx="1931">
                  <c:v>7.0999999999999994E-2</c:v>
                </c:pt>
                <c:pt idx="1932">
                  <c:v>6.9000000000000006E-2</c:v>
                </c:pt>
                <c:pt idx="1933">
                  <c:v>6.7000000000000004E-2</c:v>
                </c:pt>
                <c:pt idx="1934">
                  <c:v>6.6000000000000003E-2</c:v>
                </c:pt>
                <c:pt idx="1935">
                  <c:v>6.4000000000000001E-2</c:v>
                </c:pt>
                <c:pt idx="1936">
                  <c:v>6.3E-2</c:v>
                </c:pt>
                <c:pt idx="1937">
                  <c:v>6.2E-2</c:v>
                </c:pt>
                <c:pt idx="1938">
                  <c:v>0.06</c:v>
                </c:pt>
                <c:pt idx="1939">
                  <c:v>5.8999999999999997E-2</c:v>
                </c:pt>
                <c:pt idx="1940">
                  <c:v>5.8000000000000003E-2</c:v>
                </c:pt>
                <c:pt idx="1941">
                  <c:v>5.7000000000000002E-2</c:v>
                </c:pt>
                <c:pt idx="1942">
                  <c:v>5.6000000000000001E-2</c:v>
                </c:pt>
                <c:pt idx="1943">
                  <c:v>5.5E-2</c:v>
                </c:pt>
                <c:pt idx="1944">
                  <c:v>5.3999999999999999E-2</c:v>
                </c:pt>
                <c:pt idx="1945">
                  <c:v>5.2999999999999999E-2</c:v>
                </c:pt>
                <c:pt idx="1946">
                  <c:v>5.1999999999999998E-2</c:v>
                </c:pt>
                <c:pt idx="1947">
                  <c:v>5.0999999999999997E-2</c:v>
                </c:pt>
                <c:pt idx="1948">
                  <c:v>0.05</c:v>
                </c:pt>
                <c:pt idx="1949">
                  <c:v>4.9000000000000002E-2</c:v>
                </c:pt>
                <c:pt idx="1950">
                  <c:v>4.8000000000000001E-2</c:v>
                </c:pt>
                <c:pt idx="1951">
                  <c:v>4.8000000000000001E-2</c:v>
                </c:pt>
                <c:pt idx="1952">
                  <c:v>4.7E-2</c:v>
                </c:pt>
                <c:pt idx="1953">
                  <c:v>4.5999999999999999E-2</c:v>
                </c:pt>
                <c:pt idx="1954">
                  <c:v>4.4999999999999998E-2</c:v>
                </c:pt>
                <c:pt idx="1955">
                  <c:v>4.4999999999999998E-2</c:v>
                </c:pt>
                <c:pt idx="1956">
                  <c:v>4.3999999999999997E-2</c:v>
                </c:pt>
                <c:pt idx="1957">
                  <c:v>4.2999999999999997E-2</c:v>
                </c:pt>
                <c:pt idx="1958">
                  <c:v>4.2999999999999997E-2</c:v>
                </c:pt>
                <c:pt idx="1959">
                  <c:v>4.2000000000000003E-2</c:v>
                </c:pt>
                <c:pt idx="1960">
                  <c:v>4.1000000000000002E-2</c:v>
                </c:pt>
                <c:pt idx="1961">
                  <c:v>4.1000000000000002E-2</c:v>
                </c:pt>
                <c:pt idx="1962">
                  <c:v>0.04</c:v>
                </c:pt>
                <c:pt idx="1963">
                  <c:v>0.04</c:v>
                </c:pt>
                <c:pt idx="1964">
                  <c:v>3.9E-2</c:v>
                </c:pt>
                <c:pt idx="1965">
                  <c:v>3.9E-2</c:v>
                </c:pt>
                <c:pt idx="1966">
                  <c:v>3.7999999999999999E-2</c:v>
                </c:pt>
                <c:pt idx="1967">
                  <c:v>3.7999999999999999E-2</c:v>
                </c:pt>
                <c:pt idx="1968">
                  <c:v>3.6999999999999998E-2</c:v>
                </c:pt>
                <c:pt idx="1969">
                  <c:v>3.6999999999999998E-2</c:v>
                </c:pt>
                <c:pt idx="1970">
                  <c:v>3.5999999999999997E-2</c:v>
                </c:pt>
                <c:pt idx="1971">
                  <c:v>3.5999999999999997E-2</c:v>
                </c:pt>
                <c:pt idx="1972">
                  <c:v>3.5000000000000003E-2</c:v>
                </c:pt>
                <c:pt idx="1973">
                  <c:v>3.5000000000000003E-2</c:v>
                </c:pt>
                <c:pt idx="1974">
                  <c:v>3.5000000000000003E-2</c:v>
                </c:pt>
                <c:pt idx="1975">
                  <c:v>3.4000000000000002E-2</c:v>
                </c:pt>
                <c:pt idx="1976">
                  <c:v>3.4000000000000002E-2</c:v>
                </c:pt>
                <c:pt idx="1977">
                  <c:v>3.3000000000000002E-2</c:v>
                </c:pt>
                <c:pt idx="1978">
                  <c:v>3.3000000000000002E-2</c:v>
                </c:pt>
                <c:pt idx="1979">
                  <c:v>3.3000000000000002E-2</c:v>
                </c:pt>
                <c:pt idx="1980">
                  <c:v>3.2000000000000001E-2</c:v>
                </c:pt>
                <c:pt idx="1981">
                  <c:v>3.2000000000000001E-2</c:v>
                </c:pt>
                <c:pt idx="1982">
                  <c:v>3.2000000000000001E-2</c:v>
                </c:pt>
                <c:pt idx="1983">
                  <c:v>3.1E-2</c:v>
                </c:pt>
                <c:pt idx="1984">
                  <c:v>3.1E-2</c:v>
                </c:pt>
                <c:pt idx="1985">
                  <c:v>3.1E-2</c:v>
                </c:pt>
                <c:pt idx="1986">
                  <c:v>0.03</c:v>
                </c:pt>
                <c:pt idx="1987">
                  <c:v>0.03</c:v>
                </c:pt>
                <c:pt idx="1988">
                  <c:v>0.03</c:v>
                </c:pt>
                <c:pt idx="1989">
                  <c:v>2.9000000000000001E-2</c:v>
                </c:pt>
                <c:pt idx="1990">
                  <c:v>2.9000000000000001E-2</c:v>
                </c:pt>
                <c:pt idx="1991">
                  <c:v>2.9000000000000001E-2</c:v>
                </c:pt>
                <c:pt idx="1992">
                  <c:v>2.8000000000000001E-2</c:v>
                </c:pt>
                <c:pt idx="1993">
                  <c:v>2.8000000000000001E-2</c:v>
                </c:pt>
                <c:pt idx="1994">
                  <c:v>2.8000000000000001E-2</c:v>
                </c:pt>
                <c:pt idx="1995">
                  <c:v>2.8000000000000001E-2</c:v>
                </c:pt>
                <c:pt idx="1996">
                  <c:v>2.7E-2</c:v>
                </c:pt>
                <c:pt idx="1997">
                  <c:v>2.7E-2</c:v>
                </c:pt>
                <c:pt idx="1998">
                  <c:v>2.7E-2</c:v>
                </c:pt>
                <c:pt idx="1999">
                  <c:v>2.7E-2</c:v>
                </c:pt>
                <c:pt idx="2000">
                  <c:v>0.3</c:v>
                </c:pt>
                <c:pt idx="2001">
                  <c:v>0.27300000000000002</c:v>
                </c:pt>
                <c:pt idx="2002">
                  <c:v>0.25</c:v>
                </c:pt>
                <c:pt idx="2003">
                  <c:v>0.23100000000000001</c:v>
                </c:pt>
                <c:pt idx="2004">
                  <c:v>0.214</c:v>
                </c:pt>
                <c:pt idx="2005">
                  <c:v>0.2</c:v>
                </c:pt>
                <c:pt idx="2006">
                  <c:v>0.188</c:v>
                </c:pt>
                <c:pt idx="2007">
                  <c:v>0.17599999999999999</c:v>
                </c:pt>
                <c:pt idx="2008">
                  <c:v>0.16700000000000001</c:v>
                </c:pt>
                <c:pt idx="2009">
                  <c:v>0.158</c:v>
                </c:pt>
                <c:pt idx="2010">
                  <c:v>0.15</c:v>
                </c:pt>
                <c:pt idx="2011">
                  <c:v>0.14299999999999999</c:v>
                </c:pt>
                <c:pt idx="2012">
                  <c:v>0.13600000000000001</c:v>
                </c:pt>
                <c:pt idx="2013">
                  <c:v>0.13</c:v>
                </c:pt>
                <c:pt idx="2014">
                  <c:v>0.125</c:v>
                </c:pt>
                <c:pt idx="2015">
                  <c:v>0.12</c:v>
                </c:pt>
                <c:pt idx="2016">
                  <c:v>0.115</c:v>
                </c:pt>
                <c:pt idx="2017">
                  <c:v>0.111</c:v>
                </c:pt>
                <c:pt idx="2018">
                  <c:v>0.107</c:v>
                </c:pt>
                <c:pt idx="2019">
                  <c:v>0.10299999999999999</c:v>
                </c:pt>
                <c:pt idx="2020">
                  <c:v>0.1</c:v>
                </c:pt>
                <c:pt idx="2021">
                  <c:v>9.7000000000000003E-2</c:v>
                </c:pt>
                <c:pt idx="2022">
                  <c:v>9.4E-2</c:v>
                </c:pt>
                <c:pt idx="2023">
                  <c:v>9.0999999999999998E-2</c:v>
                </c:pt>
                <c:pt idx="2024">
                  <c:v>8.7999999999999995E-2</c:v>
                </c:pt>
                <c:pt idx="2025">
                  <c:v>8.5999999999999993E-2</c:v>
                </c:pt>
                <c:pt idx="2026">
                  <c:v>8.3000000000000004E-2</c:v>
                </c:pt>
                <c:pt idx="2027">
                  <c:v>8.1000000000000003E-2</c:v>
                </c:pt>
                <c:pt idx="2028">
                  <c:v>7.9000000000000001E-2</c:v>
                </c:pt>
                <c:pt idx="2029">
                  <c:v>7.6999999999999999E-2</c:v>
                </c:pt>
                <c:pt idx="2030">
                  <c:v>7.4999999999999997E-2</c:v>
                </c:pt>
                <c:pt idx="2031">
                  <c:v>7.2999999999999995E-2</c:v>
                </c:pt>
                <c:pt idx="2032">
                  <c:v>7.0999999999999994E-2</c:v>
                </c:pt>
                <c:pt idx="2033">
                  <c:v>7.0000000000000007E-2</c:v>
                </c:pt>
                <c:pt idx="2034">
                  <c:v>6.8000000000000005E-2</c:v>
                </c:pt>
                <c:pt idx="2035">
                  <c:v>6.7000000000000004E-2</c:v>
                </c:pt>
                <c:pt idx="2036">
                  <c:v>6.5000000000000002E-2</c:v>
                </c:pt>
                <c:pt idx="2037">
                  <c:v>6.4000000000000001E-2</c:v>
                </c:pt>
                <c:pt idx="2038">
                  <c:v>6.3E-2</c:v>
                </c:pt>
                <c:pt idx="2039">
                  <c:v>6.0999999999999999E-2</c:v>
                </c:pt>
                <c:pt idx="2040">
                  <c:v>0.06</c:v>
                </c:pt>
                <c:pt idx="2041">
                  <c:v>5.8999999999999997E-2</c:v>
                </c:pt>
                <c:pt idx="2042">
                  <c:v>5.8000000000000003E-2</c:v>
                </c:pt>
                <c:pt idx="2043">
                  <c:v>5.7000000000000002E-2</c:v>
                </c:pt>
                <c:pt idx="2044">
                  <c:v>5.6000000000000001E-2</c:v>
                </c:pt>
                <c:pt idx="2045">
                  <c:v>5.5E-2</c:v>
                </c:pt>
                <c:pt idx="2046">
                  <c:v>5.3999999999999999E-2</c:v>
                </c:pt>
                <c:pt idx="2047">
                  <c:v>5.2999999999999999E-2</c:v>
                </c:pt>
                <c:pt idx="2048">
                  <c:v>5.1999999999999998E-2</c:v>
                </c:pt>
                <c:pt idx="2049">
                  <c:v>5.0999999999999997E-2</c:v>
                </c:pt>
                <c:pt idx="2050">
                  <c:v>0.05</c:v>
                </c:pt>
                <c:pt idx="2051">
                  <c:v>4.9000000000000002E-2</c:v>
                </c:pt>
                <c:pt idx="2052">
                  <c:v>4.8000000000000001E-2</c:v>
                </c:pt>
                <c:pt idx="2053">
                  <c:v>4.8000000000000001E-2</c:v>
                </c:pt>
                <c:pt idx="2054">
                  <c:v>4.7E-2</c:v>
                </c:pt>
                <c:pt idx="2055">
                  <c:v>4.5999999999999999E-2</c:v>
                </c:pt>
                <c:pt idx="2056">
                  <c:v>4.4999999999999998E-2</c:v>
                </c:pt>
                <c:pt idx="2057">
                  <c:v>4.4999999999999998E-2</c:v>
                </c:pt>
                <c:pt idx="2058">
                  <c:v>4.3999999999999997E-2</c:v>
                </c:pt>
                <c:pt idx="2059">
                  <c:v>4.2999999999999997E-2</c:v>
                </c:pt>
                <c:pt idx="2060">
                  <c:v>4.2999999999999997E-2</c:v>
                </c:pt>
                <c:pt idx="2061">
                  <c:v>4.2000000000000003E-2</c:v>
                </c:pt>
                <c:pt idx="2062">
                  <c:v>4.2000000000000003E-2</c:v>
                </c:pt>
                <c:pt idx="2063">
                  <c:v>4.1000000000000002E-2</c:v>
                </c:pt>
                <c:pt idx="2064">
                  <c:v>4.1000000000000002E-2</c:v>
                </c:pt>
                <c:pt idx="2065">
                  <c:v>0.04</c:v>
                </c:pt>
                <c:pt idx="2066">
                  <c:v>3.9E-2</c:v>
                </c:pt>
                <c:pt idx="2067">
                  <c:v>3.9E-2</c:v>
                </c:pt>
                <c:pt idx="2068">
                  <c:v>3.7999999999999999E-2</c:v>
                </c:pt>
                <c:pt idx="2069">
                  <c:v>3.7999999999999999E-2</c:v>
                </c:pt>
                <c:pt idx="2070">
                  <c:v>3.7999999999999999E-2</c:v>
                </c:pt>
                <c:pt idx="2071">
                  <c:v>3.6999999999999998E-2</c:v>
                </c:pt>
                <c:pt idx="2072">
                  <c:v>3.6999999999999998E-2</c:v>
                </c:pt>
                <c:pt idx="2073">
                  <c:v>3.5999999999999997E-2</c:v>
                </c:pt>
                <c:pt idx="2074">
                  <c:v>3.5999999999999997E-2</c:v>
                </c:pt>
                <c:pt idx="2075">
                  <c:v>3.5000000000000003E-2</c:v>
                </c:pt>
                <c:pt idx="2076">
                  <c:v>3.5000000000000003E-2</c:v>
                </c:pt>
                <c:pt idx="2077">
                  <c:v>3.4000000000000002E-2</c:v>
                </c:pt>
                <c:pt idx="2078">
                  <c:v>3.4000000000000002E-2</c:v>
                </c:pt>
                <c:pt idx="2079">
                  <c:v>3.4000000000000002E-2</c:v>
                </c:pt>
                <c:pt idx="2080">
                  <c:v>3.3000000000000002E-2</c:v>
                </c:pt>
                <c:pt idx="2081">
                  <c:v>3.3000000000000002E-2</c:v>
                </c:pt>
                <c:pt idx="2082">
                  <c:v>3.3000000000000002E-2</c:v>
                </c:pt>
                <c:pt idx="2083">
                  <c:v>3.2000000000000001E-2</c:v>
                </c:pt>
                <c:pt idx="2084">
                  <c:v>3.2000000000000001E-2</c:v>
                </c:pt>
                <c:pt idx="2085">
                  <c:v>3.2000000000000001E-2</c:v>
                </c:pt>
                <c:pt idx="2086">
                  <c:v>3.1E-2</c:v>
                </c:pt>
                <c:pt idx="2087">
                  <c:v>3.1E-2</c:v>
                </c:pt>
                <c:pt idx="2088">
                  <c:v>3.1E-2</c:v>
                </c:pt>
                <c:pt idx="2089">
                  <c:v>0.03</c:v>
                </c:pt>
                <c:pt idx="2090">
                  <c:v>0.03</c:v>
                </c:pt>
                <c:pt idx="2091">
                  <c:v>0.03</c:v>
                </c:pt>
                <c:pt idx="2092">
                  <c:v>2.9000000000000001E-2</c:v>
                </c:pt>
                <c:pt idx="2093">
                  <c:v>2.9000000000000001E-2</c:v>
                </c:pt>
                <c:pt idx="2094">
                  <c:v>2.9000000000000001E-2</c:v>
                </c:pt>
                <c:pt idx="2095">
                  <c:v>2.9000000000000001E-2</c:v>
                </c:pt>
                <c:pt idx="2096">
                  <c:v>2.8000000000000001E-2</c:v>
                </c:pt>
                <c:pt idx="2097">
                  <c:v>2.8000000000000001E-2</c:v>
                </c:pt>
                <c:pt idx="2098">
                  <c:v>2.8000000000000001E-2</c:v>
                </c:pt>
                <c:pt idx="2099">
                  <c:v>2.8000000000000001E-2</c:v>
                </c:pt>
                <c:pt idx="2100">
                  <c:v>0.31</c:v>
                </c:pt>
                <c:pt idx="2101">
                  <c:v>0.28199999999999997</c:v>
                </c:pt>
                <c:pt idx="2102">
                  <c:v>0.25800000000000001</c:v>
                </c:pt>
                <c:pt idx="2103">
                  <c:v>0.23799999999999999</c:v>
                </c:pt>
                <c:pt idx="2104">
                  <c:v>0.221</c:v>
                </c:pt>
                <c:pt idx="2105">
                  <c:v>0.20699999999999999</c:v>
                </c:pt>
                <c:pt idx="2106">
                  <c:v>0.19400000000000001</c:v>
                </c:pt>
                <c:pt idx="2107">
                  <c:v>0.182</c:v>
                </c:pt>
                <c:pt idx="2108">
                  <c:v>0.17199999999999999</c:v>
                </c:pt>
                <c:pt idx="2109">
                  <c:v>0.16300000000000001</c:v>
                </c:pt>
                <c:pt idx="2110">
                  <c:v>0.155</c:v>
                </c:pt>
                <c:pt idx="2111">
                  <c:v>0.14799999999999999</c:v>
                </c:pt>
                <c:pt idx="2112">
                  <c:v>0.14099999999999999</c:v>
                </c:pt>
                <c:pt idx="2113">
                  <c:v>0.13500000000000001</c:v>
                </c:pt>
                <c:pt idx="2114">
                  <c:v>0.129</c:v>
                </c:pt>
                <c:pt idx="2115">
                  <c:v>0.124</c:v>
                </c:pt>
                <c:pt idx="2116">
                  <c:v>0.11899999999999999</c:v>
                </c:pt>
                <c:pt idx="2117">
                  <c:v>0.115</c:v>
                </c:pt>
                <c:pt idx="2118">
                  <c:v>0.111</c:v>
                </c:pt>
                <c:pt idx="2119">
                  <c:v>0.107</c:v>
                </c:pt>
                <c:pt idx="2120">
                  <c:v>0.10299999999999999</c:v>
                </c:pt>
                <c:pt idx="2121">
                  <c:v>0.1</c:v>
                </c:pt>
                <c:pt idx="2122">
                  <c:v>9.7000000000000003E-2</c:v>
                </c:pt>
                <c:pt idx="2123">
                  <c:v>9.4E-2</c:v>
                </c:pt>
                <c:pt idx="2124">
                  <c:v>9.0999999999999998E-2</c:v>
                </c:pt>
                <c:pt idx="2125">
                  <c:v>8.8999999999999996E-2</c:v>
                </c:pt>
                <c:pt idx="2126">
                  <c:v>8.5999999999999993E-2</c:v>
                </c:pt>
                <c:pt idx="2127">
                  <c:v>8.4000000000000005E-2</c:v>
                </c:pt>
                <c:pt idx="2128">
                  <c:v>8.2000000000000003E-2</c:v>
                </c:pt>
                <c:pt idx="2129">
                  <c:v>7.9000000000000001E-2</c:v>
                </c:pt>
                <c:pt idx="2130">
                  <c:v>7.8E-2</c:v>
                </c:pt>
                <c:pt idx="2131">
                  <c:v>7.5999999999999998E-2</c:v>
                </c:pt>
                <c:pt idx="2132">
                  <c:v>7.3999999999999996E-2</c:v>
                </c:pt>
                <c:pt idx="2133">
                  <c:v>7.1999999999999995E-2</c:v>
                </c:pt>
                <c:pt idx="2134">
                  <c:v>7.0000000000000007E-2</c:v>
                </c:pt>
                <c:pt idx="2135">
                  <c:v>6.9000000000000006E-2</c:v>
                </c:pt>
                <c:pt idx="2136">
                  <c:v>6.7000000000000004E-2</c:v>
                </c:pt>
                <c:pt idx="2137">
                  <c:v>6.6000000000000003E-2</c:v>
                </c:pt>
                <c:pt idx="2138">
                  <c:v>6.5000000000000002E-2</c:v>
                </c:pt>
                <c:pt idx="2139">
                  <c:v>6.3E-2</c:v>
                </c:pt>
                <c:pt idx="2140">
                  <c:v>6.2E-2</c:v>
                </c:pt>
                <c:pt idx="2141">
                  <c:v>6.0999999999999999E-2</c:v>
                </c:pt>
                <c:pt idx="2142">
                  <c:v>0.06</c:v>
                </c:pt>
                <c:pt idx="2143">
                  <c:v>5.8000000000000003E-2</c:v>
                </c:pt>
                <c:pt idx="2144">
                  <c:v>5.7000000000000002E-2</c:v>
                </c:pt>
                <c:pt idx="2145">
                  <c:v>5.6000000000000001E-2</c:v>
                </c:pt>
                <c:pt idx="2146">
                  <c:v>5.5E-2</c:v>
                </c:pt>
                <c:pt idx="2147">
                  <c:v>5.3999999999999999E-2</c:v>
                </c:pt>
                <c:pt idx="2148">
                  <c:v>5.2999999999999999E-2</c:v>
                </c:pt>
                <c:pt idx="2149">
                  <c:v>5.2999999999999999E-2</c:v>
                </c:pt>
                <c:pt idx="2150">
                  <c:v>5.1999999999999998E-2</c:v>
                </c:pt>
                <c:pt idx="2151">
                  <c:v>5.0999999999999997E-2</c:v>
                </c:pt>
                <c:pt idx="2152">
                  <c:v>0.05</c:v>
                </c:pt>
                <c:pt idx="2153">
                  <c:v>4.9000000000000002E-2</c:v>
                </c:pt>
                <c:pt idx="2154">
                  <c:v>4.8000000000000001E-2</c:v>
                </c:pt>
                <c:pt idx="2155">
                  <c:v>4.8000000000000001E-2</c:v>
                </c:pt>
                <c:pt idx="2156">
                  <c:v>4.7E-2</c:v>
                </c:pt>
                <c:pt idx="2157">
                  <c:v>4.5999999999999999E-2</c:v>
                </c:pt>
                <c:pt idx="2158">
                  <c:v>4.5999999999999999E-2</c:v>
                </c:pt>
                <c:pt idx="2159">
                  <c:v>4.4999999999999998E-2</c:v>
                </c:pt>
                <c:pt idx="2160">
                  <c:v>4.3999999999999997E-2</c:v>
                </c:pt>
                <c:pt idx="2161">
                  <c:v>4.3999999999999997E-2</c:v>
                </c:pt>
                <c:pt idx="2162">
                  <c:v>4.2999999999999997E-2</c:v>
                </c:pt>
                <c:pt idx="2163">
                  <c:v>4.2000000000000003E-2</c:v>
                </c:pt>
                <c:pt idx="2164">
                  <c:v>4.2000000000000003E-2</c:v>
                </c:pt>
                <c:pt idx="2165">
                  <c:v>4.1000000000000002E-2</c:v>
                </c:pt>
                <c:pt idx="2166">
                  <c:v>4.1000000000000002E-2</c:v>
                </c:pt>
                <c:pt idx="2167">
                  <c:v>0.04</c:v>
                </c:pt>
                <c:pt idx="2168">
                  <c:v>0.04</c:v>
                </c:pt>
                <c:pt idx="2169">
                  <c:v>3.9E-2</c:v>
                </c:pt>
                <c:pt idx="2170">
                  <c:v>3.9E-2</c:v>
                </c:pt>
                <c:pt idx="2171">
                  <c:v>3.7999999999999999E-2</c:v>
                </c:pt>
                <c:pt idx="2172">
                  <c:v>3.7999999999999999E-2</c:v>
                </c:pt>
                <c:pt idx="2173">
                  <c:v>3.6999999999999998E-2</c:v>
                </c:pt>
                <c:pt idx="2174">
                  <c:v>3.6999999999999998E-2</c:v>
                </c:pt>
                <c:pt idx="2175">
                  <c:v>3.5999999999999997E-2</c:v>
                </c:pt>
                <c:pt idx="2176">
                  <c:v>3.5999999999999997E-2</c:v>
                </c:pt>
                <c:pt idx="2177">
                  <c:v>3.5999999999999997E-2</c:v>
                </c:pt>
                <c:pt idx="2178">
                  <c:v>3.5000000000000003E-2</c:v>
                </c:pt>
                <c:pt idx="2179">
                  <c:v>3.5000000000000003E-2</c:v>
                </c:pt>
                <c:pt idx="2180">
                  <c:v>3.4000000000000002E-2</c:v>
                </c:pt>
                <c:pt idx="2181">
                  <c:v>3.4000000000000002E-2</c:v>
                </c:pt>
                <c:pt idx="2182">
                  <c:v>3.4000000000000002E-2</c:v>
                </c:pt>
                <c:pt idx="2183">
                  <c:v>3.3000000000000002E-2</c:v>
                </c:pt>
                <c:pt idx="2184">
                  <c:v>3.3000000000000002E-2</c:v>
                </c:pt>
                <c:pt idx="2185">
                  <c:v>3.3000000000000002E-2</c:v>
                </c:pt>
                <c:pt idx="2186">
                  <c:v>3.2000000000000001E-2</c:v>
                </c:pt>
                <c:pt idx="2187">
                  <c:v>3.2000000000000001E-2</c:v>
                </c:pt>
                <c:pt idx="2188">
                  <c:v>3.2000000000000001E-2</c:v>
                </c:pt>
                <c:pt idx="2189">
                  <c:v>3.1E-2</c:v>
                </c:pt>
                <c:pt idx="2190">
                  <c:v>3.1E-2</c:v>
                </c:pt>
                <c:pt idx="2191">
                  <c:v>3.1E-2</c:v>
                </c:pt>
                <c:pt idx="2192">
                  <c:v>0.03</c:v>
                </c:pt>
                <c:pt idx="2193">
                  <c:v>0.03</c:v>
                </c:pt>
                <c:pt idx="2194">
                  <c:v>0.03</c:v>
                </c:pt>
                <c:pt idx="2195">
                  <c:v>0.03</c:v>
                </c:pt>
                <c:pt idx="2196">
                  <c:v>2.9000000000000001E-2</c:v>
                </c:pt>
                <c:pt idx="2197">
                  <c:v>2.9000000000000001E-2</c:v>
                </c:pt>
                <c:pt idx="2198">
                  <c:v>2.9000000000000001E-2</c:v>
                </c:pt>
                <c:pt idx="2199">
                  <c:v>2.8000000000000001E-2</c:v>
                </c:pt>
                <c:pt idx="2200">
                  <c:v>0.32</c:v>
                </c:pt>
                <c:pt idx="2201">
                  <c:v>0.29099999999999998</c:v>
                </c:pt>
                <c:pt idx="2202">
                  <c:v>0.26700000000000002</c:v>
                </c:pt>
                <c:pt idx="2203">
                  <c:v>0.246</c:v>
                </c:pt>
                <c:pt idx="2204">
                  <c:v>0.22900000000000001</c:v>
                </c:pt>
                <c:pt idx="2205">
                  <c:v>0.21299999999999999</c:v>
                </c:pt>
                <c:pt idx="2206">
                  <c:v>0.2</c:v>
                </c:pt>
                <c:pt idx="2207">
                  <c:v>0.188</c:v>
                </c:pt>
                <c:pt idx="2208">
                  <c:v>0.17799999999999999</c:v>
                </c:pt>
                <c:pt idx="2209">
                  <c:v>0.16800000000000001</c:v>
                </c:pt>
                <c:pt idx="2210">
                  <c:v>0.16</c:v>
                </c:pt>
                <c:pt idx="2211">
                  <c:v>0.152</c:v>
                </c:pt>
                <c:pt idx="2212">
                  <c:v>0.14499999999999999</c:v>
                </c:pt>
                <c:pt idx="2213">
                  <c:v>0.13900000000000001</c:v>
                </c:pt>
                <c:pt idx="2214">
                  <c:v>0.13300000000000001</c:v>
                </c:pt>
                <c:pt idx="2215">
                  <c:v>0.128</c:v>
                </c:pt>
                <c:pt idx="2216">
                  <c:v>0.123</c:v>
                </c:pt>
                <c:pt idx="2217">
                  <c:v>0.11899999999999999</c:v>
                </c:pt>
                <c:pt idx="2218">
                  <c:v>0.114</c:v>
                </c:pt>
                <c:pt idx="2219">
                  <c:v>0.11</c:v>
                </c:pt>
                <c:pt idx="2220">
                  <c:v>0.107</c:v>
                </c:pt>
                <c:pt idx="2221">
                  <c:v>0.10299999999999999</c:v>
                </c:pt>
                <c:pt idx="2222">
                  <c:v>0.1</c:v>
                </c:pt>
                <c:pt idx="2223">
                  <c:v>9.7000000000000003E-2</c:v>
                </c:pt>
                <c:pt idx="2224">
                  <c:v>9.4E-2</c:v>
                </c:pt>
                <c:pt idx="2225">
                  <c:v>9.0999999999999998E-2</c:v>
                </c:pt>
                <c:pt idx="2226">
                  <c:v>8.8999999999999996E-2</c:v>
                </c:pt>
                <c:pt idx="2227">
                  <c:v>8.5999999999999993E-2</c:v>
                </c:pt>
                <c:pt idx="2228">
                  <c:v>8.4000000000000005E-2</c:v>
                </c:pt>
                <c:pt idx="2229">
                  <c:v>8.2000000000000003E-2</c:v>
                </c:pt>
                <c:pt idx="2230">
                  <c:v>0.08</c:v>
                </c:pt>
                <c:pt idx="2231">
                  <c:v>7.8E-2</c:v>
                </c:pt>
                <c:pt idx="2232">
                  <c:v>7.5999999999999998E-2</c:v>
                </c:pt>
                <c:pt idx="2233">
                  <c:v>7.3999999999999996E-2</c:v>
                </c:pt>
                <c:pt idx="2234">
                  <c:v>7.2999999999999995E-2</c:v>
                </c:pt>
                <c:pt idx="2235">
                  <c:v>7.0999999999999994E-2</c:v>
                </c:pt>
                <c:pt idx="2236">
                  <c:v>7.0000000000000007E-2</c:v>
                </c:pt>
                <c:pt idx="2237">
                  <c:v>6.8000000000000005E-2</c:v>
                </c:pt>
                <c:pt idx="2238">
                  <c:v>6.7000000000000004E-2</c:v>
                </c:pt>
                <c:pt idx="2239">
                  <c:v>6.5000000000000002E-2</c:v>
                </c:pt>
                <c:pt idx="2240">
                  <c:v>6.4000000000000001E-2</c:v>
                </c:pt>
                <c:pt idx="2241">
                  <c:v>6.3E-2</c:v>
                </c:pt>
                <c:pt idx="2242">
                  <c:v>6.2E-2</c:v>
                </c:pt>
                <c:pt idx="2243">
                  <c:v>0.06</c:v>
                </c:pt>
                <c:pt idx="2244">
                  <c:v>5.8999999999999997E-2</c:v>
                </c:pt>
                <c:pt idx="2245">
                  <c:v>5.8000000000000003E-2</c:v>
                </c:pt>
                <c:pt idx="2246">
                  <c:v>5.7000000000000002E-2</c:v>
                </c:pt>
                <c:pt idx="2247">
                  <c:v>5.6000000000000001E-2</c:v>
                </c:pt>
                <c:pt idx="2248">
                  <c:v>5.5E-2</c:v>
                </c:pt>
                <c:pt idx="2249">
                  <c:v>5.3999999999999999E-2</c:v>
                </c:pt>
                <c:pt idx="2250">
                  <c:v>5.2999999999999999E-2</c:v>
                </c:pt>
                <c:pt idx="2251">
                  <c:v>5.1999999999999998E-2</c:v>
                </c:pt>
                <c:pt idx="2252">
                  <c:v>5.1999999999999998E-2</c:v>
                </c:pt>
                <c:pt idx="2253">
                  <c:v>5.0999999999999997E-2</c:v>
                </c:pt>
                <c:pt idx="2254">
                  <c:v>0.05</c:v>
                </c:pt>
                <c:pt idx="2255">
                  <c:v>4.9000000000000002E-2</c:v>
                </c:pt>
                <c:pt idx="2256">
                  <c:v>4.8000000000000001E-2</c:v>
                </c:pt>
                <c:pt idx="2257">
                  <c:v>4.8000000000000001E-2</c:v>
                </c:pt>
                <c:pt idx="2258">
                  <c:v>4.7E-2</c:v>
                </c:pt>
                <c:pt idx="2259">
                  <c:v>4.5999999999999999E-2</c:v>
                </c:pt>
                <c:pt idx="2260">
                  <c:v>4.5999999999999999E-2</c:v>
                </c:pt>
                <c:pt idx="2261">
                  <c:v>4.4999999999999998E-2</c:v>
                </c:pt>
                <c:pt idx="2262">
                  <c:v>4.3999999999999997E-2</c:v>
                </c:pt>
                <c:pt idx="2263">
                  <c:v>4.3999999999999997E-2</c:v>
                </c:pt>
                <c:pt idx="2264">
                  <c:v>4.2999999999999997E-2</c:v>
                </c:pt>
                <c:pt idx="2265">
                  <c:v>4.2999999999999997E-2</c:v>
                </c:pt>
                <c:pt idx="2266">
                  <c:v>4.2000000000000003E-2</c:v>
                </c:pt>
                <c:pt idx="2267">
                  <c:v>4.2000000000000003E-2</c:v>
                </c:pt>
                <c:pt idx="2268">
                  <c:v>4.1000000000000002E-2</c:v>
                </c:pt>
                <c:pt idx="2269">
                  <c:v>4.1000000000000002E-2</c:v>
                </c:pt>
                <c:pt idx="2270">
                  <c:v>0.04</c:v>
                </c:pt>
                <c:pt idx="2271">
                  <c:v>0.04</c:v>
                </c:pt>
                <c:pt idx="2272">
                  <c:v>3.9E-2</c:v>
                </c:pt>
                <c:pt idx="2273">
                  <c:v>3.9E-2</c:v>
                </c:pt>
                <c:pt idx="2274">
                  <c:v>3.7999999999999999E-2</c:v>
                </c:pt>
                <c:pt idx="2275">
                  <c:v>3.7999999999999999E-2</c:v>
                </c:pt>
                <c:pt idx="2276">
                  <c:v>3.6999999999999998E-2</c:v>
                </c:pt>
                <c:pt idx="2277">
                  <c:v>3.6999999999999998E-2</c:v>
                </c:pt>
                <c:pt idx="2278">
                  <c:v>3.5999999999999997E-2</c:v>
                </c:pt>
                <c:pt idx="2279">
                  <c:v>3.5999999999999997E-2</c:v>
                </c:pt>
                <c:pt idx="2280">
                  <c:v>3.5999999999999997E-2</c:v>
                </c:pt>
                <c:pt idx="2281">
                  <c:v>3.5000000000000003E-2</c:v>
                </c:pt>
                <c:pt idx="2282">
                  <c:v>3.5000000000000003E-2</c:v>
                </c:pt>
                <c:pt idx="2283">
                  <c:v>3.4000000000000002E-2</c:v>
                </c:pt>
                <c:pt idx="2284">
                  <c:v>3.4000000000000002E-2</c:v>
                </c:pt>
                <c:pt idx="2285">
                  <c:v>3.4000000000000002E-2</c:v>
                </c:pt>
                <c:pt idx="2286">
                  <c:v>3.3000000000000002E-2</c:v>
                </c:pt>
                <c:pt idx="2287">
                  <c:v>3.3000000000000002E-2</c:v>
                </c:pt>
                <c:pt idx="2288">
                  <c:v>3.3000000000000002E-2</c:v>
                </c:pt>
                <c:pt idx="2289">
                  <c:v>3.2000000000000001E-2</c:v>
                </c:pt>
                <c:pt idx="2290">
                  <c:v>3.2000000000000001E-2</c:v>
                </c:pt>
                <c:pt idx="2291">
                  <c:v>3.2000000000000001E-2</c:v>
                </c:pt>
                <c:pt idx="2292">
                  <c:v>3.1E-2</c:v>
                </c:pt>
                <c:pt idx="2293">
                  <c:v>3.1E-2</c:v>
                </c:pt>
                <c:pt idx="2294">
                  <c:v>3.1E-2</c:v>
                </c:pt>
                <c:pt idx="2295">
                  <c:v>0.03</c:v>
                </c:pt>
                <c:pt idx="2296">
                  <c:v>0.03</c:v>
                </c:pt>
                <c:pt idx="2297">
                  <c:v>0.03</c:v>
                </c:pt>
                <c:pt idx="2298">
                  <c:v>0.03</c:v>
                </c:pt>
                <c:pt idx="2299">
                  <c:v>2.9000000000000001E-2</c:v>
                </c:pt>
                <c:pt idx="2300">
                  <c:v>0.33</c:v>
                </c:pt>
                <c:pt idx="2301">
                  <c:v>0.3</c:v>
                </c:pt>
                <c:pt idx="2302">
                  <c:v>0.27500000000000002</c:v>
                </c:pt>
                <c:pt idx="2303">
                  <c:v>0.254</c:v>
                </c:pt>
                <c:pt idx="2304">
                  <c:v>0.23599999999999999</c:v>
                </c:pt>
                <c:pt idx="2305">
                  <c:v>0.22</c:v>
                </c:pt>
                <c:pt idx="2306">
                  <c:v>0.20599999999999999</c:v>
                </c:pt>
                <c:pt idx="2307">
                  <c:v>0.19400000000000001</c:v>
                </c:pt>
                <c:pt idx="2308">
                  <c:v>0.183</c:v>
                </c:pt>
                <c:pt idx="2309">
                  <c:v>0.17399999999999999</c:v>
                </c:pt>
                <c:pt idx="2310">
                  <c:v>0.16500000000000001</c:v>
                </c:pt>
                <c:pt idx="2311">
                  <c:v>0.157</c:v>
                </c:pt>
                <c:pt idx="2312">
                  <c:v>0.15</c:v>
                </c:pt>
                <c:pt idx="2313">
                  <c:v>0.14299999999999999</c:v>
                </c:pt>
                <c:pt idx="2314">
                  <c:v>0.13800000000000001</c:v>
                </c:pt>
                <c:pt idx="2315">
                  <c:v>0.13200000000000001</c:v>
                </c:pt>
                <c:pt idx="2316">
                  <c:v>0.127</c:v>
                </c:pt>
                <c:pt idx="2317">
                  <c:v>0.122</c:v>
                </c:pt>
                <c:pt idx="2318">
                  <c:v>0.11799999999999999</c:v>
                </c:pt>
                <c:pt idx="2319">
                  <c:v>0.114</c:v>
                </c:pt>
                <c:pt idx="2320">
                  <c:v>0.11</c:v>
                </c:pt>
                <c:pt idx="2321">
                  <c:v>0.106</c:v>
                </c:pt>
                <c:pt idx="2322">
                  <c:v>0.10299999999999999</c:v>
                </c:pt>
                <c:pt idx="2323">
                  <c:v>0.1</c:v>
                </c:pt>
                <c:pt idx="2324">
                  <c:v>9.7000000000000003E-2</c:v>
                </c:pt>
                <c:pt idx="2325">
                  <c:v>9.4E-2</c:v>
                </c:pt>
                <c:pt idx="2326">
                  <c:v>9.1999999999999998E-2</c:v>
                </c:pt>
                <c:pt idx="2327">
                  <c:v>8.8999999999999996E-2</c:v>
                </c:pt>
                <c:pt idx="2328">
                  <c:v>8.6999999999999994E-2</c:v>
                </c:pt>
                <c:pt idx="2329">
                  <c:v>8.5000000000000006E-2</c:v>
                </c:pt>
                <c:pt idx="2330">
                  <c:v>8.3000000000000004E-2</c:v>
                </c:pt>
                <c:pt idx="2331">
                  <c:v>0.08</c:v>
                </c:pt>
                <c:pt idx="2332">
                  <c:v>7.9000000000000001E-2</c:v>
                </c:pt>
                <c:pt idx="2333">
                  <c:v>7.6999999999999999E-2</c:v>
                </c:pt>
                <c:pt idx="2334">
                  <c:v>7.4999999999999997E-2</c:v>
                </c:pt>
                <c:pt idx="2335">
                  <c:v>7.2999999999999995E-2</c:v>
                </c:pt>
                <c:pt idx="2336">
                  <c:v>7.1999999999999995E-2</c:v>
                </c:pt>
                <c:pt idx="2337">
                  <c:v>7.0000000000000007E-2</c:v>
                </c:pt>
                <c:pt idx="2338">
                  <c:v>6.9000000000000006E-2</c:v>
                </c:pt>
                <c:pt idx="2339">
                  <c:v>6.7000000000000004E-2</c:v>
                </c:pt>
                <c:pt idx="2340">
                  <c:v>6.6000000000000003E-2</c:v>
                </c:pt>
                <c:pt idx="2341">
                  <c:v>6.5000000000000002E-2</c:v>
                </c:pt>
                <c:pt idx="2342">
                  <c:v>6.3E-2</c:v>
                </c:pt>
                <c:pt idx="2343">
                  <c:v>6.2E-2</c:v>
                </c:pt>
                <c:pt idx="2344">
                  <c:v>6.0999999999999999E-2</c:v>
                </c:pt>
                <c:pt idx="2345">
                  <c:v>0.06</c:v>
                </c:pt>
                <c:pt idx="2346">
                  <c:v>5.8999999999999997E-2</c:v>
                </c:pt>
                <c:pt idx="2347">
                  <c:v>5.8000000000000003E-2</c:v>
                </c:pt>
                <c:pt idx="2348">
                  <c:v>5.7000000000000002E-2</c:v>
                </c:pt>
                <c:pt idx="2349">
                  <c:v>5.6000000000000001E-2</c:v>
                </c:pt>
                <c:pt idx="2350">
                  <c:v>5.5E-2</c:v>
                </c:pt>
                <c:pt idx="2351">
                  <c:v>5.3999999999999999E-2</c:v>
                </c:pt>
                <c:pt idx="2352">
                  <c:v>5.2999999999999999E-2</c:v>
                </c:pt>
                <c:pt idx="2353">
                  <c:v>5.1999999999999998E-2</c:v>
                </c:pt>
                <c:pt idx="2354">
                  <c:v>5.1999999999999998E-2</c:v>
                </c:pt>
                <c:pt idx="2355">
                  <c:v>5.0999999999999997E-2</c:v>
                </c:pt>
                <c:pt idx="2356">
                  <c:v>0.05</c:v>
                </c:pt>
                <c:pt idx="2357">
                  <c:v>4.9000000000000002E-2</c:v>
                </c:pt>
                <c:pt idx="2358">
                  <c:v>4.9000000000000002E-2</c:v>
                </c:pt>
                <c:pt idx="2359">
                  <c:v>4.8000000000000001E-2</c:v>
                </c:pt>
                <c:pt idx="2360">
                  <c:v>4.7E-2</c:v>
                </c:pt>
                <c:pt idx="2361">
                  <c:v>4.5999999999999999E-2</c:v>
                </c:pt>
                <c:pt idx="2362">
                  <c:v>4.5999999999999999E-2</c:v>
                </c:pt>
                <c:pt idx="2363">
                  <c:v>4.4999999999999998E-2</c:v>
                </c:pt>
                <c:pt idx="2364">
                  <c:v>4.4999999999999998E-2</c:v>
                </c:pt>
                <c:pt idx="2365">
                  <c:v>4.3999999999999997E-2</c:v>
                </c:pt>
                <c:pt idx="2366">
                  <c:v>4.2999999999999997E-2</c:v>
                </c:pt>
                <c:pt idx="2367">
                  <c:v>4.2999999999999997E-2</c:v>
                </c:pt>
                <c:pt idx="2368">
                  <c:v>4.2000000000000003E-2</c:v>
                </c:pt>
                <c:pt idx="2369">
                  <c:v>4.2000000000000003E-2</c:v>
                </c:pt>
                <c:pt idx="2370">
                  <c:v>4.1000000000000002E-2</c:v>
                </c:pt>
                <c:pt idx="2371">
                  <c:v>4.1000000000000002E-2</c:v>
                </c:pt>
                <c:pt idx="2372">
                  <c:v>0.04</c:v>
                </c:pt>
                <c:pt idx="2373">
                  <c:v>0.04</c:v>
                </c:pt>
                <c:pt idx="2374">
                  <c:v>3.9E-2</c:v>
                </c:pt>
                <c:pt idx="2375">
                  <c:v>3.9E-2</c:v>
                </c:pt>
                <c:pt idx="2376">
                  <c:v>3.7999999999999999E-2</c:v>
                </c:pt>
                <c:pt idx="2377">
                  <c:v>3.7999999999999999E-2</c:v>
                </c:pt>
                <c:pt idx="2378">
                  <c:v>3.7999999999999999E-2</c:v>
                </c:pt>
                <c:pt idx="2379">
                  <c:v>3.6999999999999998E-2</c:v>
                </c:pt>
                <c:pt idx="2380">
                  <c:v>3.6999999999999998E-2</c:v>
                </c:pt>
                <c:pt idx="2381">
                  <c:v>3.5999999999999997E-2</c:v>
                </c:pt>
                <c:pt idx="2382">
                  <c:v>3.5999999999999997E-2</c:v>
                </c:pt>
                <c:pt idx="2383">
                  <c:v>3.5000000000000003E-2</c:v>
                </c:pt>
                <c:pt idx="2384">
                  <c:v>3.5000000000000003E-2</c:v>
                </c:pt>
                <c:pt idx="2385">
                  <c:v>3.5000000000000003E-2</c:v>
                </c:pt>
                <c:pt idx="2386">
                  <c:v>3.4000000000000002E-2</c:v>
                </c:pt>
                <c:pt idx="2387">
                  <c:v>3.4000000000000002E-2</c:v>
                </c:pt>
                <c:pt idx="2388">
                  <c:v>3.4000000000000002E-2</c:v>
                </c:pt>
                <c:pt idx="2389">
                  <c:v>3.3000000000000002E-2</c:v>
                </c:pt>
                <c:pt idx="2390">
                  <c:v>3.3000000000000002E-2</c:v>
                </c:pt>
                <c:pt idx="2391">
                  <c:v>3.3000000000000002E-2</c:v>
                </c:pt>
                <c:pt idx="2392">
                  <c:v>3.2000000000000001E-2</c:v>
                </c:pt>
                <c:pt idx="2393">
                  <c:v>3.2000000000000001E-2</c:v>
                </c:pt>
                <c:pt idx="2394">
                  <c:v>3.2000000000000001E-2</c:v>
                </c:pt>
                <c:pt idx="2395">
                  <c:v>3.1E-2</c:v>
                </c:pt>
                <c:pt idx="2396">
                  <c:v>3.1E-2</c:v>
                </c:pt>
                <c:pt idx="2397">
                  <c:v>3.1E-2</c:v>
                </c:pt>
                <c:pt idx="2398">
                  <c:v>3.1E-2</c:v>
                </c:pt>
                <c:pt idx="2399">
                  <c:v>0.03</c:v>
                </c:pt>
                <c:pt idx="2400">
                  <c:v>0.34</c:v>
                </c:pt>
                <c:pt idx="2401">
                  <c:v>0.309</c:v>
                </c:pt>
                <c:pt idx="2402">
                  <c:v>0.28299999999999997</c:v>
                </c:pt>
                <c:pt idx="2403">
                  <c:v>0.26200000000000001</c:v>
                </c:pt>
                <c:pt idx="2404">
                  <c:v>0.24299999999999999</c:v>
                </c:pt>
                <c:pt idx="2405">
                  <c:v>0.22700000000000001</c:v>
                </c:pt>
                <c:pt idx="2406">
                  <c:v>0.21299999999999999</c:v>
                </c:pt>
                <c:pt idx="2407">
                  <c:v>0.2</c:v>
                </c:pt>
                <c:pt idx="2408">
                  <c:v>0.189</c:v>
                </c:pt>
                <c:pt idx="2409">
                  <c:v>0.17899999999999999</c:v>
                </c:pt>
                <c:pt idx="2410">
                  <c:v>0.17</c:v>
                </c:pt>
                <c:pt idx="2411">
                  <c:v>0.16200000000000001</c:v>
                </c:pt>
                <c:pt idx="2412">
                  <c:v>0.155</c:v>
                </c:pt>
                <c:pt idx="2413">
                  <c:v>0.14799999999999999</c:v>
                </c:pt>
                <c:pt idx="2414">
                  <c:v>0.14199999999999999</c:v>
                </c:pt>
                <c:pt idx="2415">
                  <c:v>0.13600000000000001</c:v>
                </c:pt>
                <c:pt idx="2416">
                  <c:v>0.13100000000000001</c:v>
                </c:pt>
                <c:pt idx="2417">
                  <c:v>0.126</c:v>
                </c:pt>
                <c:pt idx="2418">
                  <c:v>0.121</c:v>
                </c:pt>
                <c:pt idx="2419">
                  <c:v>0.11700000000000001</c:v>
                </c:pt>
                <c:pt idx="2420">
                  <c:v>0.113</c:v>
                </c:pt>
                <c:pt idx="2421">
                  <c:v>0.11</c:v>
                </c:pt>
                <c:pt idx="2422">
                  <c:v>0.106</c:v>
                </c:pt>
                <c:pt idx="2423">
                  <c:v>0.10299999999999999</c:v>
                </c:pt>
                <c:pt idx="2424">
                  <c:v>0.1</c:v>
                </c:pt>
                <c:pt idx="2425">
                  <c:v>9.7000000000000003E-2</c:v>
                </c:pt>
                <c:pt idx="2426">
                  <c:v>9.4E-2</c:v>
                </c:pt>
                <c:pt idx="2427">
                  <c:v>9.1999999999999998E-2</c:v>
                </c:pt>
                <c:pt idx="2428">
                  <c:v>8.8999999999999996E-2</c:v>
                </c:pt>
                <c:pt idx="2429">
                  <c:v>8.6999999999999994E-2</c:v>
                </c:pt>
                <c:pt idx="2430">
                  <c:v>8.5000000000000006E-2</c:v>
                </c:pt>
                <c:pt idx="2431">
                  <c:v>8.3000000000000004E-2</c:v>
                </c:pt>
                <c:pt idx="2432">
                  <c:v>8.1000000000000003E-2</c:v>
                </c:pt>
                <c:pt idx="2433">
                  <c:v>7.9000000000000001E-2</c:v>
                </c:pt>
                <c:pt idx="2434">
                  <c:v>7.6999999999999999E-2</c:v>
                </c:pt>
                <c:pt idx="2435">
                  <c:v>7.5999999999999998E-2</c:v>
                </c:pt>
                <c:pt idx="2436">
                  <c:v>7.3999999999999996E-2</c:v>
                </c:pt>
                <c:pt idx="2437">
                  <c:v>7.1999999999999995E-2</c:v>
                </c:pt>
                <c:pt idx="2438">
                  <c:v>7.0999999999999994E-2</c:v>
                </c:pt>
                <c:pt idx="2439">
                  <c:v>6.9000000000000006E-2</c:v>
                </c:pt>
                <c:pt idx="2440">
                  <c:v>6.8000000000000005E-2</c:v>
                </c:pt>
                <c:pt idx="2441">
                  <c:v>6.7000000000000004E-2</c:v>
                </c:pt>
                <c:pt idx="2442">
                  <c:v>6.5000000000000002E-2</c:v>
                </c:pt>
                <c:pt idx="2443">
                  <c:v>6.4000000000000001E-2</c:v>
                </c:pt>
                <c:pt idx="2444">
                  <c:v>6.3E-2</c:v>
                </c:pt>
                <c:pt idx="2445">
                  <c:v>6.2E-2</c:v>
                </c:pt>
                <c:pt idx="2446">
                  <c:v>6.0999999999999999E-2</c:v>
                </c:pt>
                <c:pt idx="2447">
                  <c:v>0.06</c:v>
                </c:pt>
                <c:pt idx="2448">
                  <c:v>5.8999999999999997E-2</c:v>
                </c:pt>
                <c:pt idx="2449">
                  <c:v>5.8000000000000003E-2</c:v>
                </c:pt>
                <c:pt idx="2450">
                  <c:v>5.7000000000000002E-2</c:v>
                </c:pt>
                <c:pt idx="2451">
                  <c:v>5.6000000000000001E-2</c:v>
                </c:pt>
                <c:pt idx="2452">
                  <c:v>5.5E-2</c:v>
                </c:pt>
                <c:pt idx="2453">
                  <c:v>5.3999999999999999E-2</c:v>
                </c:pt>
                <c:pt idx="2454">
                  <c:v>5.2999999999999999E-2</c:v>
                </c:pt>
                <c:pt idx="2455">
                  <c:v>5.1999999999999998E-2</c:v>
                </c:pt>
                <c:pt idx="2456">
                  <c:v>5.1999999999999998E-2</c:v>
                </c:pt>
                <c:pt idx="2457">
                  <c:v>5.0999999999999997E-2</c:v>
                </c:pt>
                <c:pt idx="2458">
                  <c:v>0.05</c:v>
                </c:pt>
                <c:pt idx="2459">
                  <c:v>4.9000000000000002E-2</c:v>
                </c:pt>
                <c:pt idx="2460">
                  <c:v>4.9000000000000002E-2</c:v>
                </c:pt>
                <c:pt idx="2461">
                  <c:v>4.8000000000000001E-2</c:v>
                </c:pt>
                <c:pt idx="2462">
                  <c:v>4.7E-2</c:v>
                </c:pt>
                <c:pt idx="2463">
                  <c:v>4.7E-2</c:v>
                </c:pt>
                <c:pt idx="2464">
                  <c:v>4.5999999999999999E-2</c:v>
                </c:pt>
                <c:pt idx="2465">
                  <c:v>4.4999999999999998E-2</c:v>
                </c:pt>
                <c:pt idx="2466">
                  <c:v>4.4999999999999998E-2</c:v>
                </c:pt>
                <c:pt idx="2467">
                  <c:v>4.3999999999999997E-2</c:v>
                </c:pt>
                <c:pt idx="2468">
                  <c:v>4.3999999999999997E-2</c:v>
                </c:pt>
                <c:pt idx="2469">
                  <c:v>4.2999999999999997E-2</c:v>
                </c:pt>
                <c:pt idx="2470">
                  <c:v>4.2999999999999997E-2</c:v>
                </c:pt>
                <c:pt idx="2471">
                  <c:v>4.2000000000000003E-2</c:v>
                </c:pt>
                <c:pt idx="2472">
                  <c:v>4.1000000000000002E-2</c:v>
                </c:pt>
                <c:pt idx="2473">
                  <c:v>4.1000000000000002E-2</c:v>
                </c:pt>
                <c:pt idx="2474">
                  <c:v>0.04</c:v>
                </c:pt>
                <c:pt idx="2475">
                  <c:v>0.04</c:v>
                </c:pt>
                <c:pt idx="2476">
                  <c:v>0.04</c:v>
                </c:pt>
                <c:pt idx="2477">
                  <c:v>3.9E-2</c:v>
                </c:pt>
                <c:pt idx="2478">
                  <c:v>3.9E-2</c:v>
                </c:pt>
                <c:pt idx="2479">
                  <c:v>3.7999999999999999E-2</c:v>
                </c:pt>
                <c:pt idx="2480">
                  <c:v>3.7999999999999999E-2</c:v>
                </c:pt>
                <c:pt idx="2481">
                  <c:v>3.6999999999999998E-2</c:v>
                </c:pt>
                <c:pt idx="2482">
                  <c:v>3.6999999999999998E-2</c:v>
                </c:pt>
                <c:pt idx="2483">
                  <c:v>3.6999999999999998E-2</c:v>
                </c:pt>
                <c:pt idx="2484">
                  <c:v>3.5999999999999997E-2</c:v>
                </c:pt>
                <c:pt idx="2485">
                  <c:v>3.5999999999999997E-2</c:v>
                </c:pt>
                <c:pt idx="2486">
                  <c:v>3.5000000000000003E-2</c:v>
                </c:pt>
                <c:pt idx="2487">
                  <c:v>3.5000000000000003E-2</c:v>
                </c:pt>
                <c:pt idx="2488">
                  <c:v>3.5000000000000003E-2</c:v>
                </c:pt>
                <c:pt idx="2489">
                  <c:v>3.4000000000000002E-2</c:v>
                </c:pt>
                <c:pt idx="2490">
                  <c:v>3.4000000000000002E-2</c:v>
                </c:pt>
                <c:pt idx="2491">
                  <c:v>3.4000000000000002E-2</c:v>
                </c:pt>
                <c:pt idx="2492">
                  <c:v>3.3000000000000002E-2</c:v>
                </c:pt>
                <c:pt idx="2493">
                  <c:v>3.3000000000000002E-2</c:v>
                </c:pt>
                <c:pt idx="2494">
                  <c:v>3.3000000000000002E-2</c:v>
                </c:pt>
                <c:pt idx="2495">
                  <c:v>3.2000000000000001E-2</c:v>
                </c:pt>
                <c:pt idx="2496">
                  <c:v>3.2000000000000001E-2</c:v>
                </c:pt>
                <c:pt idx="2497">
                  <c:v>3.2000000000000001E-2</c:v>
                </c:pt>
                <c:pt idx="2498">
                  <c:v>3.1E-2</c:v>
                </c:pt>
                <c:pt idx="2499">
                  <c:v>3.1E-2</c:v>
                </c:pt>
                <c:pt idx="2500">
                  <c:v>0.35</c:v>
                </c:pt>
                <c:pt idx="2501">
                  <c:v>0.318</c:v>
                </c:pt>
                <c:pt idx="2502">
                  <c:v>0.29199999999999998</c:v>
                </c:pt>
                <c:pt idx="2503">
                  <c:v>0.26900000000000002</c:v>
                </c:pt>
                <c:pt idx="2504">
                  <c:v>0.25</c:v>
                </c:pt>
                <c:pt idx="2505">
                  <c:v>0.23300000000000001</c:v>
                </c:pt>
                <c:pt idx="2506">
                  <c:v>0.219</c:v>
                </c:pt>
                <c:pt idx="2507">
                  <c:v>0.20599999999999999</c:v>
                </c:pt>
                <c:pt idx="2508">
                  <c:v>0.19400000000000001</c:v>
                </c:pt>
                <c:pt idx="2509">
                  <c:v>0.184</c:v>
                </c:pt>
                <c:pt idx="2510">
                  <c:v>0.17499999999999999</c:v>
                </c:pt>
                <c:pt idx="2511">
                  <c:v>0.16700000000000001</c:v>
                </c:pt>
                <c:pt idx="2512">
                  <c:v>0.159</c:v>
                </c:pt>
                <c:pt idx="2513">
                  <c:v>0.152</c:v>
                </c:pt>
                <c:pt idx="2514">
                  <c:v>0.14599999999999999</c:v>
                </c:pt>
                <c:pt idx="2515">
                  <c:v>0.14000000000000001</c:v>
                </c:pt>
                <c:pt idx="2516">
                  <c:v>0.13500000000000001</c:v>
                </c:pt>
                <c:pt idx="2517">
                  <c:v>0.13</c:v>
                </c:pt>
                <c:pt idx="2518">
                  <c:v>0.125</c:v>
                </c:pt>
                <c:pt idx="2519">
                  <c:v>0.121</c:v>
                </c:pt>
                <c:pt idx="2520">
                  <c:v>0.11700000000000001</c:v>
                </c:pt>
                <c:pt idx="2521">
                  <c:v>0.113</c:v>
                </c:pt>
                <c:pt idx="2522">
                  <c:v>0.109</c:v>
                </c:pt>
                <c:pt idx="2523">
                  <c:v>0.106</c:v>
                </c:pt>
                <c:pt idx="2524">
                  <c:v>0.10299999999999999</c:v>
                </c:pt>
                <c:pt idx="2525">
                  <c:v>0.1</c:v>
                </c:pt>
                <c:pt idx="2526">
                  <c:v>9.7000000000000003E-2</c:v>
                </c:pt>
                <c:pt idx="2527">
                  <c:v>9.5000000000000001E-2</c:v>
                </c:pt>
                <c:pt idx="2528">
                  <c:v>9.1999999999999998E-2</c:v>
                </c:pt>
                <c:pt idx="2529">
                  <c:v>0.09</c:v>
                </c:pt>
                <c:pt idx="2530">
                  <c:v>8.7999999999999995E-2</c:v>
                </c:pt>
                <c:pt idx="2531">
                  <c:v>8.5000000000000006E-2</c:v>
                </c:pt>
                <c:pt idx="2532">
                  <c:v>8.3000000000000004E-2</c:v>
                </c:pt>
                <c:pt idx="2533">
                  <c:v>8.1000000000000003E-2</c:v>
                </c:pt>
                <c:pt idx="2534">
                  <c:v>0.08</c:v>
                </c:pt>
                <c:pt idx="2535">
                  <c:v>7.8E-2</c:v>
                </c:pt>
                <c:pt idx="2536">
                  <c:v>7.5999999999999998E-2</c:v>
                </c:pt>
                <c:pt idx="2537">
                  <c:v>7.3999999999999996E-2</c:v>
                </c:pt>
                <c:pt idx="2538">
                  <c:v>7.2999999999999995E-2</c:v>
                </c:pt>
                <c:pt idx="2539">
                  <c:v>7.0999999999999994E-2</c:v>
                </c:pt>
                <c:pt idx="2540">
                  <c:v>7.0000000000000007E-2</c:v>
                </c:pt>
                <c:pt idx="2541">
                  <c:v>6.9000000000000006E-2</c:v>
                </c:pt>
                <c:pt idx="2542">
                  <c:v>6.7000000000000004E-2</c:v>
                </c:pt>
                <c:pt idx="2543">
                  <c:v>6.6000000000000003E-2</c:v>
                </c:pt>
                <c:pt idx="2544">
                  <c:v>6.5000000000000002E-2</c:v>
                </c:pt>
                <c:pt idx="2545">
                  <c:v>6.4000000000000001E-2</c:v>
                </c:pt>
                <c:pt idx="2546">
                  <c:v>6.3E-2</c:v>
                </c:pt>
                <c:pt idx="2547">
                  <c:v>6.0999999999999999E-2</c:v>
                </c:pt>
                <c:pt idx="2548">
                  <c:v>0.06</c:v>
                </c:pt>
                <c:pt idx="2549">
                  <c:v>5.8999999999999997E-2</c:v>
                </c:pt>
                <c:pt idx="2550">
                  <c:v>5.8000000000000003E-2</c:v>
                </c:pt>
                <c:pt idx="2551">
                  <c:v>5.7000000000000002E-2</c:v>
                </c:pt>
                <c:pt idx="2552">
                  <c:v>5.6000000000000001E-2</c:v>
                </c:pt>
                <c:pt idx="2553">
                  <c:v>5.6000000000000001E-2</c:v>
                </c:pt>
                <c:pt idx="2554">
                  <c:v>5.5E-2</c:v>
                </c:pt>
                <c:pt idx="2555">
                  <c:v>5.3999999999999999E-2</c:v>
                </c:pt>
                <c:pt idx="2556">
                  <c:v>5.2999999999999999E-2</c:v>
                </c:pt>
                <c:pt idx="2557">
                  <c:v>5.1999999999999998E-2</c:v>
                </c:pt>
                <c:pt idx="2558">
                  <c:v>5.0999999999999997E-2</c:v>
                </c:pt>
                <c:pt idx="2559">
                  <c:v>5.0999999999999997E-2</c:v>
                </c:pt>
                <c:pt idx="2560">
                  <c:v>0.05</c:v>
                </c:pt>
                <c:pt idx="2561">
                  <c:v>4.9000000000000002E-2</c:v>
                </c:pt>
                <c:pt idx="2562">
                  <c:v>4.9000000000000002E-2</c:v>
                </c:pt>
                <c:pt idx="2563">
                  <c:v>4.8000000000000001E-2</c:v>
                </c:pt>
                <c:pt idx="2564">
                  <c:v>4.7E-2</c:v>
                </c:pt>
                <c:pt idx="2565">
                  <c:v>4.7E-2</c:v>
                </c:pt>
                <c:pt idx="2566">
                  <c:v>4.5999999999999999E-2</c:v>
                </c:pt>
                <c:pt idx="2567">
                  <c:v>4.4999999999999998E-2</c:v>
                </c:pt>
                <c:pt idx="2568">
                  <c:v>4.4999999999999998E-2</c:v>
                </c:pt>
                <c:pt idx="2569">
                  <c:v>4.3999999999999997E-2</c:v>
                </c:pt>
                <c:pt idx="2570">
                  <c:v>4.3999999999999997E-2</c:v>
                </c:pt>
                <c:pt idx="2571">
                  <c:v>4.2999999999999997E-2</c:v>
                </c:pt>
                <c:pt idx="2572">
                  <c:v>4.2999999999999997E-2</c:v>
                </c:pt>
                <c:pt idx="2573">
                  <c:v>4.2000000000000003E-2</c:v>
                </c:pt>
                <c:pt idx="2574">
                  <c:v>4.2000000000000003E-2</c:v>
                </c:pt>
                <c:pt idx="2575">
                  <c:v>4.1000000000000002E-2</c:v>
                </c:pt>
                <c:pt idx="2576">
                  <c:v>4.1000000000000002E-2</c:v>
                </c:pt>
                <c:pt idx="2577">
                  <c:v>0.04</c:v>
                </c:pt>
                <c:pt idx="2578">
                  <c:v>0.04</c:v>
                </c:pt>
                <c:pt idx="2579">
                  <c:v>3.9E-2</c:v>
                </c:pt>
                <c:pt idx="2580">
                  <c:v>3.9E-2</c:v>
                </c:pt>
                <c:pt idx="2581">
                  <c:v>3.7999999999999999E-2</c:v>
                </c:pt>
                <c:pt idx="2582">
                  <c:v>3.7999999999999999E-2</c:v>
                </c:pt>
                <c:pt idx="2583">
                  <c:v>3.7999999999999999E-2</c:v>
                </c:pt>
                <c:pt idx="2584">
                  <c:v>3.6999999999999998E-2</c:v>
                </c:pt>
                <c:pt idx="2585">
                  <c:v>3.6999999999999998E-2</c:v>
                </c:pt>
                <c:pt idx="2586">
                  <c:v>3.5999999999999997E-2</c:v>
                </c:pt>
                <c:pt idx="2587">
                  <c:v>3.5999999999999997E-2</c:v>
                </c:pt>
                <c:pt idx="2588">
                  <c:v>3.5999999999999997E-2</c:v>
                </c:pt>
                <c:pt idx="2589">
                  <c:v>3.5000000000000003E-2</c:v>
                </c:pt>
                <c:pt idx="2590">
                  <c:v>3.5000000000000003E-2</c:v>
                </c:pt>
                <c:pt idx="2591">
                  <c:v>3.5000000000000003E-2</c:v>
                </c:pt>
                <c:pt idx="2592">
                  <c:v>3.4000000000000002E-2</c:v>
                </c:pt>
                <c:pt idx="2593">
                  <c:v>3.4000000000000002E-2</c:v>
                </c:pt>
                <c:pt idx="2594">
                  <c:v>3.4000000000000002E-2</c:v>
                </c:pt>
                <c:pt idx="2595">
                  <c:v>3.3000000000000002E-2</c:v>
                </c:pt>
                <c:pt idx="2596">
                  <c:v>3.3000000000000002E-2</c:v>
                </c:pt>
                <c:pt idx="2597">
                  <c:v>3.3000000000000002E-2</c:v>
                </c:pt>
                <c:pt idx="2598">
                  <c:v>3.2000000000000001E-2</c:v>
                </c:pt>
                <c:pt idx="2599">
                  <c:v>3.2000000000000001E-2</c:v>
                </c:pt>
                <c:pt idx="2600">
                  <c:v>0.36</c:v>
                </c:pt>
                <c:pt idx="2601">
                  <c:v>0.32700000000000001</c:v>
                </c:pt>
                <c:pt idx="2602">
                  <c:v>0.3</c:v>
                </c:pt>
                <c:pt idx="2603">
                  <c:v>0.27700000000000002</c:v>
                </c:pt>
                <c:pt idx="2604">
                  <c:v>0.25700000000000001</c:v>
                </c:pt>
                <c:pt idx="2605">
                  <c:v>0.24</c:v>
                </c:pt>
                <c:pt idx="2606">
                  <c:v>0.22500000000000001</c:v>
                </c:pt>
                <c:pt idx="2607">
                  <c:v>0.21199999999999999</c:v>
                </c:pt>
                <c:pt idx="2608">
                  <c:v>0.2</c:v>
                </c:pt>
                <c:pt idx="2609">
                  <c:v>0.189</c:v>
                </c:pt>
                <c:pt idx="2610">
                  <c:v>0.18</c:v>
                </c:pt>
                <c:pt idx="2611">
                  <c:v>0.17100000000000001</c:v>
                </c:pt>
                <c:pt idx="2612">
                  <c:v>0.16400000000000001</c:v>
                </c:pt>
                <c:pt idx="2613">
                  <c:v>0.157</c:v>
                </c:pt>
                <c:pt idx="2614">
                  <c:v>0.15</c:v>
                </c:pt>
                <c:pt idx="2615">
                  <c:v>0.14399999999999999</c:v>
                </c:pt>
                <c:pt idx="2616">
                  <c:v>0.13800000000000001</c:v>
                </c:pt>
                <c:pt idx="2617">
                  <c:v>0.13300000000000001</c:v>
                </c:pt>
                <c:pt idx="2618">
                  <c:v>0.129</c:v>
                </c:pt>
                <c:pt idx="2619">
                  <c:v>0.124</c:v>
                </c:pt>
                <c:pt idx="2620">
                  <c:v>0.12</c:v>
                </c:pt>
                <c:pt idx="2621">
                  <c:v>0.11600000000000001</c:v>
                </c:pt>
                <c:pt idx="2622">
                  <c:v>0.113</c:v>
                </c:pt>
                <c:pt idx="2623">
                  <c:v>0.109</c:v>
                </c:pt>
                <c:pt idx="2624">
                  <c:v>0.106</c:v>
                </c:pt>
                <c:pt idx="2625">
                  <c:v>0.10299999999999999</c:v>
                </c:pt>
                <c:pt idx="2626">
                  <c:v>0.1</c:v>
                </c:pt>
                <c:pt idx="2627">
                  <c:v>9.7000000000000003E-2</c:v>
                </c:pt>
                <c:pt idx="2628">
                  <c:v>9.5000000000000001E-2</c:v>
                </c:pt>
                <c:pt idx="2629">
                  <c:v>9.1999999999999998E-2</c:v>
                </c:pt>
                <c:pt idx="2630">
                  <c:v>0.09</c:v>
                </c:pt>
                <c:pt idx="2631">
                  <c:v>8.7999999999999995E-2</c:v>
                </c:pt>
                <c:pt idx="2632">
                  <c:v>8.5999999999999993E-2</c:v>
                </c:pt>
                <c:pt idx="2633">
                  <c:v>8.4000000000000005E-2</c:v>
                </c:pt>
                <c:pt idx="2634">
                  <c:v>8.2000000000000003E-2</c:v>
                </c:pt>
                <c:pt idx="2635">
                  <c:v>0.08</c:v>
                </c:pt>
                <c:pt idx="2636">
                  <c:v>7.8E-2</c:v>
                </c:pt>
                <c:pt idx="2637">
                  <c:v>7.6999999999999999E-2</c:v>
                </c:pt>
                <c:pt idx="2638">
                  <c:v>7.4999999999999997E-2</c:v>
                </c:pt>
                <c:pt idx="2639">
                  <c:v>7.2999999999999995E-2</c:v>
                </c:pt>
                <c:pt idx="2640">
                  <c:v>7.1999999999999995E-2</c:v>
                </c:pt>
                <c:pt idx="2641">
                  <c:v>7.0999999999999994E-2</c:v>
                </c:pt>
                <c:pt idx="2642">
                  <c:v>6.9000000000000006E-2</c:v>
                </c:pt>
                <c:pt idx="2643">
                  <c:v>6.8000000000000005E-2</c:v>
                </c:pt>
                <c:pt idx="2644">
                  <c:v>6.7000000000000004E-2</c:v>
                </c:pt>
                <c:pt idx="2645">
                  <c:v>6.5000000000000002E-2</c:v>
                </c:pt>
                <c:pt idx="2646">
                  <c:v>6.4000000000000001E-2</c:v>
                </c:pt>
                <c:pt idx="2647">
                  <c:v>6.3E-2</c:v>
                </c:pt>
                <c:pt idx="2648">
                  <c:v>6.2E-2</c:v>
                </c:pt>
                <c:pt idx="2649">
                  <c:v>6.0999999999999999E-2</c:v>
                </c:pt>
                <c:pt idx="2650">
                  <c:v>0.06</c:v>
                </c:pt>
                <c:pt idx="2651">
                  <c:v>5.8999999999999997E-2</c:v>
                </c:pt>
                <c:pt idx="2652">
                  <c:v>5.8000000000000003E-2</c:v>
                </c:pt>
                <c:pt idx="2653">
                  <c:v>5.7000000000000002E-2</c:v>
                </c:pt>
                <c:pt idx="2654">
                  <c:v>5.6000000000000001E-2</c:v>
                </c:pt>
                <c:pt idx="2655">
                  <c:v>5.5E-2</c:v>
                </c:pt>
                <c:pt idx="2656">
                  <c:v>5.5E-2</c:v>
                </c:pt>
                <c:pt idx="2657">
                  <c:v>5.3999999999999999E-2</c:v>
                </c:pt>
                <c:pt idx="2658">
                  <c:v>5.2999999999999999E-2</c:v>
                </c:pt>
                <c:pt idx="2659">
                  <c:v>5.1999999999999998E-2</c:v>
                </c:pt>
                <c:pt idx="2660">
                  <c:v>5.0999999999999997E-2</c:v>
                </c:pt>
                <c:pt idx="2661">
                  <c:v>5.0999999999999997E-2</c:v>
                </c:pt>
                <c:pt idx="2662">
                  <c:v>0.05</c:v>
                </c:pt>
                <c:pt idx="2663">
                  <c:v>4.9000000000000002E-2</c:v>
                </c:pt>
                <c:pt idx="2664">
                  <c:v>4.9000000000000002E-2</c:v>
                </c:pt>
                <c:pt idx="2665">
                  <c:v>4.8000000000000001E-2</c:v>
                </c:pt>
                <c:pt idx="2666">
                  <c:v>4.7E-2</c:v>
                </c:pt>
                <c:pt idx="2667">
                  <c:v>4.7E-2</c:v>
                </c:pt>
                <c:pt idx="2668">
                  <c:v>4.5999999999999999E-2</c:v>
                </c:pt>
                <c:pt idx="2669">
                  <c:v>4.5999999999999999E-2</c:v>
                </c:pt>
                <c:pt idx="2670">
                  <c:v>4.4999999999999998E-2</c:v>
                </c:pt>
                <c:pt idx="2671">
                  <c:v>4.3999999999999997E-2</c:v>
                </c:pt>
                <c:pt idx="2672">
                  <c:v>4.3999999999999997E-2</c:v>
                </c:pt>
                <c:pt idx="2673">
                  <c:v>4.2999999999999997E-2</c:v>
                </c:pt>
                <c:pt idx="2674">
                  <c:v>4.2999999999999997E-2</c:v>
                </c:pt>
                <c:pt idx="2675">
                  <c:v>4.2000000000000003E-2</c:v>
                </c:pt>
                <c:pt idx="2676">
                  <c:v>4.2000000000000003E-2</c:v>
                </c:pt>
                <c:pt idx="2677">
                  <c:v>4.1000000000000002E-2</c:v>
                </c:pt>
                <c:pt idx="2678">
                  <c:v>4.1000000000000002E-2</c:v>
                </c:pt>
                <c:pt idx="2679">
                  <c:v>0.04</c:v>
                </c:pt>
                <c:pt idx="2680">
                  <c:v>0.04</c:v>
                </c:pt>
                <c:pt idx="2681">
                  <c:v>0.04</c:v>
                </c:pt>
                <c:pt idx="2682">
                  <c:v>3.9E-2</c:v>
                </c:pt>
                <c:pt idx="2683">
                  <c:v>3.9E-2</c:v>
                </c:pt>
                <c:pt idx="2684">
                  <c:v>3.7999999999999999E-2</c:v>
                </c:pt>
                <c:pt idx="2685">
                  <c:v>3.7999999999999999E-2</c:v>
                </c:pt>
                <c:pt idx="2686">
                  <c:v>3.7999999999999999E-2</c:v>
                </c:pt>
                <c:pt idx="2687">
                  <c:v>3.6999999999999998E-2</c:v>
                </c:pt>
                <c:pt idx="2688">
                  <c:v>3.6999999999999998E-2</c:v>
                </c:pt>
                <c:pt idx="2689">
                  <c:v>3.5999999999999997E-2</c:v>
                </c:pt>
                <c:pt idx="2690">
                  <c:v>3.5999999999999997E-2</c:v>
                </c:pt>
                <c:pt idx="2691">
                  <c:v>3.5999999999999997E-2</c:v>
                </c:pt>
                <c:pt idx="2692">
                  <c:v>3.5000000000000003E-2</c:v>
                </c:pt>
                <c:pt idx="2693">
                  <c:v>3.5000000000000003E-2</c:v>
                </c:pt>
                <c:pt idx="2694">
                  <c:v>3.5000000000000003E-2</c:v>
                </c:pt>
                <c:pt idx="2695">
                  <c:v>3.4000000000000002E-2</c:v>
                </c:pt>
                <c:pt idx="2696">
                  <c:v>3.4000000000000002E-2</c:v>
                </c:pt>
                <c:pt idx="2697">
                  <c:v>3.4000000000000002E-2</c:v>
                </c:pt>
                <c:pt idx="2698">
                  <c:v>3.3000000000000002E-2</c:v>
                </c:pt>
                <c:pt idx="2699">
                  <c:v>3.3000000000000002E-2</c:v>
                </c:pt>
                <c:pt idx="2700">
                  <c:v>0.37</c:v>
                </c:pt>
                <c:pt idx="2701">
                  <c:v>0.33600000000000002</c:v>
                </c:pt>
                <c:pt idx="2702">
                  <c:v>0.308</c:v>
                </c:pt>
                <c:pt idx="2703">
                  <c:v>0.28499999999999998</c:v>
                </c:pt>
                <c:pt idx="2704">
                  <c:v>0.26400000000000001</c:v>
                </c:pt>
                <c:pt idx="2705">
                  <c:v>0.247</c:v>
                </c:pt>
                <c:pt idx="2706">
                  <c:v>0.23100000000000001</c:v>
                </c:pt>
                <c:pt idx="2707">
                  <c:v>0.218</c:v>
                </c:pt>
                <c:pt idx="2708">
                  <c:v>0.20599999999999999</c:v>
                </c:pt>
                <c:pt idx="2709">
                  <c:v>0.19500000000000001</c:v>
                </c:pt>
                <c:pt idx="2710">
                  <c:v>0.185</c:v>
                </c:pt>
                <c:pt idx="2711">
                  <c:v>0.17599999999999999</c:v>
                </c:pt>
                <c:pt idx="2712">
                  <c:v>0.16800000000000001</c:v>
                </c:pt>
                <c:pt idx="2713">
                  <c:v>0.161</c:v>
                </c:pt>
                <c:pt idx="2714">
                  <c:v>0.154</c:v>
                </c:pt>
                <c:pt idx="2715">
                  <c:v>0.14799999999999999</c:v>
                </c:pt>
                <c:pt idx="2716">
                  <c:v>0.14199999999999999</c:v>
                </c:pt>
                <c:pt idx="2717">
                  <c:v>0.13700000000000001</c:v>
                </c:pt>
                <c:pt idx="2718">
                  <c:v>0.13200000000000001</c:v>
                </c:pt>
                <c:pt idx="2719">
                  <c:v>0.128</c:v>
                </c:pt>
                <c:pt idx="2720">
                  <c:v>0.123</c:v>
                </c:pt>
                <c:pt idx="2721">
                  <c:v>0.11899999999999999</c:v>
                </c:pt>
                <c:pt idx="2722">
                  <c:v>0.11600000000000001</c:v>
                </c:pt>
                <c:pt idx="2723">
                  <c:v>0.112</c:v>
                </c:pt>
                <c:pt idx="2724">
                  <c:v>0.109</c:v>
                </c:pt>
                <c:pt idx="2725">
                  <c:v>0.106</c:v>
                </c:pt>
                <c:pt idx="2726">
                  <c:v>0.10299999999999999</c:v>
                </c:pt>
                <c:pt idx="2727">
                  <c:v>0.1</c:v>
                </c:pt>
                <c:pt idx="2728">
                  <c:v>9.7000000000000003E-2</c:v>
                </c:pt>
                <c:pt idx="2729">
                  <c:v>9.5000000000000001E-2</c:v>
                </c:pt>
                <c:pt idx="2730">
                  <c:v>9.2999999999999999E-2</c:v>
                </c:pt>
                <c:pt idx="2731">
                  <c:v>0.09</c:v>
                </c:pt>
                <c:pt idx="2732">
                  <c:v>8.7999999999999995E-2</c:v>
                </c:pt>
                <c:pt idx="2733">
                  <c:v>8.5999999999999993E-2</c:v>
                </c:pt>
                <c:pt idx="2734">
                  <c:v>8.4000000000000005E-2</c:v>
                </c:pt>
                <c:pt idx="2735">
                  <c:v>8.2000000000000003E-2</c:v>
                </c:pt>
                <c:pt idx="2736">
                  <c:v>0.08</c:v>
                </c:pt>
                <c:pt idx="2737">
                  <c:v>7.9000000000000001E-2</c:v>
                </c:pt>
                <c:pt idx="2738">
                  <c:v>7.6999999999999999E-2</c:v>
                </c:pt>
                <c:pt idx="2739">
                  <c:v>7.5999999999999998E-2</c:v>
                </c:pt>
                <c:pt idx="2740">
                  <c:v>7.3999999999999996E-2</c:v>
                </c:pt>
                <c:pt idx="2741">
                  <c:v>7.2999999999999995E-2</c:v>
                </c:pt>
                <c:pt idx="2742">
                  <c:v>7.0999999999999994E-2</c:v>
                </c:pt>
                <c:pt idx="2743">
                  <c:v>7.0000000000000007E-2</c:v>
                </c:pt>
                <c:pt idx="2744">
                  <c:v>6.9000000000000006E-2</c:v>
                </c:pt>
                <c:pt idx="2745">
                  <c:v>6.7000000000000004E-2</c:v>
                </c:pt>
                <c:pt idx="2746">
                  <c:v>6.6000000000000003E-2</c:v>
                </c:pt>
                <c:pt idx="2747">
                  <c:v>6.5000000000000002E-2</c:v>
                </c:pt>
                <c:pt idx="2748">
                  <c:v>6.4000000000000001E-2</c:v>
                </c:pt>
                <c:pt idx="2749">
                  <c:v>6.3E-2</c:v>
                </c:pt>
                <c:pt idx="2750">
                  <c:v>6.2E-2</c:v>
                </c:pt>
                <c:pt idx="2751">
                  <c:v>6.0999999999999999E-2</c:v>
                </c:pt>
                <c:pt idx="2752">
                  <c:v>0.06</c:v>
                </c:pt>
                <c:pt idx="2753">
                  <c:v>5.8999999999999997E-2</c:v>
                </c:pt>
                <c:pt idx="2754">
                  <c:v>5.8000000000000003E-2</c:v>
                </c:pt>
                <c:pt idx="2755">
                  <c:v>5.7000000000000002E-2</c:v>
                </c:pt>
                <c:pt idx="2756">
                  <c:v>5.6000000000000001E-2</c:v>
                </c:pt>
                <c:pt idx="2757">
                  <c:v>5.5E-2</c:v>
                </c:pt>
                <c:pt idx="2758">
                  <c:v>5.3999999999999999E-2</c:v>
                </c:pt>
                <c:pt idx="2759">
                  <c:v>5.3999999999999999E-2</c:v>
                </c:pt>
                <c:pt idx="2760">
                  <c:v>5.2999999999999999E-2</c:v>
                </c:pt>
                <c:pt idx="2761">
                  <c:v>5.1999999999999998E-2</c:v>
                </c:pt>
                <c:pt idx="2762">
                  <c:v>5.0999999999999997E-2</c:v>
                </c:pt>
                <c:pt idx="2763">
                  <c:v>5.0999999999999997E-2</c:v>
                </c:pt>
                <c:pt idx="2764">
                  <c:v>0.05</c:v>
                </c:pt>
                <c:pt idx="2765">
                  <c:v>4.9000000000000002E-2</c:v>
                </c:pt>
                <c:pt idx="2766">
                  <c:v>4.9000000000000002E-2</c:v>
                </c:pt>
                <c:pt idx="2767">
                  <c:v>4.8000000000000001E-2</c:v>
                </c:pt>
                <c:pt idx="2768">
                  <c:v>4.7E-2</c:v>
                </c:pt>
                <c:pt idx="2769">
                  <c:v>4.7E-2</c:v>
                </c:pt>
                <c:pt idx="2770">
                  <c:v>4.5999999999999999E-2</c:v>
                </c:pt>
                <c:pt idx="2771">
                  <c:v>4.5999999999999999E-2</c:v>
                </c:pt>
                <c:pt idx="2772">
                  <c:v>4.4999999999999998E-2</c:v>
                </c:pt>
                <c:pt idx="2773">
                  <c:v>4.4999999999999998E-2</c:v>
                </c:pt>
                <c:pt idx="2774">
                  <c:v>4.3999999999999997E-2</c:v>
                </c:pt>
                <c:pt idx="2775">
                  <c:v>4.3999999999999997E-2</c:v>
                </c:pt>
                <c:pt idx="2776">
                  <c:v>4.2999999999999997E-2</c:v>
                </c:pt>
                <c:pt idx="2777">
                  <c:v>4.2999999999999997E-2</c:v>
                </c:pt>
                <c:pt idx="2778">
                  <c:v>4.2000000000000003E-2</c:v>
                </c:pt>
                <c:pt idx="2779">
                  <c:v>4.2000000000000003E-2</c:v>
                </c:pt>
                <c:pt idx="2780">
                  <c:v>4.1000000000000002E-2</c:v>
                </c:pt>
                <c:pt idx="2781">
                  <c:v>4.1000000000000002E-2</c:v>
                </c:pt>
                <c:pt idx="2782">
                  <c:v>0.04</c:v>
                </c:pt>
                <c:pt idx="2783">
                  <c:v>0.04</c:v>
                </c:pt>
                <c:pt idx="2784">
                  <c:v>3.9E-2</c:v>
                </c:pt>
                <c:pt idx="2785">
                  <c:v>3.9E-2</c:v>
                </c:pt>
                <c:pt idx="2786">
                  <c:v>3.9E-2</c:v>
                </c:pt>
                <c:pt idx="2787">
                  <c:v>3.7999999999999999E-2</c:v>
                </c:pt>
                <c:pt idx="2788">
                  <c:v>3.7999999999999999E-2</c:v>
                </c:pt>
                <c:pt idx="2789">
                  <c:v>3.6999999999999998E-2</c:v>
                </c:pt>
                <c:pt idx="2790">
                  <c:v>3.6999999999999998E-2</c:v>
                </c:pt>
                <c:pt idx="2791">
                  <c:v>3.6999999999999998E-2</c:v>
                </c:pt>
                <c:pt idx="2792">
                  <c:v>3.5999999999999997E-2</c:v>
                </c:pt>
                <c:pt idx="2793">
                  <c:v>3.5999999999999997E-2</c:v>
                </c:pt>
                <c:pt idx="2794">
                  <c:v>3.5999999999999997E-2</c:v>
                </c:pt>
                <c:pt idx="2795">
                  <c:v>3.5000000000000003E-2</c:v>
                </c:pt>
                <c:pt idx="2796">
                  <c:v>3.5000000000000003E-2</c:v>
                </c:pt>
                <c:pt idx="2797">
                  <c:v>3.5000000000000003E-2</c:v>
                </c:pt>
                <c:pt idx="2798">
                  <c:v>3.4000000000000002E-2</c:v>
                </c:pt>
                <c:pt idx="2799">
                  <c:v>3.4000000000000002E-2</c:v>
                </c:pt>
                <c:pt idx="2800">
                  <c:v>0.38</c:v>
                </c:pt>
                <c:pt idx="2801">
                  <c:v>0.34499999999999997</c:v>
                </c:pt>
                <c:pt idx="2802">
                  <c:v>0.317</c:v>
                </c:pt>
                <c:pt idx="2803">
                  <c:v>0.29199999999999998</c:v>
                </c:pt>
                <c:pt idx="2804">
                  <c:v>0.27100000000000002</c:v>
                </c:pt>
                <c:pt idx="2805">
                  <c:v>0.253</c:v>
                </c:pt>
                <c:pt idx="2806">
                  <c:v>0.23799999999999999</c:v>
                </c:pt>
                <c:pt idx="2807">
                  <c:v>0.224</c:v>
                </c:pt>
                <c:pt idx="2808">
                  <c:v>0.21099999999999999</c:v>
                </c:pt>
                <c:pt idx="2809">
                  <c:v>0.2</c:v>
                </c:pt>
                <c:pt idx="2810">
                  <c:v>0.19</c:v>
                </c:pt>
                <c:pt idx="2811">
                  <c:v>0.18099999999999999</c:v>
                </c:pt>
                <c:pt idx="2812">
                  <c:v>0.17299999999999999</c:v>
                </c:pt>
                <c:pt idx="2813">
                  <c:v>0.16500000000000001</c:v>
                </c:pt>
                <c:pt idx="2814">
                  <c:v>0.158</c:v>
                </c:pt>
                <c:pt idx="2815">
                  <c:v>0.152</c:v>
                </c:pt>
                <c:pt idx="2816">
                  <c:v>0.14599999999999999</c:v>
                </c:pt>
                <c:pt idx="2817">
                  <c:v>0.14099999999999999</c:v>
                </c:pt>
                <c:pt idx="2818">
                  <c:v>0.13600000000000001</c:v>
                </c:pt>
                <c:pt idx="2819">
                  <c:v>0.13100000000000001</c:v>
                </c:pt>
                <c:pt idx="2820">
                  <c:v>0.127</c:v>
                </c:pt>
                <c:pt idx="2821">
                  <c:v>0.123</c:v>
                </c:pt>
                <c:pt idx="2822">
                  <c:v>0.11899999999999999</c:v>
                </c:pt>
                <c:pt idx="2823">
                  <c:v>0.115</c:v>
                </c:pt>
                <c:pt idx="2824">
                  <c:v>0.112</c:v>
                </c:pt>
                <c:pt idx="2825">
                  <c:v>0.109</c:v>
                </c:pt>
                <c:pt idx="2826">
                  <c:v>0.106</c:v>
                </c:pt>
                <c:pt idx="2827">
                  <c:v>0.10299999999999999</c:v>
                </c:pt>
                <c:pt idx="2828">
                  <c:v>0.1</c:v>
                </c:pt>
                <c:pt idx="2829">
                  <c:v>9.7000000000000003E-2</c:v>
                </c:pt>
                <c:pt idx="2830">
                  <c:v>9.5000000000000001E-2</c:v>
                </c:pt>
                <c:pt idx="2831">
                  <c:v>9.2999999999999999E-2</c:v>
                </c:pt>
                <c:pt idx="2832">
                  <c:v>0.09</c:v>
                </c:pt>
                <c:pt idx="2833">
                  <c:v>8.7999999999999995E-2</c:v>
                </c:pt>
                <c:pt idx="2834">
                  <c:v>8.5999999999999993E-2</c:v>
                </c:pt>
                <c:pt idx="2835">
                  <c:v>8.4000000000000005E-2</c:v>
                </c:pt>
                <c:pt idx="2836">
                  <c:v>8.3000000000000004E-2</c:v>
                </c:pt>
                <c:pt idx="2837">
                  <c:v>8.1000000000000003E-2</c:v>
                </c:pt>
                <c:pt idx="2838">
                  <c:v>7.9000000000000001E-2</c:v>
                </c:pt>
                <c:pt idx="2839">
                  <c:v>7.8E-2</c:v>
                </c:pt>
                <c:pt idx="2840">
                  <c:v>7.5999999999999998E-2</c:v>
                </c:pt>
                <c:pt idx="2841">
                  <c:v>7.4999999999999997E-2</c:v>
                </c:pt>
                <c:pt idx="2842">
                  <c:v>7.2999999999999995E-2</c:v>
                </c:pt>
                <c:pt idx="2843">
                  <c:v>7.1999999999999995E-2</c:v>
                </c:pt>
                <c:pt idx="2844">
                  <c:v>7.0000000000000007E-2</c:v>
                </c:pt>
                <c:pt idx="2845">
                  <c:v>6.9000000000000006E-2</c:v>
                </c:pt>
                <c:pt idx="2846">
                  <c:v>6.8000000000000005E-2</c:v>
                </c:pt>
                <c:pt idx="2847">
                  <c:v>6.7000000000000004E-2</c:v>
                </c:pt>
                <c:pt idx="2848">
                  <c:v>6.6000000000000003E-2</c:v>
                </c:pt>
                <c:pt idx="2849">
                  <c:v>6.4000000000000001E-2</c:v>
                </c:pt>
                <c:pt idx="2850">
                  <c:v>6.3E-2</c:v>
                </c:pt>
                <c:pt idx="2851">
                  <c:v>6.2E-2</c:v>
                </c:pt>
                <c:pt idx="2852">
                  <c:v>6.0999999999999999E-2</c:v>
                </c:pt>
                <c:pt idx="2853">
                  <c:v>0.06</c:v>
                </c:pt>
                <c:pt idx="2854">
                  <c:v>5.8999999999999997E-2</c:v>
                </c:pt>
                <c:pt idx="2855">
                  <c:v>5.8000000000000003E-2</c:v>
                </c:pt>
                <c:pt idx="2856">
                  <c:v>5.8000000000000003E-2</c:v>
                </c:pt>
                <c:pt idx="2857">
                  <c:v>5.7000000000000002E-2</c:v>
                </c:pt>
                <c:pt idx="2858">
                  <c:v>5.6000000000000001E-2</c:v>
                </c:pt>
                <c:pt idx="2859">
                  <c:v>5.5E-2</c:v>
                </c:pt>
                <c:pt idx="2860">
                  <c:v>5.3999999999999999E-2</c:v>
                </c:pt>
                <c:pt idx="2861">
                  <c:v>5.3999999999999999E-2</c:v>
                </c:pt>
                <c:pt idx="2862">
                  <c:v>5.2999999999999999E-2</c:v>
                </c:pt>
                <c:pt idx="2863">
                  <c:v>5.1999999999999998E-2</c:v>
                </c:pt>
                <c:pt idx="2864">
                  <c:v>5.0999999999999997E-2</c:v>
                </c:pt>
                <c:pt idx="2865">
                  <c:v>5.0999999999999997E-2</c:v>
                </c:pt>
                <c:pt idx="2866">
                  <c:v>0.05</c:v>
                </c:pt>
                <c:pt idx="2867">
                  <c:v>4.9000000000000002E-2</c:v>
                </c:pt>
                <c:pt idx="2868">
                  <c:v>4.9000000000000002E-2</c:v>
                </c:pt>
                <c:pt idx="2869">
                  <c:v>4.8000000000000001E-2</c:v>
                </c:pt>
                <c:pt idx="2870">
                  <c:v>4.8000000000000001E-2</c:v>
                </c:pt>
                <c:pt idx="2871">
                  <c:v>4.7E-2</c:v>
                </c:pt>
                <c:pt idx="2872">
                  <c:v>4.5999999999999999E-2</c:v>
                </c:pt>
                <c:pt idx="2873">
                  <c:v>4.5999999999999999E-2</c:v>
                </c:pt>
                <c:pt idx="2874">
                  <c:v>4.4999999999999998E-2</c:v>
                </c:pt>
                <c:pt idx="2875">
                  <c:v>4.4999999999999998E-2</c:v>
                </c:pt>
                <c:pt idx="2876">
                  <c:v>4.3999999999999997E-2</c:v>
                </c:pt>
                <c:pt idx="2877">
                  <c:v>4.3999999999999997E-2</c:v>
                </c:pt>
                <c:pt idx="2878">
                  <c:v>4.2999999999999997E-2</c:v>
                </c:pt>
                <c:pt idx="2879">
                  <c:v>4.2999999999999997E-2</c:v>
                </c:pt>
                <c:pt idx="2880">
                  <c:v>4.2000000000000003E-2</c:v>
                </c:pt>
                <c:pt idx="2881">
                  <c:v>4.2000000000000003E-2</c:v>
                </c:pt>
                <c:pt idx="2882">
                  <c:v>4.1000000000000002E-2</c:v>
                </c:pt>
                <c:pt idx="2883">
                  <c:v>4.1000000000000002E-2</c:v>
                </c:pt>
                <c:pt idx="2884">
                  <c:v>0.04</c:v>
                </c:pt>
                <c:pt idx="2885">
                  <c:v>0.04</c:v>
                </c:pt>
                <c:pt idx="2886">
                  <c:v>0.04</c:v>
                </c:pt>
                <c:pt idx="2887">
                  <c:v>3.9E-2</c:v>
                </c:pt>
                <c:pt idx="2888">
                  <c:v>3.9E-2</c:v>
                </c:pt>
                <c:pt idx="2889">
                  <c:v>3.7999999999999999E-2</c:v>
                </c:pt>
                <c:pt idx="2890">
                  <c:v>3.7999999999999999E-2</c:v>
                </c:pt>
                <c:pt idx="2891">
                  <c:v>3.7999999999999999E-2</c:v>
                </c:pt>
                <c:pt idx="2892">
                  <c:v>3.6999999999999998E-2</c:v>
                </c:pt>
                <c:pt idx="2893">
                  <c:v>3.6999999999999998E-2</c:v>
                </c:pt>
                <c:pt idx="2894">
                  <c:v>3.6999999999999998E-2</c:v>
                </c:pt>
                <c:pt idx="2895">
                  <c:v>3.5999999999999997E-2</c:v>
                </c:pt>
                <c:pt idx="2896">
                  <c:v>3.5999999999999997E-2</c:v>
                </c:pt>
                <c:pt idx="2897">
                  <c:v>3.5999999999999997E-2</c:v>
                </c:pt>
                <c:pt idx="2898">
                  <c:v>3.5000000000000003E-2</c:v>
                </c:pt>
                <c:pt idx="2899">
                  <c:v>3.5000000000000003E-2</c:v>
                </c:pt>
                <c:pt idx="2900">
                  <c:v>0.39</c:v>
                </c:pt>
                <c:pt idx="2901">
                  <c:v>0.35499999999999998</c:v>
                </c:pt>
                <c:pt idx="2902">
                  <c:v>0.32500000000000001</c:v>
                </c:pt>
                <c:pt idx="2903">
                  <c:v>0.3</c:v>
                </c:pt>
                <c:pt idx="2904">
                  <c:v>0.27900000000000003</c:v>
                </c:pt>
                <c:pt idx="2905">
                  <c:v>0.26</c:v>
                </c:pt>
                <c:pt idx="2906">
                  <c:v>0.24399999999999999</c:v>
                </c:pt>
                <c:pt idx="2907">
                  <c:v>0.22900000000000001</c:v>
                </c:pt>
                <c:pt idx="2908">
                  <c:v>0.217</c:v>
                </c:pt>
                <c:pt idx="2909">
                  <c:v>0.20499999999999999</c:v>
                </c:pt>
                <c:pt idx="2910">
                  <c:v>0.19500000000000001</c:v>
                </c:pt>
                <c:pt idx="2911">
                  <c:v>0.186</c:v>
                </c:pt>
                <c:pt idx="2912">
                  <c:v>0.17699999999999999</c:v>
                </c:pt>
                <c:pt idx="2913">
                  <c:v>0.17</c:v>
                </c:pt>
                <c:pt idx="2914">
                  <c:v>0.16300000000000001</c:v>
                </c:pt>
                <c:pt idx="2915">
                  <c:v>0.156</c:v>
                </c:pt>
                <c:pt idx="2916">
                  <c:v>0.15</c:v>
                </c:pt>
                <c:pt idx="2917">
                  <c:v>0.14399999999999999</c:v>
                </c:pt>
                <c:pt idx="2918">
                  <c:v>0.13900000000000001</c:v>
                </c:pt>
                <c:pt idx="2919">
                  <c:v>0.13400000000000001</c:v>
                </c:pt>
                <c:pt idx="2920">
                  <c:v>0.13</c:v>
                </c:pt>
                <c:pt idx="2921">
                  <c:v>0.126</c:v>
                </c:pt>
                <c:pt idx="2922">
                  <c:v>0.122</c:v>
                </c:pt>
                <c:pt idx="2923">
                  <c:v>0.11799999999999999</c:v>
                </c:pt>
                <c:pt idx="2924">
                  <c:v>0.115</c:v>
                </c:pt>
                <c:pt idx="2925">
                  <c:v>0.111</c:v>
                </c:pt>
                <c:pt idx="2926">
                  <c:v>0.108</c:v>
                </c:pt>
                <c:pt idx="2927">
                  <c:v>0.105</c:v>
                </c:pt>
                <c:pt idx="2928">
                  <c:v>0.10299999999999999</c:v>
                </c:pt>
                <c:pt idx="2929">
                  <c:v>0.1</c:v>
                </c:pt>
                <c:pt idx="2930">
                  <c:v>9.8000000000000004E-2</c:v>
                </c:pt>
                <c:pt idx="2931">
                  <c:v>9.5000000000000001E-2</c:v>
                </c:pt>
                <c:pt idx="2932">
                  <c:v>9.2999999999999999E-2</c:v>
                </c:pt>
                <c:pt idx="2933">
                  <c:v>9.0999999999999998E-2</c:v>
                </c:pt>
                <c:pt idx="2934">
                  <c:v>8.8999999999999996E-2</c:v>
                </c:pt>
                <c:pt idx="2935">
                  <c:v>8.6999999999999994E-2</c:v>
                </c:pt>
                <c:pt idx="2936">
                  <c:v>8.5000000000000006E-2</c:v>
                </c:pt>
                <c:pt idx="2937">
                  <c:v>8.3000000000000004E-2</c:v>
                </c:pt>
                <c:pt idx="2938">
                  <c:v>8.1000000000000003E-2</c:v>
                </c:pt>
                <c:pt idx="2939">
                  <c:v>0.08</c:v>
                </c:pt>
                <c:pt idx="2940">
                  <c:v>7.8E-2</c:v>
                </c:pt>
                <c:pt idx="2941">
                  <c:v>7.5999999999999998E-2</c:v>
                </c:pt>
                <c:pt idx="2942">
                  <c:v>7.4999999999999997E-2</c:v>
                </c:pt>
                <c:pt idx="2943">
                  <c:v>7.3999999999999996E-2</c:v>
                </c:pt>
                <c:pt idx="2944">
                  <c:v>7.1999999999999995E-2</c:v>
                </c:pt>
                <c:pt idx="2945">
                  <c:v>7.0999999999999994E-2</c:v>
                </c:pt>
                <c:pt idx="2946">
                  <c:v>7.0000000000000007E-2</c:v>
                </c:pt>
                <c:pt idx="2947">
                  <c:v>6.8000000000000005E-2</c:v>
                </c:pt>
                <c:pt idx="2948">
                  <c:v>6.7000000000000004E-2</c:v>
                </c:pt>
                <c:pt idx="2949">
                  <c:v>6.6000000000000003E-2</c:v>
                </c:pt>
                <c:pt idx="2950">
                  <c:v>6.5000000000000002E-2</c:v>
                </c:pt>
                <c:pt idx="2951">
                  <c:v>6.4000000000000001E-2</c:v>
                </c:pt>
                <c:pt idx="2952">
                  <c:v>6.3E-2</c:v>
                </c:pt>
                <c:pt idx="2953">
                  <c:v>6.2E-2</c:v>
                </c:pt>
                <c:pt idx="2954">
                  <c:v>6.0999999999999999E-2</c:v>
                </c:pt>
                <c:pt idx="2955">
                  <c:v>0.06</c:v>
                </c:pt>
                <c:pt idx="2956">
                  <c:v>5.8999999999999997E-2</c:v>
                </c:pt>
                <c:pt idx="2957">
                  <c:v>5.8000000000000003E-2</c:v>
                </c:pt>
                <c:pt idx="2958">
                  <c:v>5.7000000000000002E-2</c:v>
                </c:pt>
                <c:pt idx="2959">
                  <c:v>5.7000000000000002E-2</c:v>
                </c:pt>
                <c:pt idx="2960">
                  <c:v>5.6000000000000001E-2</c:v>
                </c:pt>
                <c:pt idx="2961">
                  <c:v>5.5E-2</c:v>
                </c:pt>
                <c:pt idx="2962">
                  <c:v>5.3999999999999999E-2</c:v>
                </c:pt>
                <c:pt idx="2963">
                  <c:v>5.2999999999999999E-2</c:v>
                </c:pt>
                <c:pt idx="2964">
                  <c:v>5.2999999999999999E-2</c:v>
                </c:pt>
                <c:pt idx="2965">
                  <c:v>5.1999999999999998E-2</c:v>
                </c:pt>
                <c:pt idx="2966">
                  <c:v>5.0999999999999997E-2</c:v>
                </c:pt>
                <c:pt idx="2967">
                  <c:v>5.0999999999999997E-2</c:v>
                </c:pt>
                <c:pt idx="2968">
                  <c:v>0.05</c:v>
                </c:pt>
                <c:pt idx="2969">
                  <c:v>4.9000000000000002E-2</c:v>
                </c:pt>
                <c:pt idx="2970">
                  <c:v>4.9000000000000002E-2</c:v>
                </c:pt>
                <c:pt idx="2971">
                  <c:v>4.8000000000000001E-2</c:v>
                </c:pt>
                <c:pt idx="2972">
                  <c:v>4.8000000000000001E-2</c:v>
                </c:pt>
                <c:pt idx="2973">
                  <c:v>4.7E-2</c:v>
                </c:pt>
                <c:pt idx="2974">
                  <c:v>4.5999999999999999E-2</c:v>
                </c:pt>
                <c:pt idx="2975">
                  <c:v>4.5999999999999999E-2</c:v>
                </c:pt>
                <c:pt idx="2976">
                  <c:v>4.4999999999999998E-2</c:v>
                </c:pt>
                <c:pt idx="2977">
                  <c:v>4.4999999999999998E-2</c:v>
                </c:pt>
                <c:pt idx="2978">
                  <c:v>4.3999999999999997E-2</c:v>
                </c:pt>
                <c:pt idx="2979">
                  <c:v>4.3999999999999997E-2</c:v>
                </c:pt>
                <c:pt idx="2980">
                  <c:v>4.2999999999999997E-2</c:v>
                </c:pt>
                <c:pt idx="2981">
                  <c:v>4.2999999999999997E-2</c:v>
                </c:pt>
                <c:pt idx="2982">
                  <c:v>4.2000000000000003E-2</c:v>
                </c:pt>
                <c:pt idx="2983">
                  <c:v>4.2000000000000003E-2</c:v>
                </c:pt>
                <c:pt idx="2984">
                  <c:v>4.1000000000000002E-2</c:v>
                </c:pt>
                <c:pt idx="2985">
                  <c:v>4.1000000000000002E-2</c:v>
                </c:pt>
                <c:pt idx="2986">
                  <c:v>4.1000000000000002E-2</c:v>
                </c:pt>
                <c:pt idx="2987">
                  <c:v>0.04</c:v>
                </c:pt>
                <c:pt idx="2988">
                  <c:v>0.04</c:v>
                </c:pt>
                <c:pt idx="2989">
                  <c:v>3.9E-2</c:v>
                </c:pt>
                <c:pt idx="2990">
                  <c:v>3.9E-2</c:v>
                </c:pt>
                <c:pt idx="2991">
                  <c:v>3.9E-2</c:v>
                </c:pt>
                <c:pt idx="2992">
                  <c:v>3.7999999999999999E-2</c:v>
                </c:pt>
                <c:pt idx="2993">
                  <c:v>3.7999999999999999E-2</c:v>
                </c:pt>
                <c:pt idx="2994">
                  <c:v>3.7999999999999999E-2</c:v>
                </c:pt>
                <c:pt idx="2995">
                  <c:v>3.6999999999999998E-2</c:v>
                </c:pt>
                <c:pt idx="2996">
                  <c:v>3.6999999999999998E-2</c:v>
                </c:pt>
                <c:pt idx="2997">
                  <c:v>3.5999999999999997E-2</c:v>
                </c:pt>
                <c:pt idx="2998">
                  <c:v>3.5999999999999997E-2</c:v>
                </c:pt>
                <c:pt idx="2999">
                  <c:v>3.5999999999999997E-2</c:v>
                </c:pt>
                <c:pt idx="3000">
                  <c:v>0.4</c:v>
                </c:pt>
                <c:pt idx="3001">
                  <c:v>0.36399999999999999</c:v>
                </c:pt>
                <c:pt idx="3002">
                  <c:v>0.33300000000000002</c:v>
                </c:pt>
                <c:pt idx="3003">
                  <c:v>0.308</c:v>
                </c:pt>
                <c:pt idx="3004">
                  <c:v>0.28599999999999998</c:v>
                </c:pt>
                <c:pt idx="3005">
                  <c:v>0.26700000000000002</c:v>
                </c:pt>
                <c:pt idx="3006">
                  <c:v>0.25</c:v>
                </c:pt>
                <c:pt idx="3007">
                  <c:v>0.23499999999999999</c:v>
                </c:pt>
                <c:pt idx="3008">
                  <c:v>0.222</c:v>
                </c:pt>
                <c:pt idx="3009">
                  <c:v>0.21099999999999999</c:v>
                </c:pt>
                <c:pt idx="3010">
                  <c:v>0.2</c:v>
                </c:pt>
                <c:pt idx="3011">
                  <c:v>0.19</c:v>
                </c:pt>
                <c:pt idx="3012">
                  <c:v>0.182</c:v>
                </c:pt>
                <c:pt idx="3013">
                  <c:v>0.17399999999999999</c:v>
                </c:pt>
                <c:pt idx="3014">
                  <c:v>0.16700000000000001</c:v>
                </c:pt>
                <c:pt idx="3015">
                  <c:v>0.16</c:v>
                </c:pt>
                <c:pt idx="3016">
                  <c:v>0.154</c:v>
                </c:pt>
                <c:pt idx="3017">
                  <c:v>0.14799999999999999</c:v>
                </c:pt>
                <c:pt idx="3018">
                  <c:v>0.14299999999999999</c:v>
                </c:pt>
                <c:pt idx="3019">
                  <c:v>0.13800000000000001</c:v>
                </c:pt>
                <c:pt idx="3020">
                  <c:v>0.13300000000000001</c:v>
                </c:pt>
                <c:pt idx="3021">
                  <c:v>0.129</c:v>
                </c:pt>
                <c:pt idx="3022">
                  <c:v>0.125</c:v>
                </c:pt>
                <c:pt idx="3023">
                  <c:v>0.121</c:v>
                </c:pt>
                <c:pt idx="3024">
                  <c:v>0.11799999999999999</c:v>
                </c:pt>
                <c:pt idx="3025">
                  <c:v>0.114</c:v>
                </c:pt>
                <c:pt idx="3026">
                  <c:v>0.111</c:v>
                </c:pt>
                <c:pt idx="3027">
                  <c:v>0.108</c:v>
                </c:pt>
                <c:pt idx="3028">
                  <c:v>0.105</c:v>
                </c:pt>
                <c:pt idx="3029">
                  <c:v>0.10299999999999999</c:v>
                </c:pt>
                <c:pt idx="3030">
                  <c:v>0.1</c:v>
                </c:pt>
                <c:pt idx="3031">
                  <c:v>9.8000000000000004E-2</c:v>
                </c:pt>
                <c:pt idx="3032">
                  <c:v>9.5000000000000001E-2</c:v>
                </c:pt>
                <c:pt idx="3033">
                  <c:v>9.2999999999999999E-2</c:v>
                </c:pt>
                <c:pt idx="3034">
                  <c:v>9.0999999999999998E-2</c:v>
                </c:pt>
                <c:pt idx="3035">
                  <c:v>8.8999999999999996E-2</c:v>
                </c:pt>
                <c:pt idx="3036">
                  <c:v>8.6999999999999994E-2</c:v>
                </c:pt>
                <c:pt idx="3037">
                  <c:v>8.5000000000000006E-2</c:v>
                </c:pt>
                <c:pt idx="3038">
                  <c:v>8.3000000000000004E-2</c:v>
                </c:pt>
                <c:pt idx="3039">
                  <c:v>8.2000000000000003E-2</c:v>
                </c:pt>
                <c:pt idx="3040">
                  <c:v>0.08</c:v>
                </c:pt>
                <c:pt idx="3041">
                  <c:v>7.8E-2</c:v>
                </c:pt>
                <c:pt idx="3042">
                  <c:v>7.6999999999999999E-2</c:v>
                </c:pt>
                <c:pt idx="3043">
                  <c:v>7.4999999999999997E-2</c:v>
                </c:pt>
                <c:pt idx="3044">
                  <c:v>7.3999999999999996E-2</c:v>
                </c:pt>
                <c:pt idx="3045">
                  <c:v>7.2999999999999995E-2</c:v>
                </c:pt>
                <c:pt idx="3046">
                  <c:v>7.0999999999999994E-2</c:v>
                </c:pt>
                <c:pt idx="3047">
                  <c:v>7.0000000000000007E-2</c:v>
                </c:pt>
                <c:pt idx="3048">
                  <c:v>6.9000000000000006E-2</c:v>
                </c:pt>
                <c:pt idx="3049">
                  <c:v>6.8000000000000005E-2</c:v>
                </c:pt>
                <c:pt idx="3050">
                  <c:v>6.7000000000000004E-2</c:v>
                </c:pt>
                <c:pt idx="3051">
                  <c:v>6.6000000000000003E-2</c:v>
                </c:pt>
                <c:pt idx="3052">
                  <c:v>6.5000000000000002E-2</c:v>
                </c:pt>
                <c:pt idx="3053">
                  <c:v>6.3E-2</c:v>
                </c:pt>
                <c:pt idx="3054">
                  <c:v>6.3E-2</c:v>
                </c:pt>
                <c:pt idx="3055">
                  <c:v>6.2E-2</c:v>
                </c:pt>
                <c:pt idx="3056">
                  <c:v>6.0999999999999999E-2</c:v>
                </c:pt>
                <c:pt idx="3057">
                  <c:v>0.06</c:v>
                </c:pt>
                <c:pt idx="3058">
                  <c:v>5.8999999999999997E-2</c:v>
                </c:pt>
                <c:pt idx="3059">
                  <c:v>5.8000000000000003E-2</c:v>
                </c:pt>
                <c:pt idx="3060">
                  <c:v>5.7000000000000002E-2</c:v>
                </c:pt>
                <c:pt idx="3061">
                  <c:v>5.6000000000000001E-2</c:v>
                </c:pt>
                <c:pt idx="3062">
                  <c:v>5.6000000000000001E-2</c:v>
                </c:pt>
                <c:pt idx="3063">
                  <c:v>5.5E-2</c:v>
                </c:pt>
                <c:pt idx="3064">
                  <c:v>5.3999999999999999E-2</c:v>
                </c:pt>
                <c:pt idx="3065">
                  <c:v>5.2999999999999999E-2</c:v>
                </c:pt>
                <c:pt idx="3066">
                  <c:v>5.2999999999999999E-2</c:v>
                </c:pt>
                <c:pt idx="3067">
                  <c:v>5.1999999999999998E-2</c:v>
                </c:pt>
                <c:pt idx="3068">
                  <c:v>5.0999999999999997E-2</c:v>
                </c:pt>
                <c:pt idx="3069">
                  <c:v>5.0999999999999997E-2</c:v>
                </c:pt>
                <c:pt idx="3070">
                  <c:v>0.05</c:v>
                </c:pt>
                <c:pt idx="3071">
                  <c:v>4.9000000000000002E-2</c:v>
                </c:pt>
                <c:pt idx="3072">
                  <c:v>4.9000000000000002E-2</c:v>
                </c:pt>
                <c:pt idx="3073">
                  <c:v>4.8000000000000001E-2</c:v>
                </c:pt>
                <c:pt idx="3074">
                  <c:v>4.8000000000000001E-2</c:v>
                </c:pt>
                <c:pt idx="3075">
                  <c:v>4.7E-2</c:v>
                </c:pt>
                <c:pt idx="3076">
                  <c:v>4.7E-2</c:v>
                </c:pt>
                <c:pt idx="3077">
                  <c:v>4.5999999999999999E-2</c:v>
                </c:pt>
                <c:pt idx="3078">
                  <c:v>4.4999999999999998E-2</c:v>
                </c:pt>
                <c:pt idx="3079">
                  <c:v>4.4999999999999998E-2</c:v>
                </c:pt>
                <c:pt idx="3080">
                  <c:v>4.3999999999999997E-2</c:v>
                </c:pt>
                <c:pt idx="3081">
                  <c:v>4.3999999999999997E-2</c:v>
                </c:pt>
                <c:pt idx="3082">
                  <c:v>4.2999999999999997E-2</c:v>
                </c:pt>
                <c:pt idx="3083">
                  <c:v>4.2999999999999997E-2</c:v>
                </c:pt>
                <c:pt idx="3084">
                  <c:v>4.2999999999999997E-2</c:v>
                </c:pt>
                <c:pt idx="3085">
                  <c:v>4.2000000000000003E-2</c:v>
                </c:pt>
                <c:pt idx="3086">
                  <c:v>4.2000000000000003E-2</c:v>
                </c:pt>
                <c:pt idx="3087">
                  <c:v>4.1000000000000002E-2</c:v>
                </c:pt>
                <c:pt idx="3088">
                  <c:v>4.1000000000000002E-2</c:v>
                </c:pt>
                <c:pt idx="3089">
                  <c:v>0.04</c:v>
                </c:pt>
                <c:pt idx="3090">
                  <c:v>0.04</c:v>
                </c:pt>
                <c:pt idx="3091">
                  <c:v>0.04</c:v>
                </c:pt>
                <c:pt idx="3092">
                  <c:v>3.9E-2</c:v>
                </c:pt>
                <c:pt idx="3093">
                  <c:v>3.9E-2</c:v>
                </c:pt>
                <c:pt idx="3094">
                  <c:v>3.7999999999999999E-2</c:v>
                </c:pt>
                <c:pt idx="3095">
                  <c:v>3.7999999999999999E-2</c:v>
                </c:pt>
                <c:pt idx="3096">
                  <c:v>3.7999999999999999E-2</c:v>
                </c:pt>
                <c:pt idx="3097">
                  <c:v>3.6999999999999998E-2</c:v>
                </c:pt>
                <c:pt idx="3098">
                  <c:v>3.6999999999999998E-2</c:v>
                </c:pt>
                <c:pt idx="3099">
                  <c:v>3.6999999999999998E-2</c:v>
                </c:pt>
                <c:pt idx="3100">
                  <c:v>0.41</c:v>
                </c:pt>
                <c:pt idx="3101">
                  <c:v>0.373</c:v>
                </c:pt>
                <c:pt idx="3102">
                  <c:v>0.34200000000000003</c:v>
                </c:pt>
                <c:pt idx="3103">
                  <c:v>0.315</c:v>
                </c:pt>
                <c:pt idx="3104">
                  <c:v>0.29299999999999998</c:v>
                </c:pt>
                <c:pt idx="3105">
                  <c:v>0.27300000000000002</c:v>
                </c:pt>
                <c:pt idx="3106">
                  <c:v>0.25600000000000001</c:v>
                </c:pt>
                <c:pt idx="3107">
                  <c:v>0.24099999999999999</c:v>
                </c:pt>
                <c:pt idx="3108">
                  <c:v>0.22800000000000001</c:v>
                </c:pt>
                <c:pt idx="3109">
                  <c:v>0.216</c:v>
                </c:pt>
                <c:pt idx="3110">
                  <c:v>0.20499999999999999</c:v>
                </c:pt>
                <c:pt idx="3111">
                  <c:v>0.19500000000000001</c:v>
                </c:pt>
                <c:pt idx="3112">
                  <c:v>0.186</c:v>
                </c:pt>
                <c:pt idx="3113">
                  <c:v>0.17799999999999999</c:v>
                </c:pt>
                <c:pt idx="3114">
                  <c:v>0.17100000000000001</c:v>
                </c:pt>
                <c:pt idx="3115">
                  <c:v>0.16400000000000001</c:v>
                </c:pt>
                <c:pt idx="3116">
                  <c:v>0.158</c:v>
                </c:pt>
                <c:pt idx="3117">
                  <c:v>0.152</c:v>
                </c:pt>
                <c:pt idx="3118">
                  <c:v>0.14599999999999999</c:v>
                </c:pt>
                <c:pt idx="3119">
                  <c:v>0.14099999999999999</c:v>
                </c:pt>
                <c:pt idx="3120">
                  <c:v>0.13700000000000001</c:v>
                </c:pt>
                <c:pt idx="3121">
                  <c:v>0.13200000000000001</c:v>
                </c:pt>
                <c:pt idx="3122">
                  <c:v>0.128</c:v>
                </c:pt>
                <c:pt idx="3123">
                  <c:v>0.124</c:v>
                </c:pt>
                <c:pt idx="3124">
                  <c:v>0.121</c:v>
                </c:pt>
                <c:pt idx="3125">
                  <c:v>0.11700000000000001</c:v>
                </c:pt>
                <c:pt idx="3126">
                  <c:v>0.114</c:v>
                </c:pt>
                <c:pt idx="3127">
                  <c:v>0.111</c:v>
                </c:pt>
                <c:pt idx="3128">
                  <c:v>0.108</c:v>
                </c:pt>
                <c:pt idx="3129">
                  <c:v>0.105</c:v>
                </c:pt>
                <c:pt idx="3130">
                  <c:v>0.10299999999999999</c:v>
                </c:pt>
                <c:pt idx="3131">
                  <c:v>0.1</c:v>
                </c:pt>
                <c:pt idx="3132">
                  <c:v>9.8000000000000004E-2</c:v>
                </c:pt>
                <c:pt idx="3133">
                  <c:v>9.5000000000000001E-2</c:v>
                </c:pt>
                <c:pt idx="3134">
                  <c:v>9.2999999999999999E-2</c:v>
                </c:pt>
                <c:pt idx="3135">
                  <c:v>9.0999999999999998E-2</c:v>
                </c:pt>
                <c:pt idx="3136">
                  <c:v>8.8999999999999996E-2</c:v>
                </c:pt>
                <c:pt idx="3137">
                  <c:v>8.6999999999999994E-2</c:v>
                </c:pt>
                <c:pt idx="3138">
                  <c:v>8.5000000000000006E-2</c:v>
                </c:pt>
                <c:pt idx="3139">
                  <c:v>8.4000000000000005E-2</c:v>
                </c:pt>
                <c:pt idx="3140">
                  <c:v>8.2000000000000003E-2</c:v>
                </c:pt>
                <c:pt idx="3141">
                  <c:v>0.08</c:v>
                </c:pt>
                <c:pt idx="3142">
                  <c:v>7.9000000000000001E-2</c:v>
                </c:pt>
                <c:pt idx="3143">
                  <c:v>7.6999999999999999E-2</c:v>
                </c:pt>
                <c:pt idx="3144">
                  <c:v>7.5999999999999998E-2</c:v>
                </c:pt>
                <c:pt idx="3145">
                  <c:v>7.4999999999999997E-2</c:v>
                </c:pt>
                <c:pt idx="3146">
                  <c:v>7.2999999999999995E-2</c:v>
                </c:pt>
                <c:pt idx="3147">
                  <c:v>7.1999999999999995E-2</c:v>
                </c:pt>
                <c:pt idx="3148">
                  <c:v>7.0999999999999994E-2</c:v>
                </c:pt>
                <c:pt idx="3149">
                  <c:v>6.9000000000000006E-2</c:v>
                </c:pt>
                <c:pt idx="3150">
                  <c:v>6.8000000000000005E-2</c:v>
                </c:pt>
                <c:pt idx="3151">
                  <c:v>6.7000000000000004E-2</c:v>
                </c:pt>
                <c:pt idx="3152">
                  <c:v>6.6000000000000003E-2</c:v>
                </c:pt>
                <c:pt idx="3153">
                  <c:v>6.5000000000000002E-2</c:v>
                </c:pt>
                <c:pt idx="3154">
                  <c:v>6.4000000000000001E-2</c:v>
                </c:pt>
                <c:pt idx="3155">
                  <c:v>6.3E-2</c:v>
                </c:pt>
                <c:pt idx="3156">
                  <c:v>6.2E-2</c:v>
                </c:pt>
                <c:pt idx="3157">
                  <c:v>6.0999999999999999E-2</c:v>
                </c:pt>
                <c:pt idx="3158">
                  <c:v>0.06</c:v>
                </c:pt>
                <c:pt idx="3159">
                  <c:v>5.8999999999999997E-2</c:v>
                </c:pt>
                <c:pt idx="3160">
                  <c:v>5.8999999999999997E-2</c:v>
                </c:pt>
                <c:pt idx="3161">
                  <c:v>5.8000000000000003E-2</c:v>
                </c:pt>
                <c:pt idx="3162">
                  <c:v>5.7000000000000002E-2</c:v>
                </c:pt>
                <c:pt idx="3163">
                  <c:v>5.6000000000000001E-2</c:v>
                </c:pt>
                <c:pt idx="3164">
                  <c:v>5.5E-2</c:v>
                </c:pt>
                <c:pt idx="3165">
                  <c:v>5.5E-2</c:v>
                </c:pt>
                <c:pt idx="3166">
                  <c:v>5.3999999999999999E-2</c:v>
                </c:pt>
                <c:pt idx="3167">
                  <c:v>5.2999999999999999E-2</c:v>
                </c:pt>
                <c:pt idx="3168">
                  <c:v>5.2999999999999999E-2</c:v>
                </c:pt>
                <c:pt idx="3169">
                  <c:v>5.1999999999999998E-2</c:v>
                </c:pt>
                <c:pt idx="3170">
                  <c:v>5.0999999999999997E-2</c:v>
                </c:pt>
                <c:pt idx="3171">
                  <c:v>5.0999999999999997E-2</c:v>
                </c:pt>
                <c:pt idx="3172">
                  <c:v>0.05</c:v>
                </c:pt>
                <c:pt idx="3173">
                  <c:v>4.9000000000000002E-2</c:v>
                </c:pt>
                <c:pt idx="3174">
                  <c:v>4.9000000000000002E-2</c:v>
                </c:pt>
                <c:pt idx="3175">
                  <c:v>4.8000000000000001E-2</c:v>
                </c:pt>
                <c:pt idx="3176">
                  <c:v>4.8000000000000001E-2</c:v>
                </c:pt>
                <c:pt idx="3177">
                  <c:v>4.7E-2</c:v>
                </c:pt>
                <c:pt idx="3178">
                  <c:v>4.7E-2</c:v>
                </c:pt>
                <c:pt idx="3179">
                  <c:v>4.5999999999999999E-2</c:v>
                </c:pt>
                <c:pt idx="3180">
                  <c:v>4.5999999999999999E-2</c:v>
                </c:pt>
                <c:pt idx="3181">
                  <c:v>4.4999999999999998E-2</c:v>
                </c:pt>
                <c:pt idx="3182">
                  <c:v>4.4999999999999998E-2</c:v>
                </c:pt>
                <c:pt idx="3183">
                  <c:v>4.3999999999999997E-2</c:v>
                </c:pt>
                <c:pt idx="3184">
                  <c:v>4.3999999999999997E-2</c:v>
                </c:pt>
                <c:pt idx="3185">
                  <c:v>4.2999999999999997E-2</c:v>
                </c:pt>
                <c:pt idx="3186">
                  <c:v>4.2999999999999997E-2</c:v>
                </c:pt>
                <c:pt idx="3187">
                  <c:v>4.2000000000000003E-2</c:v>
                </c:pt>
                <c:pt idx="3188">
                  <c:v>4.2000000000000003E-2</c:v>
                </c:pt>
                <c:pt idx="3189">
                  <c:v>4.1000000000000002E-2</c:v>
                </c:pt>
                <c:pt idx="3190">
                  <c:v>4.1000000000000002E-2</c:v>
                </c:pt>
                <c:pt idx="3191">
                  <c:v>4.1000000000000002E-2</c:v>
                </c:pt>
                <c:pt idx="3192">
                  <c:v>0.04</c:v>
                </c:pt>
                <c:pt idx="3193">
                  <c:v>0.04</c:v>
                </c:pt>
                <c:pt idx="3194">
                  <c:v>3.9E-2</c:v>
                </c:pt>
                <c:pt idx="3195">
                  <c:v>3.9E-2</c:v>
                </c:pt>
                <c:pt idx="3196">
                  <c:v>3.9E-2</c:v>
                </c:pt>
                <c:pt idx="3197">
                  <c:v>3.7999999999999999E-2</c:v>
                </c:pt>
                <c:pt idx="3198">
                  <c:v>3.7999999999999999E-2</c:v>
                </c:pt>
                <c:pt idx="3199">
                  <c:v>3.7999999999999999E-2</c:v>
                </c:pt>
                <c:pt idx="3200">
                  <c:v>0.42</c:v>
                </c:pt>
                <c:pt idx="3201">
                  <c:v>0.38200000000000001</c:v>
                </c:pt>
                <c:pt idx="3202">
                  <c:v>0.35</c:v>
                </c:pt>
                <c:pt idx="3203">
                  <c:v>0.32300000000000001</c:v>
                </c:pt>
                <c:pt idx="3204">
                  <c:v>0.3</c:v>
                </c:pt>
                <c:pt idx="3205">
                  <c:v>0.28000000000000003</c:v>
                </c:pt>
                <c:pt idx="3206">
                  <c:v>0.26300000000000001</c:v>
                </c:pt>
                <c:pt idx="3207">
                  <c:v>0.247</c:v>
                </c:pt>
                <c:pt idx="3208">
                  <c:v>0.23300000000000001</c:v>
                </c:pt>
                <c:pt idx="3209">
                  <c:v>0.221</c:v>
                </c:pt>
                <c:pt idx="3210">
                  <c:v>0.21</c:v>
                </c:pt>
                <c:pt idx="3211">
                  <c:v>0.2</c:v>
                </c:pt>
                <c:pt idx="3212">
                  <c:v>0.191</c:v>
                </c:pt>
                <c:pt idx="3213">
                  <c:v>0.183</c:v>
                </c:pt>
                <c:pt idx="3214">
                  <c:v>0.17499999999999999</c:v>
                </c:pt>
                <c:pt idx="3215">
                  <c:v>0.16800000000000001</c:v>
                </c:pt>
                <c:pt idx="3216">
                  <c:v>0.16200000000000001</c:v>
                </c:pt>
                <c:pt idx="3217">
                  <c:v>0.156</c:v>
                </c:pt>
                <c:pt idx="3218">
                  <c:v>0.15</c:v>
                </c:pt>
                <c:pt idx="3219">
                  <c:v>0.14499999999999999</c:v>
                </c:pt>
                <c:pt idx="3220">
                  <c:v>0.14000000000000001</c:v>
                </c:pt>
                <c:pt idx="3221">
                  <c:v>0.13500000000000001</c:v>
                </c:pt>
                <c:pt idx="3222">
                  <c:v>0.13100000000000001</c:v>
                </c:pt>
                <c:pt idx="3223">
                  <c:v>0.127</c:v>
                </c:pt>
                <c:pt idx="3224">
                  <c:v>0.124</c:v>
                </c:pt>
                <c:pt idx="3225">
                  <c:v>0.12</c:v>
                </c:pt>
                <c:pt idx="3226">
                  <c:v>0.11700000000000001</c:v>
                </c:pt>
                <c:pt idx="3227">
                  <c:v>0.114</c:v>
                </c:pt>
                <c:pt idx="3228">
                  <c:v>0.111</c:v>
                </c:pt>
                <c:pt idx="3229">
                  <c:v>0.108</c:v>
                </c:pt>
                <c:pt idx="3230">
                  <c:v>0.105</c:v>
                </c:pt>
                <c:pt idx="3231">
                  <c:v>0.10199999999999999</c:v>
                </c:pt>
                <c:pt idx="3232">
                  <c:v>0.1</c:v>
                </c:pt>
                <c:pt idx="3233">
                  <c:v>9.8000000000000004E-2</c:v>
                </c:pt>
                <c:pt idx="3234">
                  <c:v>9.5000000000000001E-2</c:v>
                </c:pt>
                <c:pt idx="3235">
                  <c:v>9.2999999999999999E-2</c:v>
                </c:pt>
                <c:pt idx="3236">
                  <c:v>9.0999999999999998E-2</c:v>
                </c:pt>
                <c:pt idx="3237">
                  <c:v>8.8999999999999996E-2</c:v>
                </c:pt>
                <c:pt idx="3238">
                  <c:v>8.7999999999999995E-2</c:v>
                </c:pt>
                <c:pt idx="3239">
                  <c:v>8.5999999999999993E-2</c:v>
                </c:pt>
                <c:pt idx="3240">
                  <c:v>8.4000000000000005E-2</c:v>
                </c:pt>
                <c:pt idx="3241">
                  <c:v>8.2000000000000003E-2</c:v>
                </c:pt>
                <c:pt idx="3242">
                  <c:v>8.1000000000000003E-2</c:v>
                </c:pt>
                <c:pt idx="3243">
                  <c:v>7.9000000000000001E-2</c:v>
                </c:pt>
                <c:pt idx="3244">
                  <c:v>7.8E-2</c:v>
                </c:pt>
                <c:pt idx="3245">
                  <c:v>7.5999999999999998E-2</c:v>
                </c:pt>
                <c:pt idx="3246">
                  <c:v>7.4999999999999997E-2</c:v>
                </c:pt>
                <c:pt idx="3247">
                  <c:v>7.3999999999999996E-2</c:v>
                </c:pt>
                <c:pt idx="3248">
                  <c:v>7.1999999999999995E-2</c:v>
                </c:pt>
                <c:pt idx="3249">
                  <c:v>7.0999999999999994E-2</c:v>
                </c:pt>
                <c:pt idx="3250">
                  <c:v>7.0000000000000007E-2</c:v>
                </c:pt>
                <c:pt idx="3251">
                  <c:v>6.9000000000000006E-2</c:v>
                </c:pt>
                <c:pt idx="3252">
                  <c:v>6.8000000000000005E-2</c:v>
                </c:pt>
                <c:pt idx="3253">
                  <c:v>6.7000000000000004E-2</c:v>
                </c:pt>
                <c:pt idx="3254">
                  <c:v>6.6000000000000003E-2</c:v>
                </c:pt>
                <c:pt idx="3255">
                  <c:v>6.5000000000000002E-2</c:v>
                </c:pt>
                <c:pt idx="3256">
                  <c:v>6.4000000000000001E-2</c:v>
                </c:pt>
                <c:pt idx="3257">
                  <c:v>6.3E-2</c:v>
                </c:pt>
                <c:pt idx="3258">
                  <c:v>6.2E-2</c:v>
                </c:pt>
                <c:pt idx="3259">
                  <c:v>6.0999999999999999E-2</c:v>
                </c:pt>
                <c:pt idx="3260">
                  <c:v>0.06</c:v>
                </c:pt>
                <c:pt idx="3261">
                  <c:v>5.8999999999999997E-2</c:v>
                </c:pt>
                <c:pt idx="3262">
                  <c:v>5.8000000000000003E-2</c:v>
                </c:pt>
                <c:pt idx="3263">
                  <c:v>5.8000000000000003E-2</c:v>
                </c:pt>
                <c:pt idx="3264">
                  <c:v>5.7000000000000002E-2</c:v>
                </c:pt>
                <c:pt idx="3265">
                  <c:v>5.6000000000000001E-2</c:v>
                </c:pt>
                <c:pt idx="3266">
                  <c:v>5.5E-2</c:v>
                </c:pt>
                <c:pt idx="3267">
                  <c:v>5.5E-2</c:v>
                </c:pt>
                <c:pt idx="3268">
                  <c:v>5.3999999999999999E-2</c:v>
                </c:pt>
                <c:pt idx="3269">
                  <c:v>5.2999999999999999E-2</c:v>
                </c:pt>
                <c:pt idx="3270">
                  <c:v>5.2999999999999999E-2</c:v>
                </c:pt>
                <c:pt idx="3271">
                  <c:v>5.1999999999999998E-2</c:v>
                </c:pt>
                <c:pt idx="3272">
                  <c:v>5.0999999999999997E-2</c:v>
                </c:pt>
                <c:pt idx="3273">
                  <c:v>5.0999999999999997E-2</c:v>
                </c:pt>
                <c:pt idx="3274">
                  <c:v>0.05</c:v>
                </c:pt>
                <c:pt idx="3275">
                  <c:v>4.9000000000000002E-2</c:v>
                </c:pt>
                <c:pt idx="3276">
                  <c:v>4.9000000000000002E-2</c:v>
                </c:pt>
                <c:pt idx="3277">
                  <c:v>4.8000000000000001E-2</c:v>
                </c:pt>
                <c:pt idx="3278">
                  <c:v>4.8000000000000001E-2</c:v>
                </c:pt>
                <c:pt idx="3279">
                  <c:v>4.7E-2</c:v>
                </c:pt>
                <c:pt idx="3280">
                  <c:v>4.7E-2</c:v>
                </c:pt>
                <c:pt idx="3281">
                  <c:v>4.5999999999999999E-2</c:v>
                </c:pt>
                <c:pt idx="3282">
                  <c:v>4.5999999999999999E-2</c:v>
                </c:pt>
                <c:pt idx="3283">
                  <c:v>4.4999999999999998E-2</c:v>
                </c:pt>
                <c:pt idx="3284">
                  <c:v>4.4999999999999998E-2</c:v>
                </c:pt>
                <c:pt idx="3285">
                  <c:v>4.3999999999999997E-2</c:v>
                </c:pt>
                <c:pt idx="3286">
                  <c:v>4.3999999999999997E-2</c:v>
                </c:pt>
                <c:pt idx="3287">
                  <c:v>4.2999999999999997E-2</c:v>
                </c:pt>
                <c:pt idx="3288">
                  <c:v>4.2999999999999997E-2</c:v>
                </c:pt>
                <c:pt idx="3289">
                  <c:v>4.2000000000000003E-2</c:v>
                </c:pt>
                <c:pt idx="3290">
                  <c:v>4.2000000000000003E-2</c:v>
                </c:pt>
                <c:pt idx="3291">
                  <c:v>4.2000000000000003E-2</c:v>
                </c:pt>
                <c:pt idx="3292">
                  <c:v>4.1000000000000002E-2</c:v>
                </c:pt>
                <c:pt idx="3293">
                  <c:v>4.1000000000000002E-2</c:v>
                </c:pt>
                <c:pt idx="3294">
                  <c:v>0.04</c:v>
                </c:pt>
                <c:pt idx="3295">
                  <c:v>0.04</c:v>
                </c:pt>
                <c:pt idx="3296">
                  <c:v>0.04</c:v>
                </c:pt>
                <c:pt idx="3297">
                  <c:v>3.9E-2</c:v>
                </c:pt>
                <c:pt idx="3298">
                  <c:v>3.9E-2</c:v>
                </c:pt>
                <c:pt idx="3299">
                  <c:v>3.9E-2</c:v>
                </c:pt>
                <c:pt idx="3300">
                  <c:v>0.43</c:v>
                </c:pt>
                <c:pt idx="3301">
                  <c:v>0.39100000000000001</c:v>
                </c:pt>
                <c:pt idx="3302">
                  <c:v>0.35799999999999998</c:v>
                </c:pt>
                <c:pt idx="3303">
                  <c:v>0.33100000000000002</c:v>
                </c:pt>
                <c:pt idx="3304">
                  <c:v>0.307</c:v>
                </c:pt>
                <c:pt idx="3305">
                  <c:v>0.28699999999999998</c:v>
                </c:pt>
                <c:pt idx="3306">
                  <c:v>0.26900000000000002</c:v>
                </c:pt>
                <c:pt idx="3307">
                  <c:v>0.253</c:v>
                </c:pt>
                <c:pt idx="3308">
                  <c:v>0.23899999999999999</c:v>
                </c:pt>
                <c:pt idx="3309">
                  <c:v>0.22600000000000001</c:v>
                </c:pt>
                <c:pt idx="3310">
                  <c:v>0.215</c:v>
                </c:pt>
                <c:pt idx="3311">
                  <c:v>0.20499999999999999</c:v>
                </c:pt>
                <c:pt idx="3312">
                  <c:v>0.19500000000000001</c:v>
                </c:pt>
                <c:pt idx="3313">
                  <c:v>0.187</c:v>
                </c:pt>
                <c:pt idx="3314">
                  <c:v>0.17899999999999999</c:v>
                </c:pt>
                <c:pt idx="3315">
                  <c:v>0.17199999999999999</c:v>
                </c:pt>
                <c:pt idx="3316">
                  <c:v>0.16500000000000001</c:v>
                </c:pt>
                <c:pt idx="3317">
                  <c:v>0.159</c:v>
                </c:pt>
                <c:pt idx="3318">
                  <c:v>0.154</c:v>
                </c:pt>
                <c:pt idx="3319">
                  <c:v>0.14799999999999999</c:v>
                </c:pt>
                <c:pt idx="3320">
                  <c:v>0.14299999999999999</c:v>
                </c:pt>
                <c:pt idx="3321">
                  <c:v>0.13900000000000001</c:v>
                </c:pt>
                <c:pt idx="3322">
                  <c:v>0.13400000000000001</c:v>
                </c:pt>
                <c:pt idx="3323">
                  <c:v>0.13</c:v>
                </c:pt>
                <c:pt idx="3324">
                  <c:v>0.126</c:v>
                </c:pt>
                <c:pt idx="3325">
                  <c:v>0.123</c:v>
                </c:pt>
                <c:pt idx="3326">
                  <c:v>0.11899999999999999</c:v>
                </c:pt>
                <c:pt idx="3327">
                  <c:v>0.11600000000000001</c:v>
                </c:pt>
                <c:pt idx="3328">
                  <c:v>0.113</c:v>
                </c:pt>
                <c:pt idx="3329">
                  <c:v>0.11</c:v>
                </c:pt>
                <c:pt idx="3330">
                  <c:v>0.108</c:v>
                </c:pt>
                <c:pt idx="3331">
                  <c:v>0.105</c:v>
                </c:pt>
                <c:pt idx="3332">
                  <c:v>0.10199999999999999</c:v>
                </c:pt>
                <c:pt idx="3333">
                  <c:v>0.1</c:v>
                </c:pt>
                <c:pt idx="3334">
                  <c:v>9.8000000000000004E-2</c:v>
                </c:pt>
                <c:pt idx="3335">
                  <c:v>9.6000000000000002E-2</c:v>
                </c:pt>
                <c:pt idx="3336">
                  <c:v>9.2999999999999999E-2</c:v>
                </c:pt>
                <c:pt idx="3337">
                  <c:v>9.0999999999999998E-2</c:v>
                </c:pt>
                <c:pt idx="3338">
                  <c:v>0.09</c:v>
                </c:pt>
                <c:pt idx="3339">
                  <c:v>8.7999999999999995E-2</c:v>
                </c:pt>
                <c:pt idx="3340">
                  <c:v>8.5999999999999993E-2</c:v>
                </c:pt>
                <c:pt idx="3341">
                  <c:v>8.4000000000000005E-2</c:v>
                </c:pt>
                <c:pt idx="3342">
                  <c:v>8.3000000000000004E-2</c:v>
                </c:pt>
                <c:pt idx="3343">
                  <c:v>8.1000000000000003E-2</c:v>
                </c:pt>
                <c:pt idx="3344">
                  <c:v>0.08</c:v>
                </c:pt>
                <c:pt idx="3345">
                  <c:v>7.8E-2</c:v>
                </c:pt>
                <c:pt idx="3346">
                  <c:v>7.6999999999999999E-2</c:v>
                </c:pt>
                <c:pt idx="3347">
                  <c:v>7.4999999999999997E-2</c:v>
                </c:pt>
                <c:pt idx="3348">
                  <c:v>7.3999999999999996E-2</c:v>
                </c:pt>
                <c:pt idx="3349">
                  <c:v>7.2999999999999995E-2</c:v>
                </c:pt>
                <c:pt idx="3350">
                  <c:v>7.1999999999999995E-2</c:v>
                </c:pt>
                <c:pt idx="3351">
                  <c:v>7.0000000000000007E-2</c:v>
                </c:pt>
                <c:pt idx="3352">
                  <c:v>6.9000000000000006E-2</c:v>
                </c:pt>
                <c:pt idx="3353">
                  <c:v>6.8000000000000005E-2</c:v>
                </c:pt>
                <c:pt idx="3354">
                  <c:v>6.7000000000000004E-2</c:v>
                </c:pt>
                <c:pt idx="3355">
                  <c:v>6.6000000000000003E-2</c:v>
                </c:pt>
                <c:pt idx="3356">
                  <c:v>6.5000000000000002E-2</c:v>
                </c:pt>
                <c:pt idx="3357">
                  <c:v>6.4000000000000001E-2</c:v>
                </c:pt>
                <c:pt idx="3358">
                  <c:v>6.3E-2</c:v>
                </c:pt>
                <c:pt idx="3359">
                  <c:v>6.2E-2</c:v>
                </c:pt>
                <c:pt idx="3360">
                  <c:v>6.0999999999999999E-2</c:v>
                </c:pt>
                <c:pt idx="3361">
                  <c:v>6.0999999999999999E-2</c:v>
                </c:pt>
                <c:pt idx="3362">
                  <c:v>0.06</c:v>
                </c:pt>
                <c:pt idx="3363">
                  <c:v>5.8999999999999997E-2</c:v>
                </c:pt>
                <c:pt idx="3364">
                  <c:v>5.8000000000000003E-2</c:v>
                </c:pt>
                <c:pt idx="3365">
                  <c:v>5.7000000000000002E-2</c:v>
                </c:pt>
                <c:pt idx="3366">
                  <c:v>5.7000000000000002E-2</c:v>
                </c:pt>
                <c:pt idx="3367">
                  <c:v>5.6000000000000001E-2</c:v>
                </c:pt>
                <c:pt idx="3368">
                  <c:v>5.5E-2</c:v>
                </c:pt>
                <c:pt idx="3369">
                  <c:v>5.3999999999999999E-2</c:v>
                </c:pt>
                <c:pt idx="3370">
                  <c:v>5.3999999999999999E-2</c:v>
                </c:pt>
                <c:pt idx="3371">
                  <c:v>5.2999999999999999E-2</c:v>
                </c:pt>
                <c:pt idx="3372">
                  <c:v>5.1999999999999998E-2</c:v>
                </c:pt>
                <c:pt idx="3373">
                  <c:v>5.1999999999999998E-2</c:v>
                </c:pt>
                <c:pt idx="3374">
                  <c:v>5.0999999999999997E-2</c:v>
                </c:pt>
                <c:pt idx="3375">
                  <c:v>5.0999999999999997E-2</c:v>
                </c:pt>
                <c:pt idx="3376">
                  <c:v>0.05</c:v>
                </c:pt>
                <c:pt idx="3377">
                  <c:v>4.9000000000000002E-2</c:v>
                </c:pt>
                <c:pt idx="3378">
                  <c:v>4.9000000000000002E-2</c:v>
                </c:pt>
                <c:pt idx="3379">
                  <c:v>4.8000000000000001E-2</c:v>
                </c:pt>
                <c:pt idx="3380">
                  <c:v>4.8000000000000001E-2</c:v>
                </c:pt>
                <c:pt idx="3381">
                  <c:v>4.7E-2</c:v>
                </c:pt>
                <c:pt idx="3382">
                  <c:v>4.7E-2</c:v>
                </c:pt>
                <c:pt idx="3383">
                  <c:v>4.5999999999999999E-2</c:v>
                </c:pt>
                <c:pt idx="3384">
                  <c:v>4.5999999999999999E-2</c:v>
                </c:pt>
                <c:pt idx="3385">
                  <c:v>4.4999999999999998E-2</c:v>
                </c:pt>
                <c:pt idx="3386">
                  <c:v>4.4999999999999998E-2</c:v>
                </c:pt>
                <c:pt idx="3387">
                  <c:v>4.3999999999999997E-2</c:v>
                </c:pt>
                <c:pt idx="3388">
                  <c:v>4.3999999999999997E-2</c:v>
                </c:pt>
                <c:pt idx="3389">
                  <c:v>4.2999999999999997E-2</c:v>
                </c:pt>
                <c:pt idx="3390">
                  <c:v>4.2999999999999997E-2</c:v>
                </c:pt>
                <c:pt idx="3391">
                  <c:v>4.2999999999999997E-2</c:v>
                </c:pt>
                <c:pt idx="3392">
                  <c:v>4.2000000000000003E-2</c:v>
                </c:pt>
                <c:pt idx="3393">
                  <c:v>4.2000000000000003E-2</c:v>
                </c:pt>
                <c:pt idx="3394">
                  <c:v>4.1000000000000002E-2</c:v>
                </c:pt>
                <c:pt idx="3395">
                  <c:v>4.1000000000000002E-2</c:v>
                </c:pt>
                <c:pt idx="3396">
                  <c:v>4.1000000000000002E-2</c:v>
                </c:pt>
                <c:pt idx="3397">
                  <c:v>0.04</c:v>
                </c:pt>
                <c:pt idx="3398">
                  <c:v>0.04</c:v>
                </c:pt>
                <c:pt idx="3399">
                  <c:v>3.9E-2</c:v>
                </c:pt>
                <c:pt idx="3400">
                  <c:v>0.44</c:v>
                </c:pt>
                <c:pt idx="3401">
                  <c:v>0.4</c:v>
                </c:pt>
                <c:pt idx="3402">
                  <c:v>0.36699999999999999</c:v>
                </c:pt>
                <c:pt idx="3403">
                  <c:v>0.33800000000000002</c:v>
                </c:pt>
                <c:pt idx="3404">
                  <c:v>0.314</c:v>
                </c:pt>
                <c:pt idx="3405">
                  <c:v>0.29299999999999998</c:v>
                </c:pt>
                <c:pt idx="3406">
                  <c:v>0.27500000000000002</c:v>
                </c:pt>
                <c:pt idx="3407">
                  <c:v>0.25900000000000001</c:v>
                </c:pt>
                <c:pt idx="3408">
                  <c:v>0.24399999999999999</c:v>
                </c:pt>
                <c:pt idx="3409">
                  <c:v>0.23200000000000001</c:v>
                </c:pt>
                <c:pt idx="3410">
                  <c:v>0.22</c:v>
                </c:pt>
                <c:pt idx="3411">
                  <c:v>0.21</c:v>
                </c:pt>
                <c:pt idx="3412">
                  <c:v>0.2</c:v>
                </c:pt>
                <c:pt idx="3413">
                  <c:v>0.191</c:v>
                </c:pt>
                <c:pt idx="3414">
                  <c:v>0.183</c:v>
                </c:pt>
                <c:pt idx="3415">
                  <c:v>0.17599999999999999</c:v>
                </c:pt>
                <c:pt idx="3416">
                  <c:v>0.16900000000000001</c:v>
                </c:pt>
                <c:pt idx="3417">
                  <c:v>0.16300000000000001</c:v>
                </c:pt>
                <c:pt idx="3418">
                  <c:v>0.157</c:v>
                </c:pt>
                <c:pt idx="3419">
                  <c:v>0.152</c:v>
                </c:pt>
                <c:pt idx="3420">
                  <c:v>0.14699999999999999</c:v>
                </c:pt>
                <c:pt idx="3421">
                  <c:v>0.14199999999999999</c:v>
                </c:pt>
                <c:pt idx="3422">
                  <c:v>0.13800000000000001</c:v>
                </c:pt>
                <c:pt idx="3423">
                  <c:v>0.13300000000000001</c:v>
                </c:pt>
                <c:pt idx="3424">
                  <c:v>0.129</c:v>
                </c:pt>
                <c:pt idx="3425">
                  <c:v>0.126</c:v>
                </c:pt>
                <c:pt idx="3426">
                  <c:v>0.122</c:v>
                </c:pt>
                <c:pt idx="3427">
                  <c:v>0.11899999999999999</c:v>
                </c:pt>
                <c:pt idx="3428">
                  <c:v>0.11600000000000001</c:v>
                </c:pt>
                <c:pt idx="3429">
                  <c:v>0.113</c:v>
                </c:pt>
                <c:pt idx="3430">
                  <c:v>0.11</c:v>
                </c:pt>
                <c:pt idx="3431">
                  <c:v>0.107</c:v>
                </c:pt>
                <c:pt idx="3432">
                  <c:v>0.105</c:v>
                </c:pt>
                <c:pt idx="3433">
                  <c:v>0.10199999999999999</c:v>
                </c:pt>
                <c:pt idx="3434">
                  <c:v>0.1</c:v>
                </c:pt>
                <c:pt idx="3435">
                  <c:v>9.8000000000000004E-2</c:v>
                </c:pt>
                <c:pt idx="3436">
                  <c:v>9.6000000000000002E-2</c:v>
                </c:pt>
                <c:pt idx="3437">
                  <c:v>9.4E-2</c:v>
                </c:pt>
                <c:pt idx="3438">
                  <c:v>9.1999999999999998E-2</c:v>
                </c:pt>
                <c:pt idx="3439">
                  <c:v>0.09</c:v>
                </c:pt>
                <c:pt idx="3440">
                  <c:v>8.7999999999999995E-2</c:v>
                </c:pt>
                <c:pt idx="3441">
                  <c:v>8.5999999999999993E-2</c:v>
                </c:pt>
                <c:pt idx="3442">
                  <c:v>8.5000000000000006E-2</c:v>
                </c:pt>
                <c:pt idx="3443">
                  <c:v>8.3000000000000004E-2</c:v>
                </c:pt>
                <c:pt idx="3444">
                  <c:v>8.1000000000000003E-2</c:v>
                </c:pt>
                <c:pt idx="3445">
                  <c:v>0.08</c:v>
                </c:pt>
                <c:pt idx="3446">
                  <c:v>7.9000000000000001E-2</c:v>
                </c:pt>
                <c:pt idx="3447">
                  <c:v>7.6999999999999999E-2</c:v>
                </c:pt>
                <c:pt idx="3448">
                  <c:v>7.5999999999999998E-2</c:v>
                </c:pt>
                <c:pt idx="3449">
                  <c:v>7.4999999999999997E-2</c:v>
                </c:pt>
                <c:pt idx="3450">
                  <c:v>7.2999999999999995E-2</c:v>
                </c:pt>
                <c:pt idx="3451">
                  <c:v>7.1999999999999995E-2</c:v>
                </c:pt>
                <c:pt idx="3452">
                  <c:v>7.0999999999999994E-2</c:v>
                </c:pt>
                <c:pt idx="3453">
                  <c:v>7.0000000000000007E-2</c:v>
                </c:pt>
                <c:pt idx="3454">
                  <c:v>6.9000000000000006E-2</c:v>
                </c:pt>
                <c:pt idx="3455">
                  <c:v>6.8000000000000005E-2</c:v>
                </c:pt>
                <c:pt idx="3456">
                  <c:v>6.7000000000000004E-2</c:v>
                </c:pt>
                <c:pt idx="3457">
                  <c:v>6.6000000000000003E-2</c:v>
                </c:pt>
                <c:pt idx="3458">
                  <c:v>6.5000000000000002E-2</c:v>
                </c:pt>
                <c:pt idx="3459">
                  <c:v>6.4000000000000001E-2</c:v>
                </c:pt>
                <c:pt idx="3460">
                  <c:v>6.3E-2</c:v>
                </c:pt>
                <c:pt idx="3461">
                  <c:v>6.2E-2</c:v>
                </c:pt>
                <c:pt idx="3462">
                  <c:v>6.0999999999999999E-2</c:v>
                </c:pt>
                <c:pt idx="3463">
                  <c:v>0.06</c:v>
                </c:pt>
                <c:pt idx="3464">
                  <c:v>5.8999999999999997E-2</c:v>
                </c:pt>
                <c:pt idx="3465">
                  <c:v>5.8999999999999997E-2</c:v>
                </c:pt>
                <c:pt idx="3466">
                  <c:v>5.8000000000000003E-2</c:v>
                </c:pt>
                <c:pt idx="3467">
                  <c:v>5.7000000000000002E-2</c:v>
                </c:pt>
                <c:pt idx="3468">
                  <c:v>5.6000000000000001E-2</c:v>
                </c:pt>
                <c:pt idx="3469">
                  <c:v>5.6000000000000001E-2</c:v>
                </c:pt>
                <c:pt idx="3470">
                  <c:v>5.5E-2</c:v>
                </c:pt>
                <c:pt idx="3471">
                  <c:v>5.3999999999999999E-2</c:v>
                </c:pt>
                <c:pt idx="3472">
                  <c:v>5.3999999999999999E-2</c:v>
                </c:pt>
                <c:pt idx="3473">
                  <c:v>5.2999999999999999E-2</c:v>
                </c:pt>
                <c:pt idx="3474">
                  <c:v>5.1999999999999998E-2</c:v>
                </c:pt>
                <c:pt idx="3475">
                  <c:v>5.1999999999999998E-2</c:v>
                </c:pt>
                <c:pt idx="3476">
                  <c:v>5.0999999999999997E-2</c:v>
                </c:pt>
                <c:pt idx="3477">
                  <c:v>5.0999999999999997E-2</c:v>
                </c:pt>
                <c:pt idx="3478">
                  <c:v>0.05</c:v>
                </c:pt>
                <c:pt idx="3479">
                  <c:v>4.9000000000000002E-2</c:v>
                </c:pt>
                <c:pt idx="3480">
                  <c:v>4.9000000000000002E-2</c:v>
                </c:pt>
                <c:pt idx="3481">
                  <c:v>4.8000000000000001E-2</c:v>
                </c:pt>
                <c:pt idx="3482">
                  <c:v>4.8000000000000001E-2</c:v>
                </c:pt>
                <c:pt idx="3483">
                  <c:v>4.7E-2</c:v>
                </c:pt>
                <c:pt idx="3484">
                  <c:v>4.7E-2</c:v>
                </c:pt>
                <c:pt idx="3485">
                  <c:v>4.5999999999999999E-2</c:v>
                </c:pt>
                <c:pt idx="3486">
                  <c:v>4.5999999999999999E-2</c:v>
                </c:pt>
                <c:pt idx="3487">
                  <c:v>4.4999999999999998E-2</c:v>
                </c:pt>
                <c:pt idx="3488">
                  <c:v>4.4999999999999998E-2</c:v>
                </c:pt>
                <c:pt idx="3489">
                  <c:v>4.3999999999999997E-2</c:v>
                </c:pt>
                <c:pt idx="3490">
                  <c:v>4.3999999999999997E-2</c:v>
                </c:pt>
                <c:pt idx="3491">
                  <c:v>4.3999999999999997E-2</c:v>
                </c:pt>
                <c:pt idx="3492">
                  <c:v>4.2999999999999997E-2</c:v>
                </c:pt>
                <c:pt idx="3493">
                  <c:v>4.2999999999999997E-2</c:v>
                </c:pt>
                <c:pt idx="3494">
                  <c:v>4.2000000000000003E-2</c:v>
                </c:pt>
                <c:pt idx="3495">
                  <c:v>4.2000000000000003E-2</c:v>
                </c:pt>
                <c:pt idx="3496">
                  <c:v>4.2000000000000003E-2</c:v>
                </c:pt>
                <c:pt idx="3497">
                  <c:v>4.1000000000000002E-2</c:v>
                </c:pt>
                <c:pt idx="3498">
                  <c:v>4.1000000000000002E-2</c:v>
                </c:pt>
                <c:pt idx="3499">
                  <c:v>0.04</c:v>
                </c:pt>
                <c:pt idx="3500">
                  <c:v>0.45</c:v>
                </c:pt>
                <c:pt idx="3501">
                  <c:v>0.40899999999999997</c:v>
                </c:pt>
                <c:pt idx="3502">
                  <c:v>0.375</c:v>
                </c:pt>
                <c:pt idx="3503">
                  <c:v>0.34599999999999997</c:v>
                </c:pt>
                <c:pt idx="3504">
                  <c:v>0.32100000000000001</c:v>
                </c:pt>
                <c:pt idx="3505">
                  <c:v>0.3</c:v>
                </c:pt>
                <c:pt idx="3506">
                  <c:v>0.28100000000000003</c:v>
                </c:pt>
                <c:pt idx="3507">
                  <c:v>0.26500000000000001</c:v>
                </c:pt>
                <c:pt idx="3508">
                  <c:v>0.25</c:v>
                </c:pt>
                <c:pt idx="3509">
                  <c:v>0.23699999999999999</c:v>
                </c:pt>
                <c:pt idx="3510">
                  <c:v>0.22500000000000001</c:v>
                </c:pt>
                <c:pt idx="3511">
                  <c:v>0.214</c:v>
                </c:pt>
                <c:pt idx="3512">
                  <c:v>0.20499999999999999</c:v>
                </c:pt>
                <c:pt idx="3513">
                  <c:v>0.19600000000000001</c:v>
                </c:pt>
                <c:pt idx="3514">
                  <c:v>0.188</c:v>
                </c:pt>
                <c:pt idx="3515">
                  <c:v>0.18</c:v>
                </c:pt>
                <c:pt idx="3516">
                  <c:v>0.17299999999999999</c:v>
                </c:pt>
                <c:pt idx="3517">
                  <c:v>0.16700000000000001</c:v>
                </c:pt>
                <c:pt idx="3518">
                  <c:v>0.161</c:v>
                </c:pt>
                <c:pt idx="3519">
                  <c:v>0.155</c:v>
                </c:pt>
                <c:pt idx="3520">
                  <c:v>0.15</c:v>
                </c:pt>
                <c:pt idx="3521">
                  <c:v>0.14499999999999999</c:v>
                </c:pt>
                <c:pt idx="3522">
                  <c:v>0.14099999999999999</c:v>
                </c:pt>
                <c:pt idx="3523">
                  <c:v>0.13600000000000001</c:v>
                </c:pt>
                <c:pt idx="3524">
                  <c:v>0.13200000000000001</c:v>
                </c:pt>
                <c:pt idx="3525">
                  <c:v>0.129</c:v>
                </c:pt>
                <c:pt idx="3526">
                  <c:v>0.125</c:v>
                </c:pt>
                <c:pt idx="3527">
                  <c:v>0.122</c:v>
                </c:pt>
                <c:pt idx="3528">
                  <c:v>0.11799999999999999</c:v>
                </c:pt>
                <c:pt idx="3529">
                  <c:v>0.115</c:v>
                </c:pt>
                <c:pt idx="3530">
                  <c:v>0.113</c:v>
                </c:pt>
                <c:pt idx="3531">
                  <c:v>0.11</c:v>
                </c:pt>
                <c:pt idx="3532">
                  <c:v>0.107</c:v>
                </c:pt>
                <c:pt idx="3533">
                  <c:v>0.105</c:v>
                </c:pt>
                <c:pt idx="3534">
                  <c:v>0.10199999999999999</c:v>
                </c:pt>
                <c:pt idx="3535">
                  <c:v>0.1</c:v>
                </c:pt>
                <c:pt idx="3536">
                  <c:v>9.8000000000000004E-2</c:v>
                </c:pt>
                <c:pt idx="3537">
                  <c:v>9.6000000000000002E-2</c:v>
                </c:pt>
                <c:pt idx="3538">
                  <c:v>9.4E-2</c:v>
                </c:pt>
                <c:pt idx="3539">
                  <c:v>9.1999999999999998E-2</c:v>
                </c:pt>
                <c:pt idx="3540">
                  <c:v>0.09</c:v>
                </c:pt>
                <c:pt idx="3541">
                  <c:v>8.7999999999999995E-2</c:v>
                </c:pt>
                <c:pt idx="3542">
                  <c:v>8.6999999999999994E-2</c:v>
                </c:pt>
                <c:pt idx="3543">
                  <c:v>8.5000000000000006E-2</c:v>
                </c:pt>
                <c:pt idx="3544">
                  <c:v>8.3000000000000004E-2</c:v>
                </c:pt>
                <c:pt idx="3545">
                  <c:v>8.2000000000000003E-2</c:v>
                </c:pt>
                <c:pt idx="3546">
                  <c:v>0.08</c:v>
                </c:pt>
                <c:pt idx="3547">
                  <c:v>7.9000000000000001E-2</c:v>
                </c:pt>
                <c:pt idx="3548">
                  <c:v>7.8E-2</c:v>
                </c:pt>
                <c:pt idx="3549">
                  <c:v>7.5999999999999998E-2</c:v>
                </c:pt>
                <c:pt idx="3550">
                  <c:v>7.4999999999999997E-2</c:v>
                </c:pt>
                <c:pt idx="3551">
                  <c:v>7.3999999999999996E-2</c:v>
                </c:pt>
                <c:pt idx="3552">
                  <c:v>7.2999999999999995E-2</c:v>
                </c:pt>
                <c:pt idx="3553">
                  <c:v>7.0999999999999994E-2</c:v>
                </c:pt>
                <c:pt idx="3554">
                  <c:v>7.0000000000000007E-2</c:v>
                </c:pt>
                <c:pt idx="3555">
                  <c:v>6.9000000000000006E-2</c:v>
                </c:pt>
                <c:pt idx="3556">
                  <c:v>6.8000000000000005E-2</c:v>
                </c:pt>
                <c:pt idx="3557">
                  <c:v>6.7000000000000004E-2</c:v>
                </c:pt>
                <c:pt idx="3558">
                  <c:v>6.6000000000000003E-2</c:v>
                </c:pt>
                <c:pt idx="3559">
                  <c:v>6.5000000000000002E-2</c:v>
                </c:pt>
                <c:pt idx="3560">
                  <c:v>6.4000000000000001E-2</c:v>
                </c:pt>
                <c:pt idx="3561">
                  <c:v>6.3E-2</c:v>
                </c:pt>
                <c:pt idx="3562">
                  <c:v>6.3E-2</c:v>
                </c:pt>
                <c:pt idx="3563">
                  <c:v>6.2E-2</c:v>
                </c:pt>
                <c:pt idx="3564">
                  <c:v>6.0999999999999999E-2</c:v>
                </c:pt>
                <c:pt idx="3565">
                  <c:v>0.06</c:v>
                </c:pt>
                <c:pt idx="3566">
                  <c:v>5.8999999999999997E-2</c:v>
                </c:pt>
                <c:pt idx="3567">
                  <c:v>5.8000000000000003E-2</c:v>
                </c:pt>
                <c:pt idx="3568">
                  <c:v>5.8000000000000003E-2</c:v>
                </c:pt>
                <c:pt idx="3569">
                  <c:v>5.7000000000000002E-2</c:v>
                </c:pt>
                <c:pt idx="3570">
                  <c:v>5.6000000000000001E-2</c:v>
                </c:pt>
                <c:pt idx="3571">
                  <c:v>5.6000000000000001E-2</c:v>
                </c:pt>
                <c:pt idx="3572">
                  <c:v>5.5E-2</c:v>
                </c:pt>
                <c:pt idx="3573">
                  <c:v>5.3999999999999999E-2</c:v>
                </c:pt>
                <c:pt idx="3574">
                  <c:v>5.3999999999999999E-2</c:v>
                </c:pt>
                <c:pt idx="3575">
                  <c:v>5.2999999999999999E-2</c:v>
                </c:pt>
                <c:pt idx="3576">
                  <c:v>5.1999999999999998E-2</c:v>
                </c:pt>
                <c:pt idx="3577">
                  <c:v>5.1999999999999998E-2</c:v>
                </c:pt>
                <c:pt idx="3578">
                  <c:v>5.0999999999999997E-2</c:v>
                </c:pt>
                <c:pt idx="3579">
                  <c:v>5.0999999999999997E-2</c:v>
                </c:pt>
                <c:pt idx="3580">
                  <c:v>0.05</c:v>
                </c:pt>
                <c:pt idx="3581">
                  <c:v>4.9000000000000002E-2</c:v>
                </c:pt>
                <c:pt idx="3582">
                  <c:v>4.9000000000000002E-2</c:v>
                </c:pt>
                <c:pt idx="3583">
                  <c:v>4.8000000000000001E-2</c:v>
                </c:pt>
                <c:pt idx="3584">
                  <c:v>4.8000000000000001E-2</c:v>
                </c:pt>
                <c:pt idx="3585">
                  <c:v>4.7E-2</c:v>
                </c:pt>
                <c:pt idx="3586">
                  <c:v>4.7E-2</c:v>
                </c:pt>
                <c:pt idx="3587">
                  <c:v>4.5999999999999999E-2</c:v>
                </c:pt>
                <c:pt idx="3588">
                  <c:v>4.5999999999999999E-2</c:v>
                </c:pt>
                <c:pt idx="3589">
                  <c:v>4.4999999999999998E-2</c:v>
                </c:pt>
                <c:pt idx="3590">
                  <c:v>4.4999999999999998E-2</c:v>
                </c:pt>
                <c:pt idx="3591">
                  <c:v>4.4999999999999998E-2</c:v>
                </c:pt>
                <c:pt idx="3592">
                  <c:v>4.3999999999999997E-2</c:v>
                </c:pt>
                <c:pt idx="3593">
                  <c:v>4.3999999999999997E-2</c:v>
                </c:pt>
                <c:pt idx="3594">
                  <c:v>4.2999999999999997E-2</c:v>
                </c:pt>
                <c:pt idx="3595">
                  <c:v>4.2999999999999997E-2</c:v>
                </c:pt>
                <c:pt idx="3596">
                  <c:v>4.2000000000000003E-2</c:v>
                </c:pt>
                <c:pt idx="3597">
                  <c:v>4.2000000000000003E-2</c:v>
                </c:pt>
                <c:pt idx="3598">
                  <c:v>4.2000000000000003E-2</c:v>
                </c:pt>
                <c:pt idx="3599">
                  <c:v>4.1000000000000002E-2</c:v>
                </c:pt>
                <c:pt idx="3600">
                  <c:v>0.46</c:v>
                </c:pt>
                <c:pt idx="3601">
                  <c:v>0.41799999999999998</c:v>
                </c:pt>
                <c:pt idx="3602">
                  <c:v>0.38300000000000001</c:v>
                </c:pt>
                <c:pt idx="3603">
                  <c:v>0.35399999999999998</c:v>
                </c:pt>
                <c:pt idx="3604">
                  <c:v>0.32900000000000001</c:v>
                </c:pt>
                <c:pt idx="3605">
                  <c:v>0.307</c:v>
                </c:pt>
                <c:pt idx="3606">
                  <c:v>0.28799999999999998</c:v>
                </c:pt>
                <c:pt idx="3607">
                  <c:v>0.27100000000000002</c:v>
                </c:pt>
                <c:pt idx="3608">
                  <c:v>0.25600000000000001</c:v>
                </c:pt>
                <c:pt idx="3609">
                  <c:v>0.24199999999999999</c:v>
                </c:pt>
                <c:pt idx="3610">
                  <c:v>0.23</c:v>
                </c:pt>
                <c:pt idx="3611">
                  <c:v>0.219</c:v>
                </c:pt>
                <c:pt idx="3612">
                  <c:v>0.20899999999999999</c:v>
                </c:pt>
                <c:pt idx="3613">
                  <c:v>0.2</c:v>
                </c:pt>
                <c:pt idx="3614">
                  <c:v>0.192</c:v>
                </c:pt>
                <c:pt idx="3615">
                  <c:v>0.184</c:v>
                </c:pt>
                <c:pt idx="3616">
                  <c:v>0.17699999999999999</c:v>
                </c:pt>
                <c:pt idx="3617">
                  <c:v>0.17</c:v>
                </c:pt>
                <c:pt idx="3618">
                  <c:v>0.16400000000000001</c:v>
                </c:pt>
                <c:pt idx="3619">
                  <c:v>0.159</c:v>
                </c:pt>
                <c:pt idx="3620">
                  <c:v>0.153</c:v>
                </c:pt>
                <c:pt idx="3621">
                  <c:v>0.14799999999999999</c:v>
                </c:pt>
                <c:pt idx="3622">
                  <c:v>0.14399999999999999</c:v>
                </c:pt>
                <c:pt idx="3623">
                  <c:v>0.13900000000000001</c:v>
                </c:pt>
                <c:pt idx="3624">
                  <c:v>0.13500000000000001</c:v>
                </c:pt>
                <c:pt idx="3625">
                  <c:v>0.13100000000000001</c:v>
                </c:pt>
                <c:pt idx="3626">
                  <c:v>0.128</c:v>
                </c:pt>
                <c:pt idx="3627">
                  <c:v>0.124</c:v>
                </c:pt>
                <c:pt idx="3628">
                  <c:v>0.121</c:v>
                </c:pt>
                <c:pt idx="3629">
                  <c:v>0.11799999999999999</c:v>
                </c:pt>
                <c:pt idx="3630">
                  <c:v>0.115</c:v>
                </c:pt>
                <c:pt idx="3631">
                  <c:v>0.112</c:v>
                </c:pt>
                <c:pt idx="3632">
                  <c:v>0.11</c:v>
                </c:pt>
                <c:pt idx="3633">
                  <c:v>0.107</c:v>
                </c:pt>
                <c:pt idx="3634">
                  <c:v>0.105</c:v>
                </c:pt>
                <c:pt idx="3635">
                  <c:v>0.10199999999999999</c:v>
                </c:pt>
                <c:pt idx="3636">
                  <c:v>0.1</c:v>
                </c:pt>
                <c:pt idx="3637">
                  <c:v>9.8000000000000004E-2</c:v>
                </c:pt>
                <c:pt idx="3638">
                  <c:v>9.6000000000000002E-2</c:v>
                </c:pt>
                <c:pt idx="3639">
                  <c:v>9.4E-2</c:v>
                </c:pt>
                <c:pt idx="3640">
                  <c:v>9.1999999999999998E-2</c:v>
                </c:pt>
                <c:pt idx="3641">
                  <c:v>0.09</c:v>
                </c:pt>
                <c:pt idx="3642">
                  <c:v>8.7999999999999995E-2</c:v>
                </c:pt>
                <c:pt idx="3643">
                  <c:v>8.6999999999999994E-2</c:v>
                </c:pt>
                <c:pt idx="3644">
                  <c:v>8.5000000000000006E-2</c:v>
                </c:pt>
                <c:pt idx="3645">
                  <c:v>8.4000000000000005E-2</c:v>
                </c:pt>
                <c:pt idx="3646">
                  <c:v>8.2000000000000003E-2</c:v>
                </c:pt>
                <c:pt idx="3647">
                  <c:v>8.1000000000000003E-2</c:v>
                </c:pt>
                <c:pt idx="3648">
                  <c:v>7.9000000000000001E-2</c:v>
                </c:pt>
                <c:pt idx="3649">
                  <c:v>7.8E-2</c:v>
                </c:pt>
                <c:pt idx="3650">
                  <c:v>7.6999999999999999E-2</c:v>
                </c:pt>
                <c:pt idx="3651">
                  <c:v>7.4999999999999997E-2</c:v>
                </c:pt>
                <c:pt idx="3652">
                  <c:v>7.3999999999999996E-2</c:v>
                </c:pt>
                <c:pt idx="3653">
                  <c:v>7.2999999999999995E-2</c:v>
                </c:pt>
                <c:pt idx="3654">
                  <c:v>7.1999999999999995E-2</c:v>
                </c:pt>
                <c:pt idx="3655">
                  <c:v>7.0999999999999994E-2</c:v>
                </c:pt>
                <c:pt idx="3656">
                  <c:v>7.0000000000000007E-2</c:v>
                </c:pt>
                <c:pt idx="3657">
                  <c:v>6.9000000000000006E-2</c:v>
                </c:pt>
                <c:pt idx="3658">
                  <c:v>6.8000000000000005E-2</c:v>
                </c:pt>
                <c:pt idx="3659">
                  <c:v>6.7000000000000004E-2</c:v>
                </c:pt>
                <c:pt idx="3660">
                  <c:v>6.6000000000000003E-2</c:v>
                </c:pt>
                <c:pt idx="3661">
                  <c:v>6.5000000000000002E-2</c:v>
                </c:pt>
                <c:pt idx="3662">
                  <c:v>6.4000000000000001E-2</c:v>
                </c:pt>
                <c:pt idx="3663">
                  <c:v>6.3E-2</c:v>
                </c:pt>
                <c:pt idx="3664">
                  <c:v>6.2E-2</c:v>
                </c:pt>
                <c:pt idx="3665">
                  <c:v>6.0999999999999999E-2</c:v>
                </c:pt>
                <c:pt idx="3666">
                  <c:v>6.0999999999999999E-2</c:v>
                </c:pt>
                <c:pt idx="3667">
                  <c:v>0.06</c:v>
                </c:pt>
                <c:pt idx="3668">
                  <c:v>5.8999999999999997E-2</c:v>
                </c:pt>
                <c:pt idx="3669">
                  <c:v>5.8000000000000003E-2</c:v>
                </c:pt>
                <c:pt idx="3670">
                  <c:v>5.8000000000000003E-2</c:v>
                </c:pt>
                <c:pt idx="3671">
                  <c:v>5.7000000000000002E-2</c:v>
                </c:pt>
                <c:pt idx="3672">
                  <c:v>5.6000000000000001E-2</c:v>
                </c:pt>
                <c:pt idx="3673">
                  <c:v>5.5E-2</c:v>
                </c:pt>
                <c:pt idx="3674">
                  <c:v>5.5E-2</c:v>
                </c:pt>
                <c:pt idx="3675">
                  <c:v>5.3999999999999999E-2</c:v>
                </c:pt>
                <c:pt idx="3676">
                  <c:v>5.2999999999999999E-2</c:v>
                </c:pt>
                <c:pt idx="3677">
                  <c:v>5.2999999999999999E-2</c:v>
                </c:pt>
                <c:pt idx="3678">
                  <c:v>5.1999999999999998E-2</c:v>
                </c:pt>
                <c:pt idx="3679">
                  <c:v>5.1999999999999998E-2</c:v>
                </c:pt>
                <c:pt idx="3680">
                  <c:v>5.0999999999999997E-2</c:v>
                </c:pt>
                <c:pt idx="3681">
                  <c:v>5.0999999999999997E-2</c:v>
                </c:pt>
                <c:pt idx="3682">
                  <c:v>0.05</c:v>
                </c:pt>
                <c:pt idx="3683">
                  <c:v>4.9000000000000002E-2</c:v>
                </c:pt>
                <c:pt idx="3684">
                  <c:v>4.9000000000000002E-2</c:v>
                </c:pt>
                <c:pt idx="3685">
                  <c:v>4.8000000000000001E-2</c:v>
                </c:pt>
                <c:pt idx="3686">
                  <c:v>4.8000000000000001E-2</c:v>
                </c:pt>
                <c:pt idx="3687">
                  <c:v>4.7E-2</c:v>
                </c:pt>
                <c:pt idx="3688">
                  <c:v>4.7E-2</c:v>
                </c:pt>
                <c:pt idx="3689">
                  <c:v>4.5999999999999999E-2</c:v>
                </c:pt>
                <c:pt idx="3690">
                  <c:v>4.5999999999999999E-2</c:v>
                </c:pt>
                <c:pt idx="3691">
                  <c:v>4.5999999999999999E-2</c:v>
                </c:pt>
                <c:pt idx="3692">
                  <c:v>4.4999999999999998E-2</c:v>
                </c:pt>
                <c:pt idx="3693">
                  <c:v>4.4999999999999998E-2</c:v>
                </c:pt>
                <c:pt idx="3694">
                  <c:v>4.3999999999999997E-2</c:v>
                </c:pt>
                <c:pt idx="3695">
                  <c:v>4.3999999999999997E-2</c:v>
                </c:pt>
                <c:pt idx="3696">
                  <c:v>4.2999999999999997E-2</c:v>
                </c:pt>
                <c:pt idx="3697">
                  <c:v>4.2999999999999997E-2</c:v>
                </c:pt>
                <c:pt idx="3698">
                  <c:v>4.2999999999999997E-2</c:v>
                </c:pt>
                <c:pt idx="3699">
                  <c:v>4.2000000000000003E-2</c:v>
                </c:pt>
                <c:pt idx="3700">
                  <c:v>0.47</c:v>
                </c:pt>
                <c:pt idx="3701">
                  <c:v>0.42699999999999999</c:v>
                </c:pt>
                <c:pt idx="3702">
                  <c:v>0.39200000000000002</c:v>
                </c:pt>
                <c:pt idx="3703">
                  <c:v>0.36199999999999999</c:v>
                </c:pt>
                <c:pt idx="3704">
                  <c:v>0.33600000000000002</c:v>
                </c:pt>
                <c:pt idx="3705">
                  <c:v>0.313</c:v>
                </c:pt>
                <c:pt idx="3706">
                  <c:v>0.29399999999999998</c:v>
                </c:pt>
                <c:pt idx="3707">
                  <c:v>0.27600000000000002</c:v>
                </c:pt>
                <c:pt idx="3708">
                  <c:v>0.26100000000000001</c:v>
                </c:pt>
                <c:pt idx="3709">
                  <c:v>0.247</c:v>
                </c:pt>
                <c:pt idx="3710">
                  <c:v>0.23499999999999999</c:v>
                </c:pt>
                <c:pt idx="3711">
                  <c:v>0.224</c:v>
                </c:pt>
                <c:pt idx="3712">
                  <c:v>0.214</c:v>
                </c:pt>
                <c:pt idx="3713">
                  <c:v>0.20399999999999999</c:v>
                </c:pt>
                <c:pt idx="3714">
                  <c:v>0.19600000000000001</c:v>
                </c:pt>
                <c:pt idx="3715">
                  <c:v>0.188</c:v>
                </c:pt>
                <c:pt idx="3716">
                  <c:v>0.18099999999999999</c:v>
                </c:pt>
                <c:pt idx="3717">
                  <c:v>0.17399999999999999</c:v>
                </c:pt>
                <c:pt idx="3718">
                  <c:v>0.16800000000000001</c:v>
                </c:pt>
                <c:pt idx="3719">
                  <c:v>0.16200000000000001</c:v>
                </c:pt>
                <c:pt idx="3720">
                  <c:v>0.157</c:v>
                </c:pt>
                <c:pt idx="3721">
                  <c:v>0.152</c:v>
                </c:pt>
                <c:pt idx="3722">
                  <c:v>0.14699999999999999</c:v>
                </c:pt>
                <c:pt idx="3723">
                  <c:v>0.14199999999999999</c:v>
                </c:pt>
                <c:pt idx="3724">
                  <c:v>0.13800000000000001</c:v>
                </c:pt>
                <c:pt idx="3725">
                  <c:v>0.13400000000000001</c:v>
                </c:pt>
                <c:pt idx="3726">
                  <c:v>0.13100000000000001</c:v>
                </c:pt>
                <c:pt idx="3727">
                  <c:v>0.127</c:v>
                </c:pt>
                <c:pt idx="3728">
                  <c:v>0.124</c:v>
                </c:pt>
                <c:pt idx="3729">
                  <c:v>0.121</c:v>
                </c:pt>
                <c:pt idx="3730">
                  <c:v>0.11799999999999999</c:v>
                </c:pt>
                <c:pt idx="3731">
                  <c:v>0.115</c:v>
                </c:pt>
                <c:pt idx="3732">
                  <c:v>0.112</c:v>
                </c:pt>
                <c:pt idx="3733">
                  <c:v>0.109</c:v>
                </c:pt>
                <c:pt idx="3734">
                  <c:v>0.107</c:v>
                </c:pt>
                <c:pt idx="3735">
                  <c:v>0.104</c:v>
                </c:pt>
                <c:pt idx="3736">
                  <c:v>0.10199999999999999</c:v>
                </c:pt>
                <c:pt idx="3737">
                  <c:v>0.1</c:v>
                </c:pt>
                <c:pt idx="3738">
                  <c:v>9.8000000000000004E-2</c:v>
                </c:pt>
                <c:pt idx="3739">
                  <c:v>9.6000000000000002E-2</c:v>
                </c:pt>
                <c:pt idx="3740">
                  <c:v>9.4E-2</c:v>
                </c:pt>
                <c:pt idx="3741">
                  <c:v>9.1999999999999998E-2</c:v>
                </c:pt>
                <c:pt idx="3742">
                  <c:v>0.09</c:v>
                </c:pt>
                <c:pt idx="3743">
                  <c:v>8.8999999999999996E-2</c:v>
                </c:pt>
                <c:pt idx="3744">
                  <c:v>8.6999999999999994E-2</c:v>
                </c:pt>
                <c:pt idx="3745">
                  <c:v>8.5000000000000006E-2</c:v>
                </c:pt>
                <c:pt idx="3746">
                  <c:v>8.4000000000000005E-2</c:v>
                </c:pt>
                <c:pt idx="3747">
                  <c:v>8.2000000000000003E-2</c:v>
                </c:pt>
                <c:pt idx="3748">
                  <c:v>8.1000000000000003E-2</c:v>
                </c:pt>
                <c:pt idx="3749">
                  <c:v>0.08</c:v>
                </c:pt>
                <c:pt idx="3750">
                  <c:v>7.8E-2</c:v>
                </c:pt>
                <c:pt idx="3751">
                  <c:v>7.6999999999999999E-2</c:v>
                </c:pt>
                <c:pt idx="3752">
                  <c:v>7.5999999999999998E-2</c:v>
                </c:pt>
                <c:pt idx="3753">
                  <c:v>7.4999999999999997E-2</c:v>
                </c:pt>
                <c:pt idx="3754">
                  <c:v>7.2999999999999995E-2</c:v>
                </c:pt>
                <c:pt idx="3755">
                  <c:v>7.1999999999999995E-2</c:v>
                </c:pt>
                <c:pt idx="3756">
                  <c:v>7.0999999999999994E-2</c:v>
                </c:pt>
                <c:pt idx="3757">
                  <c:v>7.0000000000000007E-2</c:v>
                </c:pt>
                <c:pt idx="3758">
                  <c:v>6.9000000000000006E-2</c:v>
                </c:pt>
                <c:pt idx="3759">
                  <c:v>6.8000000000000005E-2</c:v>
                </c:pt>
                <c:pt idx="3760">
                  <c:v>6.7000000000000004E-2</c:v>
                </c:pt>
                <c:pt idx="3761">
                  <c:v>6.6000000000000003E-2</c:v>
                </c:pt>
                <c:pt idx="3762">
                  <c:v>6.5000000000000002E-2</c:v>
                </c:pt>
                <c:pt idx="3763">
                  <c:v>6.4000000000000001E-2</c:v>
                </c:pt>
                <c:pt idx="3764">
                  <c:v>6.4000000000000001E-2</c:v>
                </c:pt>
                <c:pt idx="3765">
                  <c:v>6.3E-2</c:v>
                </c:pt>
                <c:pt idx="3766">
                  <c:v>6.2E-2</c:v>
                </c:pt>
                <c:pt idx="3767">
                  <c:v>6.0999999999999999E-2</c:v>
                </c:pt>
                <c:pt idx="3768">
                  <c:v>0.06</c:v>
                </c:pt>
                <c:pt idx="3769">
                  <c:v>5.8999999999999997E-2</c:v>
                </c:pt>
                <c:pt idx="3770">
                  <c:v>5.8999999999999997E-2</c:v>
                </c:pt>
                <c:pt idx="3771">
                  <c:v>5.8000000000000003E-2</c:v>
                </c:pt>
                <c:pt idx="3772">
                  <c:v>5.7000000000000002E-2</c:v>
                </c:pt>
                <c:pt idx="3773">
                  <c:v>5.7000000000000002E-2</c:v>
                </c:pt>
                <c:pt idx="3774">
                  <c:v>5.6000000000000001E-2</c:v>
                </c:pt>
                <c:pt idx="3775">
                  <c:v>5.5E-2</c:v>
                </c:pt>
                <c:pt idx="3776">
                  <c:v>5.5E-2</c:v>
                </c:pt>
                <c:pt idx="3777">
                  <c:v>5.3999999999999999E-2</c:v>
                </c:pt>
                <c:pt idx="3778">
                  <c:v>5.2999999999999999E-2</c:v>
                </c:pt>
                <c:pt idx="3779">
                  <c:v>5.2999999999999999E-2</c:v>
                </c:pt>
                <c:pt idx="3780">
                  <c:v>5.1999999999999998E-2</c:v>
                </c:pt>
                <c:pt idx="3781">
                  <c:v>5.1999999999999998E-2</c:v>
                </c:pt>
                <c:pt idx="3782">
                  <c:v>5.0999999999999997E-2</c:v>
                </c:pt>
                <c:pt idx="3783">
                  <c:v>5.0999999999999997E-2</c:v>
                </c:pt>
                <c:pt idx="3784">
                  <c:v>0.05</c:v>
                </c:pt>
                <c:pt idx="3785">
                  <c:v>4.9000000000000002E-2</c:v>
                </c:pt>
                <c:pt idx="3786">
                  <c:v>4.9000000000000002E-2</c:v>
                </c:pt>
                <c:pt idx="3787">
                  <c:v>4.8000000000000001E-2</c:v>
                </c:pt>
                <c:pt idx="3788">
                  <c:v>4.8000000000000001E-2</c:v>
                </c:pt>
                <c:pt idx="3789">
                  <c:v>4.7E-2</c:v>
                </c:pt>
                <c:pt idx="3790">
                  <c:v>4.7E-2</c:v>
                </c:pt>
                <c:pt idx="3791">
                  <c:v>4.7E-2</c:v>
                </c:pt>
                <c:pt idx="3792">
                  <c:v>4.5999999999999999E-2</c:v>
                </c:pt>
                <c:pt idx="3793">
                  <c:v>4.5999999999999999E-2</c:v>
                </c:pt>
                <c:pt idx="3794">
                  <c:v>4.4999999999999998E-2</c:v>
                </c:pt>
                <c:pt idx="3795">
                  <c:v>4.4999999999999998E-2</c:v>
                </c:pt>
                <c:pt idx="3796">
                  <c:v>4.3999999999999997E-2</c:v>
                </c:pt>
                <c:pt idx="3797">
                  <c:v>4.3999999999999997E-2</c:v>
                </c:pt>
                <c:pt idx="3798">
                  <c:v>4.3999999999999997E-2</c:v>
                </c:pt>
                <c:pt idx="3799">
                  <c:v>4.2999999999999997E-2</c:v>
                </c:pt>
                <c:pt idx="3800">
                  <c:v>0.48</c:v>
                </c:pt>
                <c:pt idx="3801">
                  <c:v>0.436</c:v>
                </c:pt>
                <c:pt idx="3802">
                  <c:v>0.4</c:v>
                </c:pt>
                <c:pt idx="3803">
                  <c:v>0.36899999999999999</c:v>
                </c:pt>
                <c:pt idx="3804">
                  <c:v>0.34300000000000003</c:v>
                </c:pt>
                <c:pt idx="3805">
                  <c:v>0.32</c:v>
                </c:pt>
                <c:pt idx="3806">
                  <c:v>0.3</c:v>
                </c:pt>
                <c:pt idx="3807">
                  <c:v>0.28199999999999997</c:v>
                </c:pt>
                <c:pt idx="3808">
                  <c:v>0.26700000000000002</c:v>
                </c:pt>
                <c:pt idx="3809">
                  <c:v>0.253</c:v>
                </c:pt>
                <c:pt idx="3810">
                  <c:v>0.24</c:v>
                </c:pt>
                <c:pt idx="3811">
                  <c:v>0.22900000000000001</c:v>
                </c:pt>
                <c:pt idx="3812">
                  <c:v>0.218</c:v>
                </c:pt>
                <c:pt idx="3813">
                  <c:v>0.20899999999999999</c:v>
                </c:pt>
                <c:pt idx="3814">
                  <c:v>0.2</c:v>
                </c:pt>
                <c:pt idx="3815">
                  <c:v>0.192</c:v>
                </c:pt>
                <c:pt idx="3816">
                  <c:v>0.185</c:v>
                </c:pt>
                <c:pt idx="3817">
                  <c:v>0.17799999999999999</c:v>
                </c:pt>
                <c:pt idx="3818">
                  <c:v>0.17100000000000001</c:v>
                </c:pt>
                <c:pt idx="3819">
                  <c:v>0.16600000000000001</c:v>
                </c:pt>
                <c:pt idx="3820">
                  <c:v>0.16</c:v>
                </c:pt>
                <c:pt idx="3821">
                  <c:v>0.155</c:v>
                </c:pt>
                <c:pt idx="3822">
                  <c:v>0.15</c:v>
                </c:pt>
                <c:pt idx="3823">
                  <c:v>0.14499999999999999</c:v>
                </c:pt>
                <c:pt idx="3824">
                  <c:v>0.14099999999999999</c:v>
                </c:pt>
                <c:pt idx="3825">
                  <c:v>0.13700000000000001</c:v>
                </c:pt>
                <c:pt idx="3826">
                  <c:v>0.13300000000000001</c:v>
                </c:pt>
                <c:pt idx="3827">
                  <c:v>0.13</c:v>
                </c:pt>
                <c:pt idx="3828">
                  <c:v>0.126</c:v>
                </c:pt>
                <c:pt idx="3829">
                  <c:v>0.123</c:v>
                </c:pt>
                <c:pt idx="3830">
                  <c:v>0.12</c:v>
                </c:pt>
                <c:pt idx="3831">
                  <c:v>0.11700000000000001</c:v>
                </c:pt>
                <c:pt idx="3832">
                  <c:v>0.114</c:v>
                </c:pt>
                <c:pt idx="3833">
                  <c:v>0.112</c:v>
                </c:pt>
                <c:pt idx="3834">
                  <c:v>0.109</c:v>
                </c:pt>
                <c:pt idx="3835">
                  <c:v>0.107</c:v>
                </c:pt>
                <c:pt idx="3836">
                  <c:v>0.104</c:v>
                </c:pt>
                <c:pt idx="3837">
                  <c:v>0.10199999999999999</c:v>
                </c:pt>
                <c:pt idx="3838">
                  <c:v>0.1</c:v>
                </c:pt>
                <c:pt idx="3839">
                  <c:v>9.8000000000000004E-2</c:v>
                </c:pt>
                <c:pt idx="3840">
                  <c:v>9.6000000000000002E-2</c:v>
                </c:pt>
                <c:pt idx="3841">
                  <c:v>9.4E-2</c:v>
                </c:pt>
                <c:pt idx="3842">
                  <c:v>9.1999999999999998E-2</c:v>
                </c:pt>
                <c:pt idx="3843">
                  <c:v>9.0999999999999998E-2</c:v>
                </c:pt>
                <c:pt idx="3844">
                  <c:v>8.8999999999999996E-2</c:v>
                </c:pt>
                <c:pt idx="3845">
                  <c:v>8.6999999999999994E-2</c:v>
                </c:pt>
                <c:pt idx="3846">
                  <c:v>8.5999999999999993E-2</c:v>
                </c:pt>
                <c:pt idx="3847">
                  <c:v>8.4000000000000005E-2</c:v>
                </c:pt>
                <c:pt idx="3848">
                  <c:v>8.3000000000000004E-2</c:v>
                </c:pt>
                <c:pt idx="3849">
                  <c:v>8.1000000000000003E-2</c:v>
                </c:pt>
                <c:pt idx="3850">
                  <c:v>0.08</c:v>
                </c:pt>
                <c:pt idx="3851">
                  <c:v>7.9000000000000001E-2</c:v>
                </c:pt>
                <c:pt idx="3852">
                  <c:v>7.6999999999999999E-2</c:v>
                </c:pt>
                <c:pt idx="3853">
                  <c:v>7.5999999999999998E-2</c:v>
                </c:pt>
                <c:pt idx="3854">
                  <c:v>7.4999999999999997E-2</c:v>
                </c:pt>
                <c:pt idx="3855">
                  <c:v>7.3999999999999996E-2</c:v>
                </c:pt>
                <c:pt idx="3856">
                  <c:v>7.2999999999999995E-2</c:v>
                </c:pt>
                <c:pt idx="3857">
                  <c:v>7.1999999999999995E-2</c:v>
                </c:pt>
                <c:pt idx="3858">
                  <c:v>7.0999999999999994E-2</c:v>
                </c:pt>
                <c:pt idx="3859">
                  <c:v>7.0000000000000007E-2</c:v>
                </c:pt>
                <c:pt idx="3860">
                  <c:v>6.9000000000000006E-2</c:v>
                </c:pt>
                <c:pt idx="3861">
                  <c:v>6.8000000000000005E-2</c:v>
                </c:pt>
                <c:pt idx="3862">
                  <c:v>6.7000000000000004E-2</c:v>
                </c:pt>
                <c:pt idx="3863">
                  <c:v>6.6000000000000003E-2</c:v>
                </c:pt>
                <c:pt idx="3864">
                  <c:v>6.5000000000000002E-2</c:v>
                </c:pt>
                <c:pt idx="3865">
                  <c:v>6.4000000000000001E-2</c:v>
                </c:pt>
                <c:pt idx="3866">
                  <c:v>6.3E-2</c:v>
                </c:pt>
                <c:pt idx="3867">
                  <c:v>6.2E-2</c:v>
                </c:pt>
                <c:pt idx="3868">
                  <c:v>6.2E-2</c:v>
                </c:pt>
                <c:pt idx="3869">
                  <c:v>6.0999999999999999E-2</c:v>
                </c:pt>
                <c:pt idx="3870">
                  <c:v>0.06</c:v>
                </c:pt>
                <c:pt idx="3871">
                  <c:v>5.8999999999999997E-2</c:v>
                </c:pt>
                <c:pt idx="3872">
                  <c:v>5.8999999999999997E-2</c:v>
                </c:pt>
                <c:pt idx="3873">
                  <c:v>5.8000000000000003E-2</c:v>
                </c:pt>
                <c:pt idx="3874">
                  <c:v>5.7000000000000002E-2</c:v>
                </c:pt>
                <c:pt idx="3875">
                  <c:v>5.6000000000000001E-2</c:v>
                </c:pt>
                <c:pt idx="3876">
                  <c:v>5.6000000000000001E-2</c:v>
                </c:pt>
                <c:pt idx="3877">
                  <c:v>5.5E-2</c:v>
                </c:pt>
                <c:pt idx="3878">
                  <c:v>5.5E-2</c:v>
                </c:pt>
                <c:pt idx="3879">
                  <c:v>5.3999999999999999E-2</c:v>
                </c:pt>
                <c:pt idx="3880">
                  <c:v>5.2999999999999999E-2</c:v>
                </c:pt>
                <c:pt idx="3881">
                  <c:v>5.2999999999999999E-2</c:v>
                </c:pt>
                <c:pt idx="3882">
                  <c:v>5.1999999999999998E-2</c:v>
                </c:pt>
                <c:pt idx="3883">
                  <c:v>5.1999999999999998E-2</c:v>
                </c:pt>
                <c:pt idx="3884">
                  <c:v>5.0999999999999997E-2</c:v>
                </c:pt>
                <c:pt idx="3885">
                  <c:v>5.0999999999999997E-2</c:v>
                </c:pt>
                <c:pt idx="3886">
                  <c:v>0.05</c:v>
                </c:pt>
                <c:pt idx="3887">
                  <c:v>4.9000000000000002E-2</c:v>
                </c:pt>
                <c:pt idx="3888">
                  <c:v>4.9000000000000002E-2</c:v>
                </c:pt>
                <c:pt idx="3889">
                  <c:v>4.8000000000000001E-2</c:v>
                </c:pt>
                <c:pt idx="3890">
                  <c:v>4.8000000000000001E-2</c:v>
                </c:pt>
                <c:pt idx="3891">
                  <c:v>4.8000000000000001E-2</c:v>
                </c:pt>
                <c:pt idx="3892">
                  <c:v>4.7E-2</c:v>
                </c:pt>
                <c:pt idx="3893">
                  <c:v>4.7E-2</c:v>
                </c:pt>
                <c:pt idx="3894">
                  <c:v>4.5999999999999999E-2</c:v>
                </c:pt>
                <c:pt idx="3895">
                  <c:v>4.5999999999999999E-2</c:v>
                </c:pt>
                <c:pt idx="3896">
                  <c:v>4.4999999999999998E-2</c:v>
                </c:pt>
                <c:pt idx="3897">
                  <c:v>4.4999999999999998E-2</c:v>
                </c:pt>
                <c:pt idx="3898">
                  <c:v>4.3999999999999997E-2</c:v>
                </c:pt>
                <c:pt idx="3899">
                  <c:v>4.3999999999999997E-2</c:v>
                </c:pt>
                <c:pt idx="3900">
                  <c:v>0.49</c:v>
                </c:pt>
                <c:pt idx="3901">
                  <c:v>0.44500000000000001</c:v>
                </c:pt>
                <c:pt idx="3902">
                  <c:v>0.40799999999999997</c:v>
                </c:pt>
                <c:pt idx="3903">
                  <c:v>0.377</c:v>
                </c:pt>
                <c:pt idx="3904">
                  <c:v>0.35</c:v>
                </c:pt>
                <c:pt idx="3905">
                  <c:v>0.32700000000000001</c:v>
                </c:pt>
                <c:pt idx="3906">
                  <c:v>0.30599999999999999</c:v>
                </c:pt>
                <c:pt idx="3907">
                  <c:v>0.28799999999999998</c:v>
                </c:pt>
                <c:pt idx="3908">
                  <c:v>0.27200000000000002</c:v>
                </c:pt>
                <c:pt idx="3909">
                  <c:v>0.25800000000000001</c:v>
                </c:pt>
                <c:pt idx="3910">
                  <c:v>0.245</c:v>
                </c:pt>
                <c:pt idx="3911">
                  <c:v>0.23300000000000001</c:v>
                </c:pt>
                <c:pt idx="3912">
                  <c:v>0.223</c:v>
                </c:pt>
                <c:pt idx="3913">
                  <c:v>0.21299999999999999</c:v>
                </c:pt>
                <c:pt idx="3914">
                  <c:v>0.20399999999999999</c:v>
                </c:pt>
                <c:pt idx="3915">
                  <c:v>0.19600000000000001</c:v>
                </c:pt>
                <c:pt idx="3916">
                  <c:v>0.188</c:v>
                </c:pt>
                <c:pt idx="3917">
                  <c:v>0.18099999999999999</c:v>
                </c:pt>
                <c:pt idx="3918">
                  <c:v>0.17499999999999999</c:v>
                </c:pt>
                <c:pt idx="3919">
                  <c:v>0.16900000000000001</c:v>
                </c:pt>
                <c:pt idx="3920">
                  <c:v>0.16300000000000001</c:v>
                </c:pt>
                <c:pt idx="3921">
                  <c:v>0.158</c:v>
                </c:pt>
                <c:pt idx="3922">
                  <c:v>0.153</c:v>
                </c:pt>
                <c:pt idx="3923">
                  <c:v>0.14799999999999999</c:v>
                </c:pt>
                <c:pt idx="3924">
                  <c:v>0.14399999999999999</c:v>
                </c:pt>
                <c:pt idx="3925">
                  <c:v>0.14000000000000001</c:v>
                </c:pt>
                <c:pt idx="3926">
                  <c:v>0.13600000000000001</c:v>
                </c:pt>
                <c:pt idx="3927">
                  <c:v>0.13200000000000001</c:v>
                </c:pt>
                <c:pt idx="3928">
                  <c:v>0.129</c:v>
                </c:pt>
                <c:pt idx="3929">
                  <c:v>0.126</c:v>
                </c:pt>
                <c:pt idx="3930">
                  <c:v>0.123</c:v>
                </c:pt>
                <c:pt idx="3931">
                  <c:v>0.12</c:v>
                </c:pt>
                <c:pt idx="3932">
                  <c:v>0.11700000000000001</c:v>
                </c:pt>
                <c:pt idx="3933">
                  <c:v>0.114</c:v>
                </c:pt>
                <c:pt idx="3934">
                  <c:v>0.111</c:v>
                </c:pt>
                <c:pt idx="3935">
                  <c:v>0.109</c:v>
                </c:pt>
                <c:pt idx="3936">
                  <c:v>0.107</c:v>
                </c:pt>
                <c:pt idx="3937">
                  <c:v>0.104</c:v>
                </c:pt>
                <c:pt idx="3938">
                  <c:v>0.10199999999999999</c:v>
                </c:pt>
                <c:pt idx="3939">
                  <c:v>0.1</c:v>
                </c:pt>
                <c:pt idx="3940">
                  <c:v>9.8000000000000004E-2</c:v>
                </c:pt>
                <c:pt idx="3941">
                  <c:v>9.6000000000000002E-2</c:v>
                </c:pt>
                <c:pt idx="3942">
                  <c:v>9.4E-2</c:v>
                </c:pt>
                <c:pt idx="3943">
                  <c:v>9.1999999999999998E-2</c:v>
                </c:pt>
                <c:pt idx="3944">
                  <c:v>9.0999999999999998E-2</c:v>
                </c:pt>
                <c:pt idx="3945">
                  <c:v>8.8999999999999996E-2</c:v>
                </c:pt>
                <c:pt idx="3946">
                  <c:v>8.7999999999999995E-2</c:v>
                </c:pt>
                <c:pt idx="3947">
                  <c:v>8.5999999999999993E-2</c:v>
                </c:pt>
                <c:pt idx="3948">
                  <c:v>8.4000000000000005E-2</c:v>
                </c:pt>
                <c:pt idx="3949">
                  <c:v>8.3000000000000004E-2</c:v>
                </c:pt>
                <c:pt idx="3950">
                  <c:v>8.2000000000000003E-2</c:v>
                </c:pt>
                <c:pt idx="3951">
                  <c:v>0.08</c:v>
                </c:pt>
                <c:pt idx="3952">
                  <c:v>7.9000000000000001E-2</c:v>
                </c:pt>
                <c:pt idx="3953">
                  <c:v>7.8E-2</c:v>
                </c:pt>
                <c:pt idx="3954">
                  <c:v>7.6999999999999999E-2</c:v>
                </c:pt>
                <c:pt idx="3955">
                  <c:v>7.4999999999999997E-2</c:v>
                </c:pt>
                <c:pt idx="3956">
                  <c:v>7.3999999999999996E-2</c:v>
                </c:pt>
                <c:pt idx="3957">
                  <c:v>7.2999999999999995E-2</c:v>
                </c:pt>
                <c:pt idx="3958">
                  <c:v>7.1999999999999995E-2</c:v>
                </c:pt>
                <c:pt idx="3959">
                  <c:v>7.0999999999999994E-2</c:v>
                </c:pt>
                <c:pt idx="3960">
                  <c:v>7.0000000000000007E-2</c:v>
                </c:pt>
                <c:pt idx="3961">
                  <c:v>6.9000000000000006E-2</c:v>
                </c:pt>
                <c:pt idx="3962">
                  <c:v>6.8000000000000005E-2</c:v>
                </c:pt>
                <c:pt idx="3963">
                  <c:v>6.7000000000000004E-2</c:v>
                </c:pt>
                <c:pt idx="3964">
                  <c:v>6.6000000000000003E-2</c:v>
                </c:pt>
                <c:pt idx="3965">
                  <c:v>6.5000000000000002E-2</c:v>
                </c:pt>
                <c:pt idx="3966">
                  <c:v>6.4000000000000001E-2</c:v>
                </c:pt>
                <c:pt idx="3967">
                  <c:v>6.4000000000000001E-2</c:v>
                </c:pt>
                <c:pt idx="3968">
                  <c:v>6.3E-2</c:v>
                </c:pt>
                <c:pt idx="3969">
                  <c:v>6.2E-2</c:v>
                </c:pt>
                <c:pt idx="3970">
                  <c:v>6.0999999999999999E-2</c:v>
                </c:pt>
                <c:pt idx="3971">
                  <c:v>0.06</c:v>
                </c:pt>
                <c:pt idx="3972">
                  <c:v>0.06</c:v>
                </c:pt>
                <c:pt idx="3973">
                  <c:v>5.8999999999999997E-2</c:v>
                </c:pt>
                <c:pt idx="3974">
                  <c:v>5.8000000000000003E-2</c:v>
                </c:pt>
                <c:pt idx="3975">
                  <c:v>5.8000000000000003E-2</c:v>
                </c:pt>
                <c:pt idx="3976">
                  <c:v>5.7000000000000002E-2</c:v>
                </c:pt>
                <c:pt idx="3977">
                  <c:v>5.6000000000000001E-2</c:v>
                </c:pt>
                <c:pt idx="3978">
                  <c:v>5.6000000000000001E-2</c:v>
                </c:pt>
                <c:pt idx="3979">
                  <c:v>5.5E-2</c:v>
                </c:pt>
                <c:pt idx="3980">
                  <c:v>5.3999999999999999E-2</c:v>
                </c:pt>
                <c:pt idx="3981">
                  <c:v>5.3999999999999999E-2</c:v>
                </c:pt>
                <c:pt idx="3982">
                  <c:v>5.2999999999999999E-2</c:v>
                </c:pt>
                <c:pt idx="3983">
                  <c:v>5.2999999999999999E-2</c:v>
                </c:pt>
                <c:pt idx="3984">
                  <c:v>5.1999999999999998E-2</c:v>
                </c:pt>
                <c:pt idx="3985">
                  <c:v>5.1999999999999998E-2</c:v>
                </c:pt>
                <c:pt idx="3986">
                  <c:v>5.0999999999999997E-2</c:v>
                </c:pt>
                <c:pt idx="3987">
                  <c:v>5.0999999999999997E-2</c:v>
                </c:pt>
                <c:pt idx="3988">
                  <c:v>0.05</c:v>
                </c:pt>
                <c:pt idx="3989">
                  <c:v>4.9000000000000002E-2</c:v>
                </c:pt>
                <c:pt idx="3990">
                  <c:v>4.9000000000000002E-2</c:v>
                </c:pt>
                <c:pt idx="3991">
                  <c:v>4.9000000000000002E-2</c:v>
                </c:pt>
                <c:pt idx="3992">
                  <c:v>4.8000000000000001E-2</c:v>
                </c:pt>
                <c:pt idx="3993">
                  <c:v>4.8000000000000001E-2</c:v>
                </c:pt>
                <c:pt idx="3994">
                  <c:v>4.7E-2</c:v>
                </c:pt>
                <c:pt idx="3995">
                  <c:v>4.7E-2</c:v>
                </c:pt>
                <c:pt idx="3996">
                  <c:v>4.5999999999999999E-2</c:v>
                </c:pt>
                <c:pt idx="3997">
                  <c:v>4.5999999999999999E-2</c:v>
                </c:pt>
                <c:pt idx="3998">
                  <c:v>4.4999999999999998E-2</c:v>
                </c:pt>
                <c:pt idx="3999">
                  <c:v>4.4999999999999998E-2</c:v>
                </c:pt>
                <c:pt idx="4000">
                  <c:v>0.5</c:v>
                </c:pt>
                <c:pt idx="4001">
                  <c:v>0.45500000000000002</c:v>
                </c:pt>
                <c:pt idx="4002">
                  <c:v>0.41699999999999998</c:v>
                </c:pt>
                <c:pt idx="4003">
                  <c:v>0.38500000000000001</c:v>
                </c:pt>
                <c:pt idx="4004">
                  <c:v>0.35699999999999998</c:v>
                </c:pt>
                <c:pt idx="4005">
                  <c:v>0.33300000000000002</c:v>
                </c:pt>
                <c:pt idx="4006">
                  <c:v>0.313</c:v>
                </c:pt>
                <c:pt idx="4007">
                  <c:v>0.29399999999999998</c:v>
                </c:pt>
                <c:pt idx="4008">
                  <c:v>0.27800000000000002</c:v>
                </c:pt>
                <c:pt idx="4009">
                  <c:v>0.26300000000000001</c:v>
                </c:pt>
                <c:pt idx="4010">
                  <c:v>0.25</c:v>
                </c:pt>
                <c:pt idx="4011">
                  <c:v>0.23799999999999999</c:v>
                </c:pt>
                <c:pt idx="4012">
                  <c:v>0.22700000000000001</c:v>
                </c:pt>
                <c:pt idx="4013">
                  <c:v>0.217</c:v>
                </c:pt>
                <c:pt idx="4014">
                  <c:v>0.20799999999999999</c:v>
                </c:pt>
                <c:pt idx="4015">
                  <c:v>0.2</c:v>
                </c:pt>
                <c:pt idx="4016">
                  <c:v>0.192</c:v>
                </c:pt>
                <c:pt idx="4017">
                  <c:v>0.185</c:v>
                </c:pt>
                <c:pt idx="4018">
                  <c:v>0.17899999999999999</c:v>
                </c:pt>
                <c:pt idx="4019">
                  <c:v>0.17199999999999999</c:v>
                </c:pt>
                <c:pt idx="4020">
                  <c:v>0.16700000000000001</c:v>
                </c:pt>
                <c:pt idx="4021">
                  <c:v>0.161</c:v>
                </c:pt>
                <c:pt idx="4022">
                  <c:v>0.156</c:v>
                </c:pt>
                <c:pt idx="4023">
                  <c:v>0.152</c:v>
                </c:pt>
                <c:pt idx="4024">
                  <c:v>0.14699999999999999</c:v>
                </c:pt>
                <c:pt idx="4025">
                  <c:v>0.14299999999999999</c:v>
                </c:pt>
                <c:pt idx="4026">
                  <c:v>0.13900000000000001</c:v>
                </c:pt>
                <c:pt idx="4027">
                  <c:v>0.13500000000000001</c:v>
                </c:pt>
                <c:pt idx="4028">
                  <c:v>0.13200000000000001</c:v>
                </c:pt>
                <c:pt idx="4029">
                  <c:v>0.128</c:v>
                </c:pt>
                <c:pt idx="4030">
                  <c:v>0.125</c:v>
                </c:pt>
                <c:pt idx="4031">
                  <c:v>0.122</c:v>
                </c:pt>
                <c:pt idx="4032">
                  <c:v>0.11899999999999999</c:v>
                </c:pt>
                <c:pt idx="4033">
                  <c:v>0.11600000000000001</c:v>
                </c:pt>
                <c:pt idx="4034">
                  <c:v>0.114</c:v>
                </c:pt>
                <c:pt idx="4035">
                  <c:v>0.111</c:v>
                </c:pt>
                <c:pt idx="4036">
                  <c:v>0.109</c:v>
                </c:pt>
                <c:pt idx="4037">
                  <c:v>0.106</c:v>
                </c:pt>
                <c:pt idx="4038">
                  <c:v>0.104</c:v>
                </c:pt>
                <c:pt idx="4039">
                  <c:v>0.10199999999999999</c:v>
                </c:pt>
                <c:pt idx="4040">
                  <c:v>0.1</c:v>
                </c:pt>
                <c:pt idx="4041">
                  <c:v>9.8000000000000004E-2</c:v>
                </c:pt>
                <c:pt idx="4042">
                  <c:v>9.6000000000000002E-2</c:v>
                </c:pt>
                <c:pt idx="4043">
                  <c:v>9.4E-2</c:v>
                </c:pt>
                <c:pt idx="4044">
                  <c:v>9.2999999999999999E-2</c:v>
                </c:pt>
                <c:pt idx="4045">
                  <c:v>9.0999999999999998E-2</c:v>
                </c:pt>
                <c:pt idx="4046">
                  <c:v>8.8999999999999996E-2</c:v>
                </c:pt>
                <c:pt idx="4047">
                  <c:v>8.7999999999999995E-2</c:v>
                </c:pt>
                <c:pt idx="4048">
                  <c:v>8.5999999999999993E-2</c:v>
                </c:pt>
                <c:pt idx="4049">
                  <c:v>8.5000000000000006E-2</c:v>
                </c:pt>
                <c:pt idx="4050">
                  <c:v>8.3000000000000004E-2</c:v>
                </c:pt>
                <c:pt idx="4051">
                  <c:v>8.2000000000000003E-2</c:v>
                </c:pt>
                <c:pt idx="4052">
                  <c:v>8.1000000000000003E-2</c:v>
                </c:pt>
                <c:pt idx="4053">
                  <c:v>7.9000000000000001E-2</c:v>
                </c:pt>
                <c:pt idx="4054">
                  <c:v>7.8E-2</c:v>
                </c:pt>
                <c:pt idx="4055">
                  <c:v>7.6999999999999999E-2</c:v>
                </c:pt>
                <c:pt idx="4056">
                  <c:v>7.5999999999999998E-2</c:v>
                </c:pt>
                <c:pt idx="4057">
                  <c:v>7.4999999999999997E-2</c:v>
                </c:pt>
                <c:pt idx="4058">
                  <c:v>7.3999999999999996E-2</c:v>
                </c:pt>
                <c:pt idx="4059">
                  <c:v>7.1999999999999995E-2</c:v>
                </c:pt>
                <c:pt idx="4060">
                  <c:v>7.0999999999999994E-2</c:v>
                </c:pt>
                <c:pt idx="4061">
                  <c:v>7.0000000000000007E-2</c:v>
                </c:pt>
                <c:pt idx="4062">
                  <c:v>6.9000000000000006E-2</c:v>
                </c:pt>
                <c:pt idx="4063">
                  <c:v>6.8000000000000005E-2</c:v>
                </c:pt>
                <c:pt idx="4064">
                  <c:v>6.8000000000000005E-2</c:v>
                </c:pt>
                <c:pt idx="4065">
                  <c:v>6.7000000000000004E-2</c:v>
                </c:pt>
                <c:pt idx="4066">
                  <c:v>6.6000000000000003E-2</c:v>
                </c:pt>
                <c:pt idx="4067">
                  <c:v>6.5000000000000002E-2</c:v>
                </c:pt>
                <c:pt idx="4068">
                  <c:v>6.4000000000000001E-2</c:v>
                </c:pt>
                <c:pt idx="4069">
                  <c:v>6.3E-2</c:v>
                </c:pt>
                <c:pt idx="4070">
                  <c:v>6.3E-2</c:v>
                </c:pt>
                <c:pt idx="4071">
                  <c:v>6.2E-2</c:v>
                </c:pt>
                <c:pt idx="4072">
                  <c:v>6.0999999999999999E-2</c:v>
                </c:pt>
                <c:pt idx="4073">
                  <c:v>0.06</c:v>
                </c:pt>
                <c:pt idx="4074">
                  <c:v>0.06</c:v>
                </c:pt>
                <c:pt idx="4075">
                  <c:v>5.8999999999999997E-2</c:v>
                </c:pt>
                <c:pt idx="4076">
                  <c:v>5.8000000000000003E-2</c:v>
                </c:pt>
                <c:pt idx="4077">
                  <c:v>5.7000000000000002E-2</c:v>
                </c:pt>
                <c:pt idx="4078">
                  <c:v>5.7000000000000002E-2</c:v>
                </c:pt>
                <c:pt idx="4079">
                  <c:v>5.6000000000000001E-2</c:v>
                </c:pt>
                <c:pt idx="4080">
                  <c:v>5.6000000000000001E-2</c:v>
                </c:pt>
                <c:pt idx="4081">
                  <c:v>5.5E-2</c:v>
                </c:pt>
                <c:pt idx="4082">
                  <c:v>5.3999999999999999E-2</c:v>
                </c:pt>
                <c:pt idx="4083">
                  <c:v>5.3999999999999999E-2</c:v>
                </c:pt>
                <c:pt idx="4084">
                  <c:v>5.2999999999999999E-2</c:v>
                </c:pt>
                <c:pt idx="4085">
                  <c:v>5.2999999999999999E-2</c:v>
                </c:pt>
                <c:pt idx="4086">
                  <c:v>5.1999999999999998E-2</c:v>
                </c:pt>
                <c:pt idx="4087">
                  <c:v>5.1999999999999998E-2</c:v>
                </c:pt>
                <c:pt idx="4088">
                  <c:v>5.0999999999999997E-2</c:v>
                </c:pt>
                <c:pt idx="4089">
                  <c:v>5.0999999999999997E-2</c:v>
                </c:pt>
                <c:pt idx="4090">
                  <c:v>0.05</c:v>
                </c:pt>
                <c:pt idx="4091">
                  <c:v>0.05</c:v>
                </c:pt>
                <c:pt idx="4092">
                  <c:v>4.9000000000000002E-2</c:v>
                </c:pt>
                <c:pt idx="4093">
                  <c:v>4.9000000000000002E-2</c:v>
                </c:pt>
                <c:pt idx="4094">
                  <c:v>4.8000000000000001E-2</c:v>
                </c:pt>
                <c:pt idx="4095">
                  <c:v>4.8000000000000001E-2</c:v>
                </c:pt>
                <c:pt idx="4096">
                  <c:v>4.7E-2</c:v>
                </c:pt>
                <c:pt idx="4097">
                  <c:v>4.7E-2</c:v>
                </c:pt>
                <c:pt idx="4098">
                  <c:v>4.5999999999999999E-2</c:v>
                </c:pt>
                <c:pt idx="4099">
                  <c:v>4.5999999999999999E-2</c:v>
                </c:pt>
                <c:pt idx="4100">
                  <c:v>0.51</c:v>
                </c:pt>
                <c:pt idx="4101">
                  <c:v>0.46400000000000002</c:v>
                </c:pt>
                <c:pt idx="4102">
                  <c:v>0.42499999999999999</c:v>
                </c:pt>
                <c:pt idx="4103">
                  <c:v>0.39200000000000002</c:v>
                </c:pt>
                <c:pt idx="4104">
                  <c:v>0.36399999999999999</c:v>
                </c:pt>
                <c:pt idx="4105">
                  <c:v>0.34</c:v>
                </c:pt>
                <c:pt idx="4106">
                  <c:v>0.31900000000000001</c:v>
                </c:pt>
                <c:pt idx="4107">
                  <c:v>0.3</c:v>
                </c:pt>
                <c:pt idx="4108">
                  <c:v>0.28299999999999997</c:v>
                </c:pt>
                <c:pt idx="4109">
                  <c:v>0.26800000000000002</c:v>
                </c:pt>
                <c:pt idx="4110">
                  <c:v>0.255</c:v>
                </c:pt>
                <c:pt idx="4111">
                  <c:v>0.24299999999999999</c:v>
                </c:pt>
                <c:pt idx="4112">
                  <c:v>0.23200000000000001</c:v>
                </c:pt>
                <c:pt idx="4113">
                  <c:v>0.222</c:v>
                </c:pt>
                <c:pt idx="4114">
                  <c:v>0.21299999999999999</c:v>
                </c:pt>
                <c:pt idx="4115">
                  <c:v>0.20399999999999999</c:v>
                </c:pt>
                <c:pt idx="4116">
                  <c:v>0.19600000000000001</c:v>
                </c:pt>
                <c:pt idx="4117">
                  <c:v>0.189</c:v>
                </c:pt>
                <c:pt idx="4118">
                  <c:v>0.182</c:v>
                </c:pt>
                <c:pt idx="4119">
                  <c:v>0.17599999999999999</c:v>
                </c:pt>
                <c:pt idx="4120">
                  <c:v>0.17</c:v>
                </c:pt>
                <c:pt idx="4121">
                  <c:v>0.16500000000000001</c:v>
                </c:pt>
                <c:pt idx="4122">
                  <c:v>0.159</c:v>
                </c:pt>
                <c:pt idx="4123">
                  <c:v>0.155</c:v>
                </c:pt>
                <c:pt idx="4124">
                  <c:v>0.15</c:v>
                </c:pt>
                <c:pt idx="4125">
                  <c:v>0.14599999999999999</c:v>
                </c:pt>
                <c:pt idx="4126">
                  <c:v>0.14199999999999999</c:v>
                </c:pt>
                <c:pt idx="4127">
                  <c:v>0.13800000000000001</c:v>
                </c:pt>
                <c:pt idx="4128">
                  <c:v>0.13400000000000001</c:v>
                </c:pt>
                <c:pt idx="4129">
                  <c:v>0.13100000000000001</c:v>
                </c:pt>
                <c:pt idx="4130">
                  <c:v>0.128</c:v>
                </c:pt>
                <c:pt idx="4131">
                  <c:v>0.124</c:v>
                </c:pt>
                <c:pt idx="4132">
                  <c:v>0.121</c:v>
                </c:pt>
                <c:pt idx="4133">
                  <c:v>0.11899999999999999</c:v>
                </c:pt>
                <c:pt idx="4134">
                  <c:v>0.11600000000000001</c:v>
                </c:pt>
                <c:pt idx="4135">
                  <c:v>0.113</c:v>
                </c:pt>
                <c:pt idx="4136">
                  <c:v>0.111</c:v>
                </c:pt>
                <c:pt idx="4137">
                  <c:v>0.109</c:v>
                </c:pt>
                <c:pt idx="4138">
                  <c:v>0.106</c:v>
                </c:pt>
                <c:pt idx="4139">
                  <c:v>0.104</c:v>
                </c:pt>
                <c:pt idx="4140">
                  <c:v>0.10199999999999999</c:v>
                </c:pt>
                <c:pt idx="4141">
                  <c:v>0.1</c:v>
                </c:pt>
                <c:pt idx="4142">
                  <c:v>9.8000000000000004E-2</c:v>
                </c:pt>
                <c:pt idx="4143">
                  <c:v>9.6000000000000002E-2</c:v>
                </c:pt>
                <c:pt idx="4144">
                  <c:v>9.4E-2</c:v>
                </c:pt>
                <c:pt idx="4145">
                  <c:v>9.2999999999999999E-2</c:v>
                </c:pt>
                <c:pt idx="4146">
                  <c:v>9.0999999999999998E-2</c:v>
                </c:pt>
                <c:pt idx="4147">
                  <c:v>8.8999999999999996E-2</c:v>
                </c:pt>
                <c:pt idx="4148">
                  <c:v>8.7999999999999995E-2</c:v>
                </c:pt>
                <c:pt idx="4149">
                  <c:v>8.5999999999999993E-2</c:v>
                </c:pt>
                <c:pt idx="4150">
                  <c:v>8.5000000000000006E-2</c:v>
                </c:pt>
                <c:pt idx="4151">
                  <c:v>8.4000000000000005E-2</c:v>
                </c:pt>
                <c:pt idx="4152">
                  <c:v>8.2000000000000003E-2</c:v>
                </c:pt>
                <c:pt idx="4153">
                  <c:v>8.1000000000000003E-2</c:v>
                </c:pt>
                <c:pt idx="4154">
                  <c:v>0.08</c:v>
                </c:pt>
                <c:pt idx="4155">
                  <c:v>7.8E-2</c:v>
                </c:pt>
                <c:pt idx="4156">
                  <c:v>7.6999999999999999E-2</c:v>
                </c:pt>
                <c:pt idx="4157">
                  <c:v>7.5999999999999998E-2</c:v>
                </c:pt>
                <c:pt idx="4158">
                  <c:v>7.4999999999999997E-2</c:v>
                </c:pt>
                <c:pt idx="4159">
                  <c:v>7.3999999999999996E-2</c:v>
                </c:pt>
                <c:pt idx="4160">
                  <c:v>7.2999999999999995E-2</c:v>
                </c:pt>
                <c:pt idx="4161">
                  <c:v>7.1999999999999995E-2</c:v>
                </c:pt>
                <c:pt idx="4162">
                  <c:v>7.0999999999999994E-2</c:v>
                </c:pt>
                <c:pt idx="4163">
                  <c:v>7.0000000000000007E-2</c:v>
                </c:pt>
                <c:pt idx="4164">
                  <c:v>6.9000000000000006E-2</c:v>
                </c:pt>
                <c:pt idx="4165">
                  <c:v>6.8000000000000005E-2</c:v>
                </c:pt>
                <c:pt idx="4166">
                  <c:v>6.7000000000000004E-2</c:v>
                </c:pt>
                <c:pt idx="4167">
                  <c:v>6.6000000000000003E-2</c:v>
                </c:pt>
                <c:pt idx="4168">
                  <c:v>6.5000000000000002E-2</c:v>
                </c:pt>
                <c:pt idx="4169">
                  <c:v>6.5000000000000002E-2</c:v>
                </c:pt>
                <c:pt idx="4170">
                  <c:v>6.4000000000000001E-2</c:v>
                </c:pt>
                <c:pt idx="4171">
                  <c:v>6.3E-2</c:v>
                </c:pt>
                <c:pt idx="4172">
                  <c:v>6.2E-2</c:v>
                </c:pt>
                <c:pt idx="4173">
                  <c:v>6.0999999999999999E-2</c:v>
                </c:pt>
                <c:pt idx="4174">
                  <c:v>6.0999999999999999E-2</c:v>
                </c:pt>
                <c:pt idx="4175">
                  <c:v>0.06</c:v>
                </c:pt>
                <c:pt idx="4176">
                  <c:v>5.8999999999999997E-2</c:v>
                </c:pt>
                <c:pt idx="4177">
                  <c:v>5.8999999999999997E-2</c:v>
                </c:pt>
                <c:pt idx="4178">
                  <c:v>5.8000000000000003E-2</c:v>
                </c:pt>
                <c:pt idx="4179">
                  <c:v>5.7000000000000002E-2</c:v>
                </c:pt>
                <c:pt idx="4180">
                  <c:v>5.7000000000000002E-2</c:v>
                </c:pt>
                <c:pt idx="4181">
                  <c:v>5.6000000000000001E-2</c:v>
                </c:pt>
                <c:pt idx="4182">
                  <c:v>5.5E-2</c:v>
                </c:pt>
                <c:pt idx="4183">
                  <c:v>5.5E-2</c:v>
                </c:pt>
                <c:pt idx="4184">
                  <c:v>5.3999999999999999E-2</c:v>
                </c:pt>
                <c:pt idx="4185">
                  <c:v>5.3999999999999999E-2</c:v>
                </c:pt>
                <c:pt idx="4186">
                  <c:v>5.2999999999999999E-2</c:v>
                </c:pt>
                <c:pt idx="4187">
                  <c:v>5.2999999999999999E-2</c:v>
                </c:pt>
                <c:pt idx="4188">
                  <c:v>5.1999999999999998E-2</c:v>
                </c:pt>
                <c:pt idx="4189">
                  <c:v>5.1999999999999998E-2</c:v>
                </c:pt>
                <c:pt idx="4190">
                  <c:v>5.0999999999999997E-2</c:v>
                </c:pt>
                <c:pt idx="4191">
                  <c:v>0.05</c:v>
                </c:pt>
                <c:pt idx="4192">
                  <c:v>0.05</c:v>
                </c:pt>
                <c:pt idx="4193">
                  <c:v>0.05</c:v>
                </c:pt>
                <c:pt idx="4194">
                  <c:v>4.9000000000000002E-2</c:v>
                </c:pt>
                <c:pt idx="4195">
                  <c:v>4.9000000000000002E-2</c:v>
                </c:pt>
                <c:pt idx="4196">
                  <c:v>4.8000000000000001E-2</c:v>
                </c:pt>
                <c:pt idx="4197">
                  <c:v>4.8000000000000001E-2</c:v>
                </c:pt>
                <c:pt idx="4198">
                  <c:v>4.7E-2</c:v>
                </c:pt>
                <c:pt idx="4199">
                  <c:v>4.7E-2</c:v>
                </c:pt>
                <c:pt idx="4200">
                  <c:v>0.52</c:v>
                </c:pt>
                <c:pt idx="4201">
                  <c:v>0.47299999999999998</c:v>
                </c:pt>
                <c:pt idx="4202">
                  <c:v>0.433</c:v>
                </c:pt>
                <c:pt idx="4203">
                  <c:v>0.4</c:v>
                </c:pt>
                <c:pt idx="4204">
                  <c:v>0.371</c:v>
                </c:pt>
                <c:pt idx="4205">
                  <c:v>0.34699999999999998</c:v>
                </c:pt>
                <c:pt idx="4206">
                  <c:v>0.32500000000000001</c:v>
                </c:pt>
                <c:pt idx="4207">
                  <c:v>0.30599999999999999</c:v>
                </c:pt>
                <c:pt idx="4208">
                  <c:v>0.28899999999999998</c:v>
                </c:pt>
                <c:pt idx="4209">
                  <c:v>0.27400000000000002</c:v>
                </c:pt>
                <c:pt idx="4210">
                  <c:v>0.26</c:v>
                </c:pt>
                <c:pt idx="4211">
                  <c:v>0.248</c:v>
                </c:pt>
                <c:pt idx="4212">
                  <c:v>0.23599999999999999</c:v>
                </c:pt>
                <c:pt idx="4213">
                  <c:v>0.22600000000000001</c:v>
                </c:pt>
                <c:pt idx="4214">
                  <c:v>0.217</c:v>
                </c:pt>
                <c:pt idx="4215">
                  <c:v>0.20799999999999999</c:v>
                </c:pt>
                <c:pt idx="4216">
                  <c:v>0.2</c:v>
                </c:pt>
                <c:pt idx="4217">
                  <c:v>0.193</c:v>
                </c:pt>
                <c:pt idx="4218">
                  <c:v>0.186</c:v>
                </c:pt>
                <c:pt idx="4219">
                  <c:v>0.17899999999999999</c:v>
                </c:pt>
                <c:pt idx="4220">
                  <c:v>0.17299999999999999</c:v>
                </c:pt>
                <c:pt idx="4221">
                  <c:v>0.16800000000000001</c:v>
                </c:pt>
                <c:pt idx="4222">
                  <c:v>0.16300000000000001</c:v>
                </c:pt>
                <c:pt idx="4223">
                  <c:v>0.158</c:v>
                </c:pt>
                <c:pt idx="4224">
                  <c:v>0.153</c:v>
                </c:pt>
                <c:pt idx="4225">
                  <c:v>0.14899999999999999</c:v>
                </c:pt>
                <c:pt idx="4226">
                  <c:v>0.14399999999999999</c:v>
                </c:pt>
                <c:pt idx="4227">
                  <c:v>0.14099999999999999</c:v>
                </c:pt>
                <c:pt idx="4228">
                  <c:v>0.13700000000000001</c:v>
                </c:pt>
                <c:pt idx="4229">
                  <c:v>0.13300000000000001</c:v>
                </c:pt>
                <c:pt idx="4230">
                  <c:v>0.13</c:v>
                </c:pt>
                <c:pt idx="4231">
                  <c:v>0.127</c:v>
                </c:pt>
                <c:pt idx="4232">
                  <c:v>0.124</c:v>
                </c:pt>
                <c:pt idx="4233">
                  <c:v>0.121</c:v>
                </c:pt>
                <c:pt idx="4234">
                  <c:v>0.11799999999999999</c:v>
                </c:pt>
                <c:pt idx="4235">
                  <c:v>0.11600000000000001</c:v>
                </c:pt>
                <c:pt idx="4236">
                  <c:v>0.113</c:v>
                </c:pt>
                <c:pt idx="4237">
                  <c:v>0.111</c:v>
                </c:pt>
                <c:pt idx="4238">
                  <c:v>0.108</c:v>
                </c:pt>
                <c:pt idx="4239">
                  <c:v>0.106</c:v>
                </c:pt>
                <c:pt idx="4240">
                  <c:v>0.104</c:v>
                </c:pt>
                <c:pt idx="4241">
                  <c:v>0.10199999999999999</c:v>
                </c:pt>
                <c:pt idx="4242">
                  <c:v>0.1</c:v>
                </c:pt>
                <c:pt idx="4243">
                  <c:v>9.8000000000000004E-2</c:v>
                </c:pt>
                <c:pt idx="4244">
                  <c:v>9.6000000000000002E-2</c:v>
                </c:pt>
                <c:pt idx="4245">
                  <c:v>9.5000000000000001E-2</c:v>
                </c:pt>
                <c:pt idx="4246">
                  <c:v>9.2999999999999999E-2</c:v>
                </c:pt>
                <c:pt idx="4247">
                  <c:v>9.0999999999999998E-2</c:v>
                </c:pt>
                <c:pt idx="4248">
                  <c:v>0.09</c:v>
                </c:pt>
                <c:pt idx="4249">
                  <c:v>8.7999999999999995E-2</c:v>
                </c:pt>
                <c:pt idx="4250">
                  <c:v>8.6999999999999994E-2</c:v>
                </c:pt>
                <c:pt idx="4251">
                  <c:v>8.5000000000000006E-2</c:v>
                </c:pt>
                <c:pt idx="4252">
                  <c:v>8.4000000000000005E-2</c:v>
                </c:pt>
                <c:pt idx="4253">
                  <c:v>8.3000000000000004E-2</c:v>
                </c:pt>
                <c:pt idx="4254">
                  <c:v>8.1000000000000003E-2</c:v>
                </c:pt>
                <c:pt idx="4255">
                  <c:v>0.08</c:v>
                </c:pt>
                <c:pt idx="4256">
                  <c:v>7.9000000000000001E-2</c:v>
                </c:pt>
                <c:pt idx="4257">
                  <c:v>7.8E-2</c:v>
                </c:pt>
                <c:pt idx="4258">
                  <c:v>7.5999999999999998E-2</c:v>
                </c:pt>
                <c:pt idx="4259">
                  <c:v>7.4999999999999997E-2</c:v>
                </c:pt>
                <c:pt idx="4260">
                  <c:v>7.3999999999999996E-2</c:v>
                </c:pt>
                <c:pt idx="4261">
                  <c:v>7.2999999999999995E-2</c:v>
                </c:pt>
                <c:pt idx="4262">
                  <c:v>7.1999999999999995E-2</c:v>
                </c:pt>
                <c:pt idx="4263">
                  <c:v>7.0999999999999994E-2</c:v>
                </c:pt>
                <c:pt idx="4264">
                  <c:v>7.0000000000000007E-2</c:v>
                </c:pt>
                <c:pt idx="4265">
                  <c:v>6.9000000000000006E-2</c:v>
                </c:pt>
                <c:pt idx="4266">
                  <c:v>6.8000000000000005E-2</c:v>
                </c:pt>
                <c:pt idx="4267">
                  <c:v>6.8000000000000005E-2</c:v>
                </c:pt>
                <c:pt idx="4268">
                  <c:v>6.7000000000000004E-2</c:v>
                </c:pt>
                <c:pt idx="4269">
                  <c:v>6.6000000000000003E-2</c:v>
                </c:pt>
                <c:pt idx="4270">
                  <c:v>6.5000000000000002E-2</c:v>
                </c:pt>
                <c:pt idx="4271">
                  <c:v>6.4000000000000001E-2</c:v>
                </c:pt>
                <c:pt idx="4272">
                  <c:v>6.3E-2</c:v>
                </c:pt>
                <c:pt idx="4273">
                  <c:v>6.3E-2</c:v>
                </c:pt>
                <c:pt idx="4274">
                  <c:v>6.2E-2</c:v>
                </c:pt>
                <c:pt idx="4275">
                  <c:v>6.0999999999999999E-2</c:v>
                </c:pt>
                <c:pt idx="4276">
                  <c:v>0.06</c:v>
                </c:pt>
                <c:pt idx="4277">
                  <c:v>0.06</c:v>
                </c:pt>
                <c:pt idx="4278">
                  <c:v>5.8999999999999997E-2</c:v>
                </c:pt>
                <c:pt idx="4279">
                  <c:v>5.8000000000000003E-2</c:v>
                </c:pt>
                <c:pt idx="4280">
                  <c:v>5.8000000000000003E-2</c:v>
                </c:pt>
                <c:pt idx="4281">
                  <c:v>5.7000000000000002E-2</c:v>
                </c:pt>
                <c:pt idx="4282">
                  <c:v>5.7000000000000002E-2</c:v>
                </c:pt>
                <c:pt idx="4283">
                  <c:v>5.6000000000000001E-2</c:v>
                </c:pt>
                <c:pt idx="4284">
                  <c:v>5.5E-2</c:v>
                </c:pt>
                <c:pt idx="4285">
                  <c:v>5.5E-2</c:v>
                </c:pt>
                <c:pt idx="4286">
                  <c:v>5.3999999999999999E-2</c:v>
                </c:pt>
                <c:pt idx="4287">
                  <c:v>5.3999999999999999E-2</c:v>
                </c:pt>
                <c:pt idx="4288">
                  <c:v>5.2999999999999999E-2</c:v>
                </c:pt>
                <c:pt idx="4289">
                  <c:v>5.2999999999999999E-2</c:v>
                </c:pt>
                <c:pt idx="4290">
                  <c:v>5.1999999999999998E-2</c:v>
                </c:pt>
                <c:pt idx="4291">
                  <c:v>5.0999999999999997E-2</c:v>
                </c:pt>
                <c:pt idx="4292">
                  <c:v>5.0999999999999997E-2</c:v>
                </c:pt>
                <c:pt idx="4293">
                  <c:v>0.05</c:v>
                </c:pt>
                <c:pt idx="4294">
                  <c:v>0.05</c:v>
                </c:pt>
                <c:pt idx="4295">
                  <c:v>0.05</c:v>
                </c:pt>
                <c:pt idx="4296">
                  <c:v>4.9000000000000002E-2</c:v>
                </c:pt>
                <c:pt idx="4297">
                  <c:v>4.9000000000000002E-2</c:v>
                </c:pt>
                <c:pt idx="4298">
                  <c:v>4.8000000000000001E-2</c:v>
                </c:pt>
                <c:pt idx="4299">
                  <c:v>4.8000000000000001E-2</c:v>
                </c:pt>
                <c:pt idx="4300">
                  <c:v>0.53</c:v>
                </c:pt>
                <c:pt idx="4301">
                  <c:v>0.48199999999999998</c:v>
                </c:pt>
                <c:pt idx="4302">
                  <c:v>0.442</c:v>
                </c:pt>
                <c:pt idx="4303">
                  <c:v>0.40799999999999997</c:v>
                </c:pt>
                <c:pt idx="4304">
                  <c:v>0.379</c:v>
                </c:pt>
                <c:pt idx="4305">
                  <c:v>0.35299999999999998</c:v>
                </c:pt>
                <c:pt idx="4306">
                  <c:v>0.33100000000000002</c:v>
                </c:pt>
                <c:pt idx="4307">
                  <c:v>0.312</c:v>
                </c:pt>
                <c:pt idx="4308">
                  <c:v>0.29399999999999998</c:v>
                </c:pt>
                <c:pt idx="4309">
                  <c:v>0.27900000000000003</c:v>
                </c:pt>
                <c:pt idx="4310">
                  <c:v>0.26500000000000001</c:v>
                </c:pt>
                <c:pt idx="4311">
                  <c:v>0.252</c:v>
                </c:pt>
                <c:pt idx="4312">
                  <c:v>0.24099999999999999</c:v>
                </c:pt>
                <c:pt idx="4313">
                  <c:v>0.23</c:v>
                </c:pt>
                <c:pt idx="4314">
                  <c:v>0.221</c:v>
                </c:pt>
                <c:pt idx="4315">
                  <c:v>0.21199999999999999</c:v>
                </c:pt>
                <c:pt idx="4316">
                  <c:v>0.20399999999999999</c:v>
                </c:pt>
                <c:pt idx="4317">
                  <c:v>0.19600000000000001</c:v>
                </c:pt>
                <c:pt idx="4318">
                  <c:v>0.189</c:v>
                </c:pt>
                <c:pt idx="4319">
                  <c:v>0.183</c:v>
                </c:pt>
                <c:pt idx="4320">
                  <c:v>0.17699999999999999</c:v>
                </c:pt>
                <c:pt idx="4321">
                  <c:v>0.17100000000000001</c:v>
                </c:pt>
                <c:pt idx="4322">
                  <c:v>0.16600000000000001</c:v>
                </c:pt>
                <c:pt idx="4323">
                  <c:v>0.161</c:v>
                </c:pt>
                <c:pt idx="4324">
                  <c:v>0.156</c:v>
                </c:pt>
                <c:pt idx="4325">
                  <c:v>0.151</c:v>
                </c:pt>
                <c:pt idx="4326">
                  <c:v>0.14699999999999999</c:v>
                </c:pt>
                <c:pt idx="4327">
                  <c:v>0.14299999999999999</c:v>
                </c:pt>
                <c:pt idx="4328">
                  <c:v>0.13900000000000001</c:v>
                </c:pt>
                <c:pt idx="4329">
                  <c:v>0.13600000000000001</c:v>
                </c:pt>
                <c:pt idx="4330">
                  <c:v>0.13300000000000001</c:v>
                </c:pt>
                <c:pt idx="4331">
                  <c:v>0.129</c:v>
                </c:pt>
                <c:pt idx="4332">
                  <c:v>0.126</c:v>
                </c:pt>
                <c:pt idx="4333">
                  <c:v>0.123</c:v>
                </c:pt>
                <c:pt idx="4334">
                  <c:v>0.12</c:v>
                </c:pt>
                <c:pt idx="4335">
                  <c:v>0.11799999999999999</c:v>
                </c:pt>
                <c:pt idx="4336">
                  <c:v>0.115</c:v>
                </c:pt>
                <c:pt idx="4337">
                  <c:v>0.113</c:v>
                </c:pt>
                <c:pt idx="4338">
                  <c:v>0.11</c:v>
                </c:pt>
                <c:pt idx="4339">
                  <c:v>0.108</c:v>
                </c:pt>
                <c:pt idx="4340">
                  <c:v>0.106</c:v>
                </c:pt>
                <c:pt idx="4341">
                  <c:v>0.104</c:v>
                </c:pt>
                <c:pt idx="4342">
                  <c:v>0.10199999999999999</c:v>
                </c:pt>
                <c:pt idx="4343">
                  <c:v>0.1</c:v>
                </c:pt>
                <c:pt idx="4344">
                  <c:v>9.8000000000000004E-2</c:v>
                </c:pt>
                <c:pt idx="4345">
                  <c:v>9.6000000000000002E-2</c:v>
                </c:pt>
                <c:pt idx="4346">
                  <c:v>9.5000000000000001E-2</c:v>
                </c:pt>
                <c:pt idx="4347">
                  <c:v>9.2999999999999999E-2</c:v>
                </c:pt>
                <c:pt idx="4348">
                  <c:v>9.0999999999999998E-2</c:v>
                </c:pt>
                <c:pt idx="4349">
                  <c:v>0.09</c:v>
                </c:pt>
                <c:pt idx="4350">
                  <c:v>8.7999999999999995E-2</c:v>
                </c:pt>
                <c:pt idx="4351">
                  <c:v>8.6999999999999994E-2</c:v>
                </c:pt>
                <c:pt idx="4352">
                  <c:v>8.5000000000000006E-2</c:v>
                </c:pt>
                <c:pt idx="4353">
                  <c:v>8.4000000000000005E-2</c:v>
                </c:pt>
                <c:pt idx="4354">
                  <c:v>8.3000000000000004E-2</c:v>
                </c:pt>
                <c:pt idx="4355">
                  <c:v>8.2000000000000003E-2</c:v>
                </c:pt>
                <c:pt idx="4356">
                  <c:v>0.08</c:v>
                </c:pt>
                <c:pt idx="4357">
                  <c:v>7.9000000000000001E-2</c:v>
                </c:pt>
                <c:pt idx="4358">
                  <c:v>7.8E-2</c:v>
                </c:pt>
                <c:pt idx="4359">
                  <c:v>7.6999999999999999E-2</c:v>
                </c:pt>
                <c:pt idx="4360">
                  <c:v>7.5999999999999998E-2</c:v>
                </c:pt>
                <c:pt idx="4361">
                  <c:v>7.4999999999999997E-2</c:v>
                </c:pt>
                <c:pt idx="4362">
                  <c:v>7.3999999999999996E-2</c:v>
                </c:pt>
                <c:pt idx="4363">
                  <c:v>7.2999999999999995E-2</c:v>
                </c:pt>
                <c:pt idx="4364">
                  <c:v>7.1999999999999995E-2</c:v>
                </c:pt>
                <c:pt idx="4365">
                  <c:v>7.0999999999999994E-2</c:v>
                </c:pt>
                <c:pt idx="4366">
                  <c:v>7.0000000000000007E-2</c:v>
                </c:pt>
                <c:pt idx="4367">
                  <c:v>6.9000000000000006E-2</c:v>
                </c:pt>
                <c:pt idx="4368">
                  <c:v>6.8000000000000005E-2</c:v>
                </c:pt>
                <c:pt idx="4369">
                  <c:v>6.7000000000000004E-2</c:v>
                </c:pt>
                <c:pt idx="4370">
                  <c:v>6.6000000000000003E-2</c:v>
                </c:pt>
                <c:pt idx="4371">
                  <c:v>6.5000000000000002E-2</c:v>
                </c:pt>
                <c:pt idx="4372">
                  <c:v>6.5000000000000002E-2</c:v>
                </c:pt>
                <c:pt idx="4373">
                  <c:v>6.4000000000000001E-2</c:v>
                </c:pt>
                <c:pt idx="4374">
                  <c:v>6.3E-2</c:v>
                </c:pt>
                <c:pt idx="4375">
                  <c:v>6.2E-2</c:v>
                </c:pt>
                <c:pt idx="4376">
                  <c:v>6.2E-2</c:v>
                </c:pt>
                <c:pt idx="4377">
                  <c:v>6.0999999999999999E-2</c:v>
                </c:pt>
                <c:pt idx="4378">
                  <c:v>0.06</c:v>
                </c:pt>
                <c:pt idx="4379">
                  <c:v>0.06</c:v>
                </c:pt>
                <c:pt idx="4380">
                  <c:v>5.8999999999999997E-2</c:v>
                </c:pt>
                <c:pt idx="4381">
                  <c:v>5.8000000000000003E-2</c:v>
                </c:pt>
                <c:pt idx="4382">
                  <c:v>5.8000000000000003E-2</c:v>
                </c:pt>
                <c:pt idx="4383">
                  <c:v>5.7000000000000002E-2</c:v>
                </c:pt>
                <c:pt idx="4384">
                  <c:v>5.6000000000000001E-2</c:v>
                </c:pt>
                <c:pt idx="4385">
                  <c:v>5.6000000000000001E-2</c:v>
                </c:pt>
                <c:pt idx="4386">
                  <c:v>5.5E-2</c:v>
                </c:pt>
                <c:pt idx="4387">
                  <c:v>5.5E-2</c:v>
                </c:pt>
                <c:pt idx="4388">
                  <c:v>5.3999999999999999E-2</c:v>
                </c:pt>
                <c:pt idx="4389">
                  <c:v>5.3999999999999999E-2</c:v>
                </c:pt>
                <c:pt idx="4390">
                  <c:v>5.2999999999999999E-2</c:v>
                </c:pt>
                <c:pt idx="4391">
                  <c:v>5.1999999999999998E-2</c:v>
                </c:pt>
                <c:pt idx="4392">
                  <c:v>5.1999999999999998E-2</c:v>
                </c:pt>
                <c:pt idx="4393">
                  <c:v>5.0999999999999997E-2</c:v>
                </c:pt>
                <c:pt idx="4394">
                  <c:v>5.0999999999999997E-2</c:v>
                </c:pt>
                <c:pt idx="4395">
                  <c:v>0.05</c:v>
                </c:pt>
                <c:pt idx="4396">
                  <c:v>0.05</c:v>
                </c:pt>
                <c:pt idx="4397">
                  <c:v>0.05</c:v>
                </c:pt>
                <c:pt idx="4398">
                  <c:v>4.9000000000000002E-2</c:v>
                </c:pt>
                <c:pt idx="4399">
                  <c:v>4.9000000000000002E-2</c:v>
                </c:pt>
                <c:pt idx="4400">
                  <c:v>0.54</c:v>
                </c:pt>
                <c:pt idx="4401">
                  <c:v>0.49099999999999999</c:v>
                </c:pt>
                <c:pt idx="4402">
                  <c:v>0.45</c:v>
                </c:pt>
                <c:pt idx="4403">
                  <c:v>0.41499999999999998</c:v>
                </c:pt>
                <c:pt idx="4404">
                  <c:v>0.38600000000000001</c:v>
                </c:pt>
                <c:pt idx="4405">
                  <c:v>0.36</c:v>
                </c:pt>
                <c:pt idx="4406">
                  <c:v>0.33800000000000002</c:v>
                </c:pt>
                <c:pt idx="4407">
                  <c:v>0.318</c:v>
                </c:pt>
                <c:pt idx="4408">
                  <c:v>0.3</c:v>
                </c:pt>
                <c:pt idx="4409">
                  <c:v>0.28399999999999997</c:v>
                </c:pt>
                <c:pt idx="4410">
                  <c:v>0.27</c:v>
                </c:pt>
                <c:pt idx="4411">
                  <c:v>0.25700000000000001</c:v>
                </c:pt>
                <c:pt idx="4412">
                  <c:v>0.245</c:v>
                </c:pt>
                <c:pt idx="4413">
                  <c:v>0.23499999999999999</c:v>
                </c:pt>
                <c:pt idx="4414">
                  <c:v>0.22500000000000001</c:v>
                </c:pt>
                <c:pt idx="4415">
                  <c:v>0.216</c:v>
                </c:pt>
                <c:pt idx="4416">
                  <c:v>0.20799999999999999</c:v>
                </c:pt>
                <c:pt idx="4417">
                  <c:v>0.2</c:v>
                </c:pt>
                <c:pt idx="4418">
                  <c:v>0.193</c:v>
                </c:pt>
                <c:pt idx="4419">
                  <c:v>0.186</c:v>
                </c:pt>
                <c:pt idx="4420">
                  <c:v>0.18</c:v>
                </c:pt>
                <c:pt idx="4421">
                  <c:v>0.17399999999999999</c:v>
                </c:pt>
                <c:pt idx="4422">
                  <c:v>0.16900000000000001</c:v>
                </c:pt>
                <c:pt idx="4423">
                  <c:v>0.16400000000000001</c:v>
                </c:pt>
                <c:pt idx="4424">
                  <c:v>0.159</c:v>
                </c:pt>
                <c:pt idx="4425">
                  <c:v>0.154</c:v>
                </c:pt>
                <c:pt idx="4426">
                  <c:v>0.15</c:v>
                </c:pt>
                <c:pt idx="4427">
                  <c:v>0.14599999999999999</c:v>
                </c:pt>
                <c:pt idx="4428">
                  <c:v>0.14199999999999999</c:v>
                </c:pt>
                <c:pt idx="4429">
                  <c:v>0.13800000000000001</c:v>
                </c:pt>
                <c:pt idx="4430">
                  <c:v>0.13500000000000001</c:v>
                </c:pt>
                <c:pt idx="4431">
                  <c:v>0.13200000000000001</c:v>
                </c:pt>
                <c:pt idx="4432">
                  <c:v>0.129</c:v>
                </c:pt>
                <c:pt idx="4433">
                  <c:v>0.126</c:v>
                </c:pt>
                <c:pt idx="4434">
                  <c:v>0.123</c:v>
                </c:pt>
                <c:pt idx="4435">
                  <c:v>0.12</c:v>
                </c:pt>
                <c:pt idx="4436">
                  <c:v>0.11700000000000001</c:v>
                </c:pt>
                <c:pt idx="4437">
                  <c:v>0.115</c:v>
                </c:pt>
                <c:pt idx="4438">
                  <c:v>0.113</c:v>
                </c:pt>
                <c:pt idx="4439">
                  <c:v>0.11</c:v>
                </c:pt>
                <c:pt idx="4440">
                  <c:v>0.108</c:v>
                </c:pt>
                <c:pt idx="4441">
                  <c:v>0.106</c:v>
                </c:pt>
                <c:pt idx="4442">
                  <c:v>0.104</c:v>
                </c:pt>
                <c:pt idx="4443">
                  <c:v>0.10199999999999999</c:v>
                </c:pt>
                <c:pt idx="4444">
                  <c:v>0.1</c:v>
                </c:pt>
                <c:pt idx="4445">
                  <c:v>9.8000000000000004E-2</c:v>
                </c:pt>
                <c:pt idx="4446">
                  <c:v>9.6000000000000002E-2</c:v>
                </c:pt>
                <c:pt idx="4447">
                  <c:v>9.5000000000000001E-2</c:v>
                </c:pt>
                <c:pt idx="4448">
                  <c:v>9.2999999999999999E-2</c:v>
                </c:pt>
                <c:pt idx="4449">
                  <c:v>9.1999999999999998E-2</c:v>
                </c:pt>
                <c:pt idx="4450">
                  <c:v>0.09</c:v>
                </c:pt>
                <c:pt idx="4451">
                  <c:v>8.8999999999999996E-2</c:v>
                </c:pt>
                <c:pt idx="4452">
                  <c:v>8.6999999999999994E-2</c:v>
                </c:pt>
                <c:pt idx="4453">
                  <c:v>8.5999999999999993E-2</c:v>
                </c:pt>
                <c:pt idx="4454">
                  <c:v>8.4000000000000005E-2</c:v>
                </c:pt>
                <c:pt idx="4455">
                  <c:v>8.3000000000000004E-2</c:v>
                </c:pt>
                <c:pt idx="4456">
                  <c:v>8.2000000000000003E-2</c:v>
                </c:pt>
                <c:pt idx="4457">
                  <c:v>8.1000000000000003E-2</c:v>
                </c:pt>
                <c:pt idx="4458">
                  <c:v>7.9000000000000001E-2</c:v>
                </c:pt>
                <c:pt idx="4459">
                  <c:v>7.8E-2</c:v>
                </c:pt>
                <c:pt idx="4460">
                  <c:v>7.6999999999999999E-2</c:v>
                </c:pt>
                <c:pt idx="4461">
                  <c:v>7.5999999999999998E-2</c:v>
                </c:pt>
                <c:pt idx="4462">
                  <c:v>7.4999999999999997E-2</c:v>
                </c:pt>
                <c:pt idx="4463">
                  <c:v>7.3999999999999996E-2</c:v>
                </c:pt>
                <c:pt idx="4464">
                  <c:v>7.2999999999999995E-2</c:v>
                </c:pt>
                <c:pt idx="4465">
                  <c:v>7.1999999999999995E-2</c:v>
                </c:pt>
                <c:pt idx="4466">
                  <c:v>7.0999999999999994E-2</c:v>
                </c:pt>
                <c:pt idx="4467">
                  <c:v>7.0000000000000007E-2</c:v>
                </c:pt>
                <c:pt idx="4468">
                  <c:v>6.9000000000000006E-2</c:v>
                </c:pt>
                <c:pt idx="4469">
                  <c:v>6.8000000000000005E-2</c:v>
                </c:pt>
                <c:pt idx="4470">
                  <c:v>6.8000000000000005E-2</c:v>
                </c:pt>
                <c:pt idx="4471">
                  <c:v>6.7000000000000004E-2</c:v>
                </c:pt>
                <c:pt idx="4472">
                  <c:v>6.6000000000000003E-2</c:v>
                </c:pt>
                <c:pt idx="4473">
                  <c:v>6.5000000000000002E-2</c:v>
                </c:pt>
                <c:pt idx="4474">
                  <c:v>6.4000000000000001E-2</c:v>
                </c:pt>
                <c:pt idx="4475">
                  <c:v>6.4000000000000001E-2</c:v>
                </c:pt>
                <c:pt idx="4476">
                  <c:v>6.3E-2</c:v>
                </c:pt>
                <c:pt idx="4477">
                  <c:v>6.2E-2</c:v>
                </c:pt>
                <c:pt idx="4478">
                  <c:v>6.0999999999999999E-2</c:v>
                </c:pt>
                <c:pt idx="4479">
                  <c:v>6.0999999999999999E-2</c:v>
                </c:pt>
                <c:pt idx="4480">
                  <c:v>0.06</c:v>
                </c:pt>
                <c:pt idx="4481">
                  <c:v>5.8999999999999997E-2</c:v>
                </c:pt>
                <c:pt idx="4482">
                  <c:v>5.8999999999999997E-2</c:v>
                </c:pt>
                <c:pt idx="4483">
                  <c:v>5.8000000000000003E-2</c:v>
                </c:pt>
                <c:pt idx="4484">
                  <c:v>5.7000000000000002E-2</c:v>
                </c:pt>
                <c:pt idx="4485">
                  <c:v>5.7000000000000002E-2</c:v>
                </c:pt>
                <c:pt idx="4486">
                  <c:v>5.6000000000000001E-2</c:v>
                </c:pt>
                <c:pt idx="4487">
                  <c:v>5.6000000000000001E-2</c:v>
                </c:pt>
                <c:pt idx="4488">
                  <c:v>5.5E-2</c:v>
                </c:pt>
                <c:pt idx="4489">
                  <c:v>5.5E-2</c:v>
                </c:pt>
                <c:pt idx="4490">
                  <c:v>5.3999999999999999E-2</c:v>
                </c:pt>
                <c:pt idx="4491">
                  <c:v>5.2999999999999999E-2</c:v>
                </c:pt>
                <c:pt idx="4492">
                  <c:v>5.2999999999999999E-2</c:v>
                </c:pt>
                <c:pt idx="4493">
                  <c:v>5.1999999999999998E-2</c:v>
                </c:pt>
                <c:pt idx="4494">
                  <c:v>5.1999999999999998E-2</c:v>
                </c:pt>
                <c:pt idx="4495">
                  <c:v>5.0999999999999997E-2</c:v>
                </c:pt>
                <c:pt idx="4496">
                  <c:v>5.0999999999999997E-2</c:v>
                </c:pt>
                <c:pt idx="4497">
                  <c:v>0.05</c:v>
                </c:pt>
                <c:pt idx="4498">
                  <c:v>0.05</c:v>
                </c:pt>
                <c:pt idx="4499">
                  <c:v>0.05</c:v>
                </c:pt>
                <c:pt idx="4500">
                  <c:v>0.55000000000000004</c:v>
                </c:pt>
                <c:pt idx="4501">
                  <c:v>0.5</c:v>
                </c:pt>
                <c:pt idx="4502">
                  <c:v>0.45800000000000002</c:v>
                </c:pt>
                <c:pt idx="4503">
                  <c:v>0.42299999999999999</c:v>
                </c:pt>
                <c:pt idx="4504">
                  <c:v>0.39300000000000002</c:v>
                </c:pt>
                <c:pt idx="4505">
                  <c:v>0.36699999999999999</c:v>
                </c:pt>
                <c:pt idx="4506">
                  <c:v>0.34399999999999997</c:v>
                </c:pt>
                <c:pt idx="4507">
                  <c:v>0.32400000000000001</c:v>
                </c:pt>
                <c:pt idx="4508">
                  <c:v>0.30599999999999999</c:v>
                </c:pt>
                <c:pt idx="4509">
                  <c:v>0.28899999999999998</c:v>
                </c:pt>
                <c:pt idx="4510">
                  <c:v>0.27500000000000002</c:v>
                </c:pt>
                <c:pt idx="4511">
                  <c:v>0.26200000000000001</c:v>
                </c:pt>
                <c:pt idx="4512">
                  <c:v>0.25</c:v>
                </c:pt>
                <c:pt idx="4513">
                  <c:v>0.23899999999999999</c:v>
                </c:pt>
                <c:pt idx="4514">
                  <c:v>0.22900000000000001</c:v>
                </c:pt>
                <c:pt idx="4515">
                  <c:v>0.22</c:v>
                </c:pt>
                <c:pt idx="4516">
                  <c:v>0.21199999999999999</c:v>
                </c:pt>
                <c:pt idx="4517">
                  <c:v>0.20399999999999999</c:v>
                </c:pt>
                <c:pt idx="4518">
                  <c:v>0.19600000000000001</c:v>
                </c:pt>
                <c:pt idx="4519">
                  <c:v>0.19</c:v>
                </c:pt>
                <c:pt idx="4520">
                  <c:v>0.183</c:v>
                </c:pt>
                <c:pt idx="4521">
                  <c:v>0.17699999999999999</c:v>
                </c:pt>
                <c:pt idx="4522">
                  <c:v>0.17199999999999999</c:v>
                </c:pt>
                <c:pt idx="4523">
                  <c:v>0.16700000000000001</c:v>
                </c:pt>
                <c:pt idx="4524">
                  <c:v>0.16200000000000001</c:v>
                </c:pt>
                <c:pt idx="4525">
                  <c:v>0.157</c:v>
                </c:pt>
                <c:pt idx="4526">
                  <c:v>0.153</c:v>
                </c:pt>
                <c:pt idx="4527">
                  <c:v>0.14899999999999999</c:v>
                </c:pt>
                <c:pt idx="4528">
                  <c:v>0.14499999999999999</c:v>
                </c:pt>
                <c:pt idx="4529">
                  <c:v>0.14099999999999999</c:v>
                </c:pt>
                <c:pt idx="4530">
                  <c:v>0.13800000000000001</c:v>
                </c:pt>
                <c:pt idx="4531">
                  <c:v>0.13400000000000001</c:v>
                </c:pt>
                <c:pt idx="4532">
                  <c:v>0.13100000000000001</c:v>
                </c:pt>
                <c:pt idx="4533">
                  <c:v>0.128</c:v>
                </c:pt>
                <c:pt idx="4534">
                  <c:v>0.125</c:v>
                </c:pt>
                <c:pt idx="4535">
                  <c:v>0.122</c:v>
                </c:pt>
                <c:pt idx="4536">
                  <c:v>0.12</c:v>
                </c:pt>
                <c:pt idx="4537">
                  <c:v>0.11700000000000001</c:v>
                </c:pt>
                <c:pt idx="4538">
                  <c:v>0.115</c:v>
                </c:pt>
                <c:pt idx="4539">
                  <c:v>0.112</c:v>
                </c:pt>
                <c:pt idx="4540">
                  <c:v>0.11</c:v>
                </c:pt>
                <c:pt idx="4541">
                  <c:v>0.108</c:v>
                </c:pt>
                <c:pt idx="4542">
                  <c:v>0.106</c:v>
                </c:pt>
                <c:pt idx="4543">
                  <c:v>0.104</c:v>
                </c:pt>
                <c:pt idx="4544">
                  <c:v>0.10199999999999999</c:v>
                </c:pt>
                <c:pt idx="4545">
                  <c:v>0.1</c:v>
                </c:pt>
                <c:pt idx="4546">
                  <c:v>9.8000000000000004E-2</c:v>
                </c:pt>
                <c:pt idx="4547">
                  <c:v>9.6000000000000002E-2</c:v>
                </c:pt>
                <c:pt idx="4548">
                  <c:v>9.5000000000000001E-2</c:v>
                </c:pt>
                <c:pt idx="4549">
                  <c:v>9.2999999999999999E-2</c:v>
                </c:pt>
                <c:pt idx="4550">
                  <c:v>9.1999999999999998E-2</c:v>
                </c:pt>
                <c:pt idx="4551">
                  <c:v>0.09</c:v>
                </c:pt>
                <c:pt idx="4552">
                  <c:v>8.8999999999999996E-2</c:v>
                </c:pt>
                <c:pt idx="4553">
                  <c:v>8.6999999999999994E-2</c:v>
                </c:pt>
                <c:pt idx="4554">
                  <c:v>8.5999999999999993E-2</c:v>
                </c:pt>
                <c:pt idx="4555">
                  <c:v>8.5000000000000006E-2</c:v>
                </c:pt>
                <c:pt idx="4556">
                  <c:v>8.3000000000000004E-2</c:v>
                </c:pt>
                <c:pt idx="4557">
                  <c:v>8.2000000000000003E-2</c:v>
                </c:pt>
                <c:pt idx="4558">
                  <c:v>8.1000000000000003E-2</c:v>
                </c:pt>
                <c:pt idx="4559">
                  <c:v>0.08</c:v>
                </c:pt>
                <c:pt idx="4560">
                  <c:v>7.9000000000000001E-2</c:v>
                </c:pt>
                <c:pt idx="4561">
                  <c:v>7.6999999999999999E-2</c:v>
                </c:pt>
                <c:pt idx="4562">
                  <c:v>7.5999999999999998E-2</c:v>
                </c:pt>
                <c:pt idx="4563">
                  <c:v>7.4999999999999997E-2</c:v>
                </c:pt>
                <c:pt idx="4564">
                  <c:v>7.3999999999999996E-2</c:v>
                </c:pt>
                <c:pt idx="4565">
                  <c:v>7.2999999999999995E-2</c:v>
                </c:pt>
                <c:pt idx="4566">
                  <c:v>7.1999999999999995E-2</c:v>
                </c:pt>
                <c:pt idx="4567">
                  <c:v>7.0999999999999994E-2</c:v>
                </c:pt>
                <c:pt idx="4568">
                  <c:v>7.0999999999999994E-2</c:v>
                </c:pt>
                <c:pt idx="4569">
                  <c:v>7.0000000000000007E-2</c:v>
                </c:pt>
                <c:pt idx="4570">
                  <c:v>6.9000000000000006E-2</c:v>
                </c:pt>
                <c:pt idx="4571">
                  <c:v>6.8000000000000005E-2</c:v>
                </c:pt>
                <c:pt idx="4572">
                  <c:v>6.7000000000000004E-2</c:v>
                </c:pt>
                <c:pt idx="4573">
                  <c:v>6.6000000000000003E-2</c:v>
                </c:pt>
                <c:pt idx="4574">
                  <c:v>6.5000000000000002E-2</c:v>
                </c:pt>
                <c:pt idx="4575">
                  <c:v>6.5000000000000002E-2</c:v>
                </c:pt>
                <c:pt idx="4576">
                  <c:v>6.4000000000000001E-2</c:v>
                </c:pt>
                <c:pt idx="4577">
                  <c:v>6.3E-2</c:v>
                </c:pt>
                <c:pt idx="4578">
                  <c:v>6.3E-2</c:v>
                </c:pt>
                <c:pt idx="4579">
                  <c:v>6.2E-2</c:v>
                </c:pt>
                <c:pt idx="4580">
                  <c:v>6.0999999999999999E-2</c:v>
                </c:pt>
                <c:pt idx="4581">
                  <c:v>0.06</c:v>
                </c:pt>
                <c:pt idx="4582">
                  <c:v>0.06</c:v>
                </c:pt>
                <c:pt idx="4583">
                  <c:v>5.8999999999999997E-2</c:v>
                </c:pt>
                <c:pt idx="4584">
                  <c:v>5.8999999999999997E-2</c:v>
                </c:pt>
                <c:pt idx="4585">
                  <c:v>5.8000000000000003E-2</c:v>
                </c:pt>
                <c:pt idx="4586">
                  <c:v>5.7000000000000002E-2</c:v>
                </c:pt>
                <c:pt idx="4587">
                  <c:v>5.7000000000000002E-2</c:v>
                </c:pt>
                <c:pt idx="4588">
                  <c:v>5.6000000000000001E-2</c:v>
                </c:pt>
                <c:pt idx="4589">
                  <c:v>5.6000000000000001E-2</c:v>
                </c:pt>
                <c:pt idx="4590">
                  <c:v>5.5E-2</c:v>
                </c:pt>
                <c:pt idx="4591">
                  <c:v>5.3999999999999999E-2</c:v>
                </c:pt>
                <c:pt idx="4592">
                  <c:v>5.3999999999999999E-2</c:v>
                </c:pt>
                <c:pt idx="4593">
                  <c:v>5.2999999999999999E-2</c:v>
                </c:pt>
                <c:pt idx="4594">
                  <c:v>5.2999999999999999E-2</c:v>
                </c:pt>
                <c:pt idx="4595">
                  <c:v>5.1999999999999998E-2</c:v>
                </c:pt>
                <c:pt idx="4596">
                  <c:v>5.1999999999999998E-2</c:v>
                </c:pt>
                <c:pt idx="4597">
                  <c:v>5.0999999999999997E-2</c:v>
                </c:pt>
                <c:pt idx="4598">
                  <c:v>5.0999999999999997E-2</c:v>
                </c:pt>
                <c:pt idx="4599">
                  <c:v>0.05</c:v>
                </c:pt>
                <c:pt idx="4600">
                  <c:v>0.56000000000000005</c:v>
                </c:pt>
                <c:pt idx="4601">
                  <c:v>0.50900000000000001</c:v>
                </c:pt>
                <c:pt idx="4602">
                  <c:v>0.46700000000000003</c:v>
                </c:pt>
                <c:pt idx="4603">
                  <c:v>0.43099999999999999</c:v>
                </c:pt>
                <c:pt idx="4604">
                  <c:v>0.4</c:v>
                </c:pt>
                <c:pt idx="4605">
                  <c:v>0.373</c:v>
                </c:pt>
                <c:pt idx="4606">
                  <c:v>0.35</c:v>
                </c:pt>
                <c:pt idx="4607">
                  <c:v>0.32900000000000001</c:v>
                </c:pt>
                <c:pt idx="4608">
                  <c:v>0.311</c:v>
                </c:pt>
                <c:pt idx="4609">
                  <c:v>0.29499999999999998</c:v>
                </c:pt>
                <c:pt idx="4610">
                  <c:v>0.28000000000000003</c:v>
                </c:pt>
                <c:pt idx="4611">
                  <c:v>0.26700000000000002</c:v>
                </c:pt>
                <c:pt idx="4612">
                  <c:v>0.255</c:v>
                </c:pt>
                <c:pt idx="4613">
                  <c:v>0.24299999999999999</c:v>
                </c:pt>
                <c:pt idx="4614">
                  <c:v>0.23300000000000001</c:v>
                </c:pt>
                <c:pt idx="4615">
                  <c:v>0.224</c:v>
                </c:pt>
                <c:pt idx="4616">
                  <c:v>0.215</c:v>
                </c:pt>
                <c:pt idx="4617">
                  <c:v>0.20699999999999999</c:v>
                </c:pt>
                <c:pt idx="4618">
                  <c:v>0.2</c:v>
                </c:pt>
                <c:pt idx="4619">
                  <c:v>0.193</c:v>
                </c:pt>
                <c:pt idx="4620">
                  <c:v>0.187</c:v>
                </c:pt>
                <c:pt idx="4621">
                  <c:v>0.18099999999999999</c:v>
                </c:pt>
                <c:pt idx="4622">
                  <c:v>0.17499999999999999</c:v>
                </c:pt>
                <c:pt idx="4623">
                  <c:v>0.17</c:v>
                </c:pt>
                <c:pt idx="4624">
                  <c:v>0.16500000000000001</c:v>
                </c:pt>
                <c:pt idx="4625">
                  <c:v>0.16</c:v>
                </c:pt>
                <c:pt idx="4626">
                  <c:v>0.156</c:v>
                </c:pt>
                <c:pt idx="4627">
                  <c:v>0.151</c:v>
                </c:pt>
                <c:pt idx="4628">
                  <c:v>0.14699999999999999</c:v>
                </c:pt>
                <c:pt idx="4629">
                  <c:v>0.14399999999999999</c:v>
                </c:pt>
                <c:pt idx="4630">
                  <c:v>0.14000000000000001</c:v>
                </c:pt>
                <c:pt idx="4631">
                  <c:v>0.13700000000000001</c:v>
                </c:pt>
                <c:pt idx="4632">
                  <c:v>0.13300000000000001</c:v>
                </c:pt>
                <c:pt idx="4633">
                  <c:v>0.13</c:v>
                </c:pt>
                <c:pt idx="4634">
                  <c:v>0.127</c:v>
                </c:pt>
                <c:pt idx="4635">
                  <c:v>0.124</c:v>
                </c:pt>
                <c:pt idx="4636">
                  <c:v>0.122</c:v>
                </c:pt>
                <c:pt idx="4637">
                  <c:v>0.11899999999999999</c:v>
                </c:pt>
                <c:pt idx="4638">
                  <c:v>0.11700000000000001</c:v>
                </c:pt>
                <c:pt idx="4639">
                  <c:v>0.114</c:v>
                </c:pt>
                <c:pt idx="4640">
                  <c:v>0.112</c:v>
                </c:pt>
                <c:pt idx="4641">
                  <c:v>0.11</c:v>
                </c:pt>
                <c:pt idx="4642">
                  <c:v>0.108</c:v>
                </c:pt>
                <c:pt idx="4643">
                  <c:v>0.106</c:v>
                </c:pt>
                <c:pt idx="4644">
                  <c:v>0.104</c:v>
                </c:pt>
                <c:pt idx="4645">
                  <c:v>0.10199999999999999</c:v>
                </c:pt>
                <c:pt idx="4646">
                  <c:v>0.1</c:v>
                </c:pt>
                <c:pt idx="4647">
                  <c:v>9.8000000000000004E-2</c:v>
                </c:pt>
                <c:pt idx="4648">
                  <c:v>9.7000000000000003E-2</c:v>
                </c:pt>
                <c:pt idx="4649">
                  <c:v>9.5000000000000001E-2</c:v>
                </c:pt>
                <c:pt idx="4650">
                  <c:v>9.2999999999999999E-2</c:v>
                </c:pt>
                <c:pt idx="4651">
                  <c:v>9.1999999999999998E-2</c:v>
                </c:pt>
                <c:pt idx="4652">
                  <c:v>0.09</c:v>
                </c:pt>
                <c:pt idx="4653">
                  <c:v>8.8999999999999996E-2</c:v>
                </c:pt>
                <c:pt idx="4654">
                  <c:v>8.7999999999999995E-2</c:v>
                </c:pt>
                <c:pt idx="4655">
                  <c:v>8.5999999999999993E-2</c:v>
                </c:pt>
                <c:pt idx="4656">
                  <c:v>8.5000000000000006E-2</c:v>
                </c:pt>
                <c:pt idx="4657">
                  <c:v>8.4000000000000005E-2</c:v>
                </c:pt>
                <c:pt idx="4658">
                  <c:v>8.2000000000000003E-2</c:v>
                </c:pt>
                <c:pt idx="4659">
                  <c:v>8.1000000000000003E-2</c:v>
                </c:pt>
                <c:pt idx="4660">
                  <c:v>0.08</c:v>
                </c:pt>
                <c:pt idx="4661">
                  <c:v>7.9000000000000001E-2</c:v>
                </c:pt>
                <c:pt idx="4662">
                  <c:v>7.8E-2</c:v>
                </c:pt>
                <c:pt idx="4663">
                  <c:v>7.6999999999999999E-2</c:v>
                </c:pt>
                <c:pt idx="4664">
                  <c:v>7.5999999999999998E-2</c:v>
                </c:pt>
                <c:pt idx="4665">
                  <c:v>7.4999999999999997E-2</c:v>
                </c:pt>
                <c:pt idx="4666">
                  <c:v>7.3999999999999996E-2</c:v>
                </c:pt>
                <c:pt idx="4667">
                  <c:v>7.2999999999999995E-2</c:v>
                </c:pt>
                <c:pt idx="4668">
                  <c:v>7.1999999999999995E-2</c:v>
                </c:pt>
                <c:pt idx="4669">
                  <c:v>7.0999999999999994E-2</c:v>
                </c:pt>
                <c:pt idx="4670">
                  <c:v>7.0000000000000007E-2</c:v>
                </c:pt>
                <c:pt idx="4671">
                  <c:v>6.9000000000000006E-2</c:v>
                </c:pt>
                <c:pt idx="4672">
                  <c:v>6.8000000000000005E-2</c:v>
                </c:pt>
                <c:pt idx="4673">
                  <c:v>6.7000000000000004E-2</c:v>
                </c:pt>
                <c:pt idx="4674">
                  <c:v>6.7000000000000004E-2</c:v>
                </c:pt>
                <c:pt idx="4675">
                  <c:v>6.6000000000000003E-2</c:v>
                </c:pt>
                <c:pt idx="4676">
                  <c:v>6.5000000000000002E-2</c:v>
                </c:pt>
                <c:pt idx="4677">
                  <c:v>6.4000000000000001E-2</c:v>
                </c:pt>
                <c:pt idx="4678">
                  <c:v>6.4000000000000001E-2</c:v>
                </c:pt>
                <c:pt idx="4679">
                  <c:v>6.3E-2</c:v>
                </c:pt>
                <c:pt idx="4680">
                  <c:v>6.2E-2</c:v>
                </c:pt>
                <c:pt idx="4681">
                  <c:v>6.2E-2</c:v>
                </c:pt>
                <c:pt idx="4682">
                  <c:v>6.0999999999999999E-2</c:v>
                </c:pt>
                <c:pt idx="4683">
                  <c:v>0.06</c:v>
                </c:pt>
                <c:pt idx="4684">
                  <c:v>0.06</c:v>
                </c:pt>
                <c:pt idx="4685">
                  <c:v>5.8999999999999997E-2</c:v>
                </c:pt>
                <c:pt idx="4686">
                  <c:v>5.8000000000000003E-2</c:v>
                </c:pt>
                <c:pt idx="4687">
                  <c:v>5.8000000000000003E-2</c:v>
                </c:pt>
                <c:pt idx="4688">
                  <c:v>5.7000000000000002E-2</c:v>
                </c:pt>
                <c:pt idx="4689">
                  <c:v>5.7000000000000002E-2</c:v>
                </c:pt>
                <c:pt idx="4690">
                  <c:v>5.6000000000000001E-2</c:v>
                </c:pt>
                <c:pt idx="4691">
                  <c:v>5.5E-2</c:v>
                </c:pt>
                <c:pt idx="4692">
                  <c:v>5.5E-2</c:v>
                </c:pt>
                <c:pt idx="4693">
                  <c:v>5.3999999999999999E-2</c:v>
                </c:pt>
                <c:pt idx="4694">
                  <c:v>5.3999999999999999E-2</c:v>
                </c:pt>
                <c:pt idx="4695">
                  <c:v>5.2999999999999999E-2</c:v>
                </c:pt>
                <c:pt idx="4696">
                  <c:v>5.2999999999999999E-2</c:v>
                </c:pt>
                <c:pt idx="4697">
                  <c:v>5.1999999999999998E-2</c:v>
                </c:pt>
                <c:pt idx="4698">
                  <c:v>5.1999999999999998E-2</c:v>
                </c:pt>
                <c:pt idx="4699">
                  <c:v>5.0999999999999997E-2</c:v>
                </c:pt>
                <c:pt idx="4700">
                  <c:v>0.56999999999999995</c:v>
                </c:pt>
                <c:pt idx="4701">
                  <c:v>0.51800000000000002</c:v>
                </c:pt>
                <c:pt idx="4702">
                  <c:v>0.47499999999999998</c:v>
                </c:pt>
                <c:pt idx="4703">
                  <c:v>0.438</c:v>
                </c:pt>
                <c:pt idx="4704">
                  <c:v>0.40699999999999997</c:v>
                </c:pt>
                <c:pt idx="4705">
                  <c:v>0.38</c:v>
                </c:pt>
                <c:pt idx="4706">
                  <c:v>0.35599999999999998</c:v>
                </c:pt>
                <c:pt idx="4707">
                  <c:v>0.33500000000000002</c:v>
                </c:pt>
                <c:pt idx="4708">
                  <c:v>0.317</c:v>
                </c:pt>
                <c:pt idx="4709">
                  <c:v>0.3</c:v>
                </c:pt>
                <c:pt idx="4710">
                  <c:v>0.28499999999999998</c:v>
                </c:pt>
                <c:pt idx="4711">
                  <c:v>0.27100000000000002</c:v>
                </c:pt>
                <c:pt idx="4712">
                  <c:v>0.25900000000000001</c:v>
                </c:pt>
                <c:pt idx="4713">
                  <c:v>0.248</c:v>
                </c:pt>
                <c:pt idx="4714">
                  <c:v>0.23799999999999999</c:v>
                </c:pt>
                <c:pt idx="4715">
                  <c:v>0.22800000000000001</c:v>
                </c:pt>
                <c:pt idx="4716">
                  <c:v>0.219</c:v>
                </c:pt>
                <c:pt idx="4717">
                  <c:v>0.21099999999999999</c:v>
                </c:pt>
                <c:pt idx="4718">
                  <c:v>0.20399999999999999</c:v>
                </c:pt>
                <c:pt idx="4719">
                  <c:v>0.19700000000000001</c:v>
                </c:pt>
                <c:pt idx="4720">
                  <c:v>0.19</c:v>
                </c:pt>
                <c:pt idx="4721">
                  <c:v>0.184</c:v>
                </c:pt>
                <c:pt idx="4722">
                  <c:v>0.17799999999999999</c:v>
                </c:pt>
                <c:pt idx="4723">
                  <c:v>0.17299999999999999</c:v>
                </c:pt>
                <c:pt idx="4724">
                  <c:v>0.16800000000000001</c:v>
                </c:pt>
                <c:pt idx="4725">
                  <c:v>0.16300000000000001</c:v>
                </c:pt>
                <c:pt idx="4726">
                  <c:v>0.158</c:v>
                </c:pt>
                <c:pt idx="4727">
                  <c:v>0.154</c:v>
                </c:pt>
                <c:pt idx="4728">
                  <c:v>0.15</c:v>
                </c:pt>
                <c:pt idx="4729">
                  <c:v>0.14599999999999999</c:v>
                </c:pt>
                <c:pt idx="4730">
                  <c:v>0.14299999999999999</c:v>
                </c:pt>
                <c:pt idx="4731">
                  <c:v>0.13900000000000001</c:v>
                </c:pt>
                <c:pt idx="4732">
                  <c:v>0.13600000000000001</c:v>
                </c:pt>
                <c:pt idx="4733">
                  <c:v>0.13300000000000001</c:v>
                </c:pt>
                <c:pt idx="4734">
                  <c:v>0.13</c:v>
                </c:pt>
                <c:pt idx="4735">
                  <c:v>0.127</c:v>
                </c:pt>
                <c:pt idx="4736">
                  <c:v>0.124</c:v>
                </c:pt>
                <c:pt idx="4737">
                  <c:v>0.121</c:v>
                </c:pt>
                <c:pt idx="4738">
                  <c:v>0.11899999999999999</c:v>
                </c:pt>
                <c:pt idx="4739">
                  <c:v>0.11600000000000001</c:v>
                </c:pt>
                <c:pt idx="4740">
                  <c:v>0.114</c:v>
                </c:pt>
                <c:pt idx="4741">
                  <c:v>0.112</c:v>
                </c:pt>
                <c:pt idx="4742">
                  <c:v>0.11</c:v>
                </c:pt>
                <c:pt idx="4743">
                  <c:v>0.108</c:v>
                </c:pt>
                <c:pt idx="4744">
                  <c:v>0.106</c:v>
                </c:pt>
                <c:pt idx="4745">
                  <c:v>0.104</c:v>
                </c:pt>
                <c:pt idx="4746">
                  <c:v>0.10199999999999999</c:v>
                </c:pt>
                <c:pt idx="4747">
                  <c:v>0.1</c:v>
                </c:pt>
                <c:pt idx="4748">
                  <c:v>9.8000000000000004E-2</c:v>
                </c:pt>
                <c:pt idx="4749">
                  <c:v>9.7000000000000003E-2</c:v>
                </c:pt>
                <c:pt idx="4750">
                  <c:v>9.5000000000000001E-2</c:v>
                </c:pt>
                <c:pt idx="4751">
                  <c:v>9.2999999999999999E-2</c:v>
                </c:pt>
                <c:pt idx="4752">
                  <c:v>9.1999999999999998E-2</c:v>
                </c:pt>
                <c:pt idx="4753">
                  <c:v>0.09</c:v>
                </c:pt>
                <c:pt idx="4754">
                  <c:v>8.8999999999999996E-2</c:v>
                </c:pt>
                <c:pt idx="4755">
                  <c:v>8.7999999999999995E-2</c:v>
                </c:pt>
                <c:pt idx="4756">
                  <c:v>8.5999999999999993E-2</c:v>
                </c:pt>
                <c:pt idx="4757">
                  <c:v>8.5000000000000006E-2</c:v>
                </c:pt>
                <c:pt idx="4758">
                  <c:v>8.4000000000000005E-2</c:v>
                </c:pt>
                <c:pt idx="4759">
                  <c:v>8.3000000000000004E-2</c:v>
                </c:pt>
                <c:pt idx="4760">
                  <c:v>8.1000000000000003E-2</c:v>
                </c:pt>
                <c:pt idx="4761">
                  <c:v>0.08</c:v>
                </c:pt>
                <c:pt idx="4762">
                  <c:v>7.9000000000000001E-2</c:v>
                </c:pt>
                <c:pt idx="4763">
                  <c:v>7.8E-2</c:v>
                </c:pt>
                <c:pt idx="4764">
                  <c:v>7.6999999999999999E-2</c:v>
                </c:pt>
                <c:pt idx="4765">
                  <c:v>7.5999999999999998E-2</c:v>
                </c:pt>
                <c:pt idx="4766">
                  <c:v>7.4999999999999997E-2</c:v>
                </c:pt>
                <c:pt idx="4767">
                  <c:v>7.3999999999999996E-2</c:v>
                </c:pt>
                <c:pt idx="4768">
                  <c:v>7.2999999999999995E-2</c:v>
                </c:pt>
                <c:pt idx="4769">
                  <c:v>7.1999999999999995E-2</c:v>
                </c:pt>
                <c:pt idx="4770">
                  <c:v>7.0999999999999994E-2</c:v>
                </c:pt>
                <c:pt idx="4771">
                  <c:v>7.0000000000000007E-2</c:v>
                </c:pt>
                <c:pt idx="4772">
                  <c:v>7.0000000000000007E-2</c:v>
                </c:pt>
                <c:pt idx="4773">
                  <c:v>6.9000000000000006E-2</c:v>
                </c:pt>
                <c:pt idx="4774">
                  <c:v>6.8000000000000005E-2</c:v>
                </c:pt>
                <c:pt idx="4775">
                  <c:v>6.7000000000000004E-2</c:v>
                </c:pt>
                <c:pt idx="4776">
                  <c:v>6.6000000000000003E-2</c:v>
                </c:pt>
                <c:pt idx="4777">
                  <c:v>6.6000000000000003E-2</c:v>
                </c:pt>
                <c:pt idx="4778">
                  <c:v>6.5000000000000002E-2</c:v>
                </c:pt>
                <c:pt idx="4779">
                  <c:v>6.4000000000000001E-2</c:v>
                </c:pt>
                <c:pt idx="4780">
                  <c:v>6.3E-2</c:v>
                </c:pt>
                <c:pt idx="4781">
                  <c:v>6.3E-2</c:v>
                </c:pt>
                <c:pt idx="4782">
                  <c:v>6.2E-2</c:v>
                </c:pt>
                <c:pt idx="4783">
                  <c:v>6.0999999999999999E-2</c:v>
                </c:pt>
                <c:pt idx="4784">
                  <c:v>6.0999999999999999E-2</c:v>
                </c:pt>
                <c:pt idx="4785">
                  <c:v>0.06</c:v>
                </c:pt>
                <c:pt idx="4786">
                  <c:v>5.8999999999999997E-2</c:v>
                </c:pt>
                <c:pt idx="4787">
                  <c:v>5.8999999999999997E-2</c:v>
                </c:pt>
                <c:pt idx="4788">
                  <c:v>5.8000000000000003E-2</c:v>
                </c:pt>
                <c:pt idx="4789">
                  <c:v>5.8000000000000003E-2</c:v>
                </c:pt>
                <c:pt idx="4790">
                  <c:v>5.7000000000000002E-2</c:v>
                </c:pt>
                <c:pt idx="4791">
                  <c:v>5.6000000000000001E-2</c:v>
                </c:pt>
                <c:pt idx="4792">
                  <c:v>5.6000000000000001E-2</c:v>
                </c:pt>
                <c:pt idx="4793">
                  <c:v>5.5E-2</c:v>
                </c:pt>
                <c:pt idx="4794">
                  <c:v>5.5E-2</c:v>
                </c:pt>
                <c:pt idx="4795">
                  <c:v>5.3999999999999999E-2</c:v>
                </c:pt>
                <c:pt idx="4796">
                  <c:v>5.3999999999999999E-2</c:v>
                </c:pt>
                <c:pt idx="4797">
                  <c:v>5.2999999999999999E-2</c:v>
                </c:pt>
                <c:pt idx="4798">
                  <c:v>5.2999999999999999E-2</c:v>
                </c:pt>
                <c:pt idx="4799">
                  <c:v>5.1999999999999998E-2</c:v>
                </c:pt>
                <c:pt idx="4800">
                  <c:v>0.57999999999999996</c:v>
                </c:pt>
                <c:pt idx="4801">
                  <c:v>0.52700000000000002</c:v>
                </c:pt>
                <c:pt idx="4802">
                  <c:v>0.48299999999999998</c:v>
                </c:pt>
                <c:pt idx="4803">
                  <c:v>0.44600000000000001</c:v>
                </c:pt>
                <c:pt idx="4804">
                  <c:v>0.41399999999999998</c:v>
                </c:pt>
                <c:pt idx="4805">
                  <c:v>0.38700000000000001</c:v>
                </c:pt>
                <c:pt idx="4806">
                  <c:v>0.36299999999999999</c:v>
                </c:pt>
                <c:pt idx="4807">
                  <c:v>0.34100000000000003</c:v>
                </c:pt>
                <c:pt idx="4808">
                  <c:v>0.32200000000000001</c:v>
                </c:pt>
                <c:pt idx="4809">
                  <c:v>0.30499999999999999</c:v>
                </c:pt>
                <c:pt idx="4810">
                  <c:v>0.28999999999999998</c:v>
                </c:pt>
                <c:pt idx="4811">
                  <c:v>0.27600000000000002</c:v>
                </c:pt>
                <c:pt idx="4812">
                  <c:v>0.26400000000000001</c:v>
                </c:pt>
                <c:pt idx="4813">
                  <c:v>0.252</c:v>
                </c:pt>
                <c:pt idx="4814">
                  <c:v>0.24199999999999999</c:v>
                </c:pt>
                <c:pt idx="4815">
                  <c:v>0.23200000000000001</c:v>
                </c:pt>
                <c:pt idx="4816">
                  <c:v>0.223</c:v>
                </c:pt>
                <c:pt idx="4817">
                  <c:v>0.215</c:v>
                </c:pt>
                <c:pt idx="4818">
                  <c:v>0.20699999999999999</c:v>
                </c:pt>
                <c:pt idx="4819">
                  <c:v>0.2</c:v>
                </c:pt>
                <c:pt idx="4820">
                  <c:v>0.193</c:v>
                </c:pt>
                <c:pt idx="4821">
                  <c:v>0.187</c:v>
                </c:pt>
                <c:pt idx="4822">
                  <c:v>0.18099999999999999</c:v>
                </c:pt>
                <c:pt idx="4823">
                  <c:v>0.17599999999999999</c:v>
                </c:pt>
                <c:pt idx="4824">
                  <c:v>0.17100000000000001</c:v>
                </c:pt>
                <c:pt idx="4825">
                  <c:v>0.16600000000000001</c:v>
                </c:pt>
                <c:pt idx="4826">
                  <c:v>0.161</c:v>
                </c:pt>
                <c:pt idx="4827">
                  <c:v>0.157</c:v>
                </c:pt>
                <c:pt idx="4828">
                  <c:v>0.153</c:v>
                </c:pt>
                <c:pt idx="4829">
                  <c:v>0.14899999999999999</c:v>
                </c:pt>
                <c:pt idx="4830">
                  <c:v>0.14499999999999999</c:v>
                </c:pt>
                <c:pt idx="4831">
                  <c:v>0.14099999999999999</c:v>
                </c:pt>
                <c:pt idx="4832">
                  <c:v>0.13800000000000001</c:v>
                </c:pt>
                <c:pt idx="4833">
                  <c:v>0.13500000000000001</c:v>
                </c:pt>
                <c:pt idx="4834">
                  <c:v>0.13200000000000001</c:v>
                </c:pt>
                <c:pt idx="4835">
                  <c:v>0.129</c:v>
                </c:pt>
                <c:pt idx="4836">
                  <c:v>0.126</c:v>
                </c:pt>
                <c:pt idx="4837">
                  <c:v>0.123</c:v>
                </c:pt>
                <c:pt idx="4838">
                  <c:v>0.121</c:v>
                </c:pt>
                <c:pt idx="4839">
                  <c:v>0.11799999999999999</c:v>
                </c:pt>
                <c:pt idx="4840">
                  <c:v>0.11600000000000001</c:v>
                </c:pt>
                <c:pt idx="4841">
                  <c:v>0.114</c:v>
                </c:pt>
                <c:pt idx="4842">
                  <c:v>0.112</c:v>
                </c:pt>
                <c:pt idx="4843">
                  <c:v>0.109</c:v>
                </c:pt>
                <c:pt idx="4844">
                  <c:v>0.107</c:v>
                </c:pt>
                <c:pt idx="4845">
                  <c:v>0.105</c:v>
                </c:pt>
                <c:pt idx="4846">
                  <c:v>0.104</c:v>
                </c:pt>
                <c:pt idx="4847">
                  <c:v>0.10199999999999999</c:v>
                </c:pt>
                <c:pt idx="4848">
                  <c:v>0.1</c:v>
                </c:pt>
                <c:pt idx="4849">
                  <c:v>9.8000000000000004E-2</c:v>
                </c:pt>
                <c:pt idx="4850">
                  <c:v>9.7000000000000003E-2</c:v>
                </c:pt>
                <c:pt idx="4851">
                  <c:v>9.5000000000000001E-2</c:v>
                </c:pt>
                <c:pt idx="4852">
                  <c:v>9.4E-2</c:v>
                </c:pt>
                <c:pt idx="4853">
                  <c:v>9.1999999999999998E-2</c:v>
                </c:pt>
                <c:pt idx="4854">
                  <c:v>9.0999999999999998E-2</c:v>
                </c:pt>
                <c:pt idx="4855">
                  <c:v>8.8999999999999996E-2</c:v>
                </c:pt>
                <c:pt idx="4856">
                  <c:v>8.7999999999999995E-2</c:v>
                </c:pt>
                <c:pt idx="4857">
                  <c:v>8.6999999999999994E-2</c:v>
                </c:pt>
                <c:pt idx="4858">
                  <c:v>8.5000000000000006E-2</c:v>
                </c:pt>
                <c:pt idx="4859">
                  <c:v>8.4000000000000005E-2</c:v>
                </c:pt>
                <c:pt idx="4860">
                  <c:v>8.3000000000000004E-2</c:v>
                </c:pt>
                <c:pt idx="4861">
                  <c:v>8.2000000000000003E-2</c:v>
                </c:pt>
                <c:pt idx="4862">
                  <c:v>8.1000000000000003E-2</c:v>
                </c:pt>
                <c:pt idx="4863">
                  <c:v>7.9000000000000001E-2</c:v>
                </c:pt>
                <c:pt idx="4864">
                  <c:v>7.8E-2</c:v>
                </c:pt>
                <c:pt idx="4865">
                  <c:v>7.6999999999999999E-2</c:v>
                </c:pt>
                <c:pt idx="4866">
                  <c:v>7.5999999999999998E-2</c:v>
                </c:pt>
                <c:pt idx="4867">
                  <c:v>7.4999999999999997E-2</c:v>
                </c:pt>
                <c:pt idx="4868">
                  <c:v>7.3999999999999996E-2</c:v>
                </c:pt>
                <c:pt idx="4869">
                  <c:v>7.2999999999999995E-2</c:v>
                </c:pt>
                <c:pt idx="4870">
                  <c:v>7.2999999999999995E-2</c:v>
                </c:pt>
                <c:pt idx="4871">
                  <c:v>7.1999999999999995E-2</c:v>
                </c:pt>
                <c:pt idx="4872">
                  <c:v>7.0999999999999994E-2</c:v>
                </c:pt>
                <c:pt idx="4873">
                  <c:v>7.0000000000000007E-2</c:v>
                </c:pt>
                <c:pt idx="4874">
                  <c:v>6.9000000000000006E-2</c:v>
                </c:pt>
                <c:pt idx="4875">
                  <c:v>6.8000000000000005E-2</c:v>
                </c:pt>
                <c:pt idx="4876">
                  <c:v>6.7000000000000004E-2</c:v>
                </c:pt>
                <c:pt idx="4877">
                  <c:v>6.7000000000000004E-2</c:v>
                </c:pt>
                <c:pt idx="4878">
                  <c:v>6.6000000000000003E-2</c:v>
                </c:pt>
                <c:pt idx="4879">
                  <c:v>6.5000000000000002E-2</c:v>
                </c:pt>
                <c:pt idx="4880">
                  <c:v>6.4000000000000001E-2</c:v>
                </c:pt>
                <c:pt idx="4881">
                  <c:v>6.4000000000000001E-2</c:v>
                </c:pt>
                <c:pt idx="4882">
                  <c:v>6.3E-2</c:v>
                </c:pt>
                <c:pt idx="4883">
                  <c:v>6.2E-2</c:v>
                </c:pt>
                <c:pt idx="4884">
                  <c:v>6.2E-2</c:v>
                </c:pt>
                <c:pt idx="4885">
                  <c:v>6.0999999999999999E-2</c:v>
                </c:pt>
                <c:pt idx="4886">
                  <c:v>0.06</c:v>
                </c:pt>
                <c:pt idx="4887">
                  <c:v>0.06</c:v>
                </c:pt>
                <c:pt idx="4888">
                  <c:v>5.8999999999999997E-2</c:v>
                </c:pt>
                <c:pt idx="4889">
                  <c:v>5.8999999999999997E-2</c:v>
                </c:pt>
                <c:pt idx="4890">
                  <c:v>5.8000000000000003E-2</c:v>
                </c:pt>
                <c:pt idx="4891">
                  <c:v>5.7000000000000002E-2</c:v>
                </c:pt>
                <c:pt idx="4892">
                  <c:v>5.7000000000000002E-2</c:v>
                </c:pt>
                <c:pt idx="4893">
                  <c:v>5.6000000000000001E-2</c:v>
                </c:pt>
                <c:pt idx="4894">
                  <c:v>5.6000000000000001E-2</c:v>
                </c:pt>
                <c:pt idx="4895">
                  <c:v>5.5E-2</c:v>
                </c:pt>
                <c:pt idx="4896">
                  <c:v>5.5E-2</c:v>
                </c:pt>
                <c:pt idx="4897">
                  <c:v>5.3999999999999999E-2</c:v>
                </c:pt>
                <c:pt idx="4898">
                  <c:v>5.3999999999999999E-2</c:v>
                </c:pt>
                <c:pt idx="4899">
                  <c:v>5.2999999999999999E-2</c:v>
                </c:pt>
                <c:pt idx="4900">
                  <c:v>0.59</c:v>
                </c:pt>
                <c:pt idx="4901">
                  <c:v>0.53600000000000003</c:v>
                </c:pt>
                <c:pt idx="4902">
                  <c:v>0.49199999999999999</c:v>
                </c:pt>
                <c:pt idx="4903">
                  <c:v>0.45400000000000001</c:v>
                </c:pt>
                <c:pt idx="4904">
                  <c:v>0.42099999999999999</c:v>
                </c:pt>
                <c:pt idx="4905">
                  <c:v>0.39300000000000002</c:v>
                </c:pt>
                <c:pt idx="4906">
                  <c:v>0.36899999999999999</c:v>
                </c:pt>
                <c:pt idx="4907">
                  <c:v>0.34699999999999998</c:v>
                </c:pt>
                <c:pt idx="4908">
                  <c:v>0.32800000000000001</c:v>
                </c:pt>
                <c:pt idx="4909">
                  <c:v>0.311</c:v>
                </c:pt>
                <c:pt idx="4910">
                  <c:v>0.29499999999999998</c:v>
                </c:pt>
                <c:pt idx="4911">
                  <c:v>0.28100000000000003</c:v>
                </c:pt>
                <c:pt idx="4912">
                  <c:v>0.26800000000000002</c:v>
                </c:pt>
                <c:pt idx="4913">
                  <c:v>0.25700000000000001</c:v>
                </c:pt>
                <c:pt idx="4914">
                  <c:v>0.246</c:v>
                </c:pt>
                <c:pt idx="4915">
                  <c:v>0.23599999999999999</c:v>
                </c:pt>
                <c:pt idx="4916">
                  <c:v>0.22700000000000001</c:v>
                </c:pt>
                <c:pt idx="4917">
                  <c:v>0.219</c:v>
                </c:pt>
                <c:pt idx="4918">
                  <c:v>0.21099999999999999</c:v>
                </c:pt>
                <c:pt idx="4919">
                  <c:v>0.20300000000000001</c:v>
                </c:pt>
                <c:pt idx="4920">
                  <c:v>0.19700000000000001</c:v>
                </c:pt>
                <c:pt idx="4921">
                  <c:v>0.19</c:v>
                </c:pt>
                <c:pt idx="4922">
                  <c:v>0.184</c:v>
                </c:pt>
                <c:pt idx="4923">
                  <c:v>0.17899999999999999</c:v>
                </c:pt>
                <c:pt idx="4924">
                  <c:v>0.17399999999999999</c:v>
                </c:pt>
                <c:pt idx="4925">
                  <c:v>0.16900000000000001</c:v>
                </c:pt>
                <c:pt idx="4926">
                  <c:v>0.16400000000000001</c:v>
                </c:pt>
                <c:pt idx="4927">
                  <c:v>0.159</c:v>
                </c:pt>
                <c:pt idx="4928">
                  <c:v>0.155</c:v>
                </c:pt>
                <c:pt idx="4929">
                  <c:v>0.151</c:v>
                </c:pt>
                <c:pt idx="4930">
                  <c:v>0.14799999999999999</c:v>
                </c:pt>
                <c:pt idx="4931">
                  <c:v>0.14399999999999999</c:v>
                </c:pt>
                <c:pt idx="4932">
                  <c:v>0.14000000000000001</c:v>
                </c:pt>
                <c:pt idx="4933">
                  <c:v>0.13700000000000001</c:v>
                </c:pt>
                <c:pt idx="4934">
                  <c:v>0.13400000000000001</c:v>
                </c:pt>
                <c:pt idx="4935">
                  <c:v>0.13100000000000001</c:v>
                </c:pt>
                <c:pt idx="4936">
                  <c:v>0.128</c:v>
                </c:pt>
                <c:pt idx="4937">
                  <c:v>0.126</c:v>
                </c:pt>
                <c:pt idx="4938">
                  <c:v>0.123</c:v>
                </c:pt>
                <c:pt idx="4939">
                  <c:v>0.12</c:v>
                </c:pt>
                <c:pt idx="4940">
                  <c:v>0.11799999999999999</c:v>
                </c:pt>
                <c:pt idx="4941">
                  <c:v>0.11600000000000001</c:v>
                </c:pt>
                <c:pt idx="4942">
                  <c:v>0.113</c:v>
                </c:pt>
                <c:pt idx="4943">
                  <c:v>0.111</c:v>
                </c:pt>
                <c:pt idx="4944">
                  <c:v>0.109</c:v>
                </c:pt>
                <c:pt idx="4945">
                  <c:v>0.107</c:v>
                </c:pt>
                <c:pt idx="4946">
                  <c:v>0.105</c:v>
                </c:pt>
                <c:pt idx="4947">
                  <c:v>0.104</c:v>
                </c:pt>
                <c:pt idx="4948">
                  <c:v>0.10199999999999999</c:v>
                </c:pt>
                <c:pt idx="4949">
                  <c:v>0.1</c:v>
                </c:pt>
                <c:pt idx="4950">
                  <c:v>9.8000000000000004E-2</c:v>
                </c:pt>
                <c:pt idx="4951">
                  <c:v>9.7000000000000003E-2</c:v>
                </c:pt>
                <c:pt idx="4952">
                  <c:v>9.5000000000000001E-2</c:v>
                </c:pt>
                <c:pt idx="4953">
                  <c:v>9.4E-2</c:v>
                </c:pt>
                <c:pt idx="4954">
                  <c:v>9.1999999999999998E-2</c:v>
                </c:pt>
                <c:pt idx="4955">
                  <c:v>9.0999999999999998E-2</c:v>
                </c:pt>
                <c:pt idx="4956">
                  <c:v>8.8999999999999996E-2</c:v>
                </c:pt>
                <c:pt idx="4957">
                  <c:v>8.7999999999999995E-2</c:v>
                </c:pt>
                <c:pt idx="4958">
                  <c:v>8.6999999999999994E-2</c:v>
                </c:pt>
                <c:pt idx="4959">
                  <c:v>8.5999999999999993E-2</c:v>
                </c:pt>
                <c:pt idx="4960">
                  <c:v>8.4000000000000005E-2</c:v>
                </c:pt>
                <c:pt idx="4961">
                  <c:v>8.3000000000000004E-2</c:v>
                </c:pt>
                <c:pt idx="4962">
                  <c:v>8.2000000000000003E-2</c:v>
                </c:pt>
                <c:pt idx="4963">
                  <c:v>8.1000000000000003E-2</c:v>
                </c:pt>
                <c:pt idx="4964">
                  <c:v>0.08</c:v>
                </c:pt>
                <c:pt idx="4965">
                  <c:v>7.9000000000000001E-2</c:v>
                </c:pt>
                <c:pt idx="4966">
                  <c:v>7.8E-2</c:v>
                </c:pt>
                <c:pt idx="4967">
                  <c:v>7.6999999999999999E-2</c:v>
                </c:pt>
                <c:pt idx="4968">
                  <c:v>7.5999999999999998E-2</c:v>
                </c:pt>
                <c:pt idx="4969">
                  <c:v>7.4999999999999997E-2</c:v>
                </c:pt>
                <c:pt idx="4970">
                  <c:v>7.3999999999999996E-2</c:v>
                </c:pt>
                <c:pt idx="4971">
                  <c:v>7.2999999999999995E-2</c:v>
                </c:pt>
                <c:pt idx="4972">
                  <c:v>7.1999999999999995E-2</c:v>
                </c:pt>
                <c:pt idx="4973">
                  <c:v>7.0999999999999994E-2</c:v>
                </c:pt>
                <c:pt idx="4974">
                  <c:v>7.0000000000000007E-2</c:v>
                </c:pt>
                <c:pt idx="4975">
                  <c:v>6.9000000000000006E-2</c:v>
                </c:pt>
                <c:pt idx="4976">
                  <c:v>6.9000000000000006E-2</c:v>
                </c:pt>
                <c:pt idx="4977">
                  <c:v>6.8000000000000005E-2</c:v>
                </c:pt>
                <c:pt idx="4978">
                  <c:v>6.7000000000000004E-2</c:v>
                </c:pt>
                <c:pt idx="4979">
                  <c:v>6.6000000000000003E-2</c:v>
                </c:pt>
                <c:pt idx="4980">
                  <c:v>6.6000000000000003E-2</c:v>
                </c:pt>
                <c:pt idx="4981">
                  <c:v>6.5000000000000002E-2</c:v>
                </c:pt>
                <c:pt idx="4982">
                  <c:v>6.4000000000000001E-2</c:v>
                </c:pt>
                <c:pt idx="4983">
                  <c:v>6.3E-2</c:v>
                </c:pt>
                <c:pt idx="4984">
                  <c:v>6.3E-2</c:v>
                </c:pt>
                <c:pt idx="4985">
                  <c:v>6.2E-2</c:v>
                </c:pt>
                <c:pt idx="4986">
                  <c:v>6.0999999999999999E-2</c:v>
                </c:pt>
                <c:pt idx="4987">
                  <c:v>6.0999999999999999E-2</c:v>
                </c:pt>
                <c:pt idx="4988">
                  <c:v>0.06</c:v>
                </c:pt>
                <c:pt idx="4989">
                  <c:v>0.06</c:v>
                </c:pt>
                <c:pt idx="4990">
                  <c:v>5.8999999999999997E-2</c:v>
                </c:pt>
                <c:pt idx="4991">
                  <c:v>5.8000000000000003E-2</c:v>
                </c:pt>
                <c:pt idx="4992">
                  <c:v>5.8000000000000003E-2</c:v>
                </c:pt>
                <c:pt idx="4993">
                  <c:v>5.7000000000000002E-2</c:v>
                </c:pt>
                <c:pt idx="4994">
                  <c:v>5.7000000000000002E-2</c:v>
                </c:pt>
                <c:pt idx="4995">
                  <c:v>5.6000000000000001E-2</c:v>
                </c:pt>
                <c:pt idx="4996">
                  <c:v>5.6000000000000001E-2</c:v>
                </c:pt>
                <c:pt idx="4997">
                  <c:v>5.5E-2</c:v>
                </c:pt>
                <c:pt idx="4998">
                  <c:v>5.5E-2</c:v>
                </c:pt>
                <c:pt idx="4999">
                  <c:v>5.3999999999999999E-2</c:v>
                </c:pt>
                <c:pt idx="5000">
                  <c:v>0.6</c:v>
                </c:pt>
                <c:pt idx="5001">
                  <c:v>0.54500000000000004</c:v>
                </c:pt>
                <c:pt idx="5002">
                  <c:v>0.5</c:v>
                </c:pt>
                <c:pt idx="5003">
                  <c:v>0.46200000000000002</c:v>
                </c:pt>
                <c:pt idx="5004">
                  <c:v>0.42899999999999999</c:v>
                </c:pt>
                <c:pt idx="5005">
                  <c:v>0.4</c:v>
                </c:pt>
                <c:pt idx="5006">
                  <c:v>0.375</c:v>
                </c:pt>
                <c:pt idx="5007">
                  <c:v>0.35299999999999998</c:v>
                </c:pt>
                <c:pt idx="5008">
                  <c:v>0.33300000000000002</c:v>
                </c:pt>
                <c:pt idx="5009">
                  <c:v>0.316</c:v>
                </c:pt>
                <c:pt idx="5010">
                  <c:v>0.3</c:v>
                </c:pt>
                <c:pt idx="5011">
                  <c:v>0.28599999999999998</c:v>
                </c:pt>
                <c:pt idx="5012">
                  <c:v>0.27300000000000002</c:v>
                </c:pt>
                <c:pt idx="5013">
                  <c:v>0.26100000000000001</c:v>
                </c:pt>
                <c:pt idx="5014">
                  <c:v>0.25</c:v>
                </c:pt>
                <c:pt idx="5015">
                  <c:v>0.24</c:v>
                </c:pt>
                <c:pt idx="5016">
                  <c:v>0.23100000000000001</c:v>
                </c:pt>
                <c:pt idx="5017">
                  <c:v>0.222</c:v>
                </c:pt>
                <c:pt idx="5018">
                  <c:v>0.214</c:v>
                </c:pt>
                <c:pt idx="5019">
                  <c:v>0.20699999999999999</c:v>
                </c:pt>
                <c:pt idx="5020">
                  <c:v>0.2</c:v>
                </c:pt>
                <c:pt idx="5021">
                  <c:v>0.19400000000000001</c:v>
                </c:pt>
                <c:pt idx="5022">
                  <c:v>0.188</c:v>
                </c:pt>
                <c:pt idx="5023">
                  <c:v>0.182</c:v>
                </c:pt>
                <c:pt idx="5024">
                  <c:v>0.17599999999999999</c:v>
                </c:pt>
                <c:pt idx="5025">
                  <c:v>0.17100000000000001</c:v>
                </c:pt>
                <c:pt idx="5026">
                  <c:v>0.16700000000000001</c:v>
                </c:pt>
                <c:pt idx="5027">
                  <c:v>0.16200000000000001</c:v>
                </c:pt>
                <c:pt idx="5028">
                  <c:v>0.158</c:v>
                </c:pt>
                <c:pt idx="5029">
                  <c:v>0.154</c:v>
                </c:pt>
                <c:pt idx="5030">
                  <c:v>0.15</c:v>
                </c:pt>
                <c:pt idx="5031">
                  <c:v>0.14599999999999999</c:v>
                </c:pt>
                <c:pt idx="5032">
                  <c:v>0.14299999999999999</c:v>
                </c:pt>
                <c:pt idx="5033">
                  <c:v>0.14000000000000001</c:v>
                </c:pt>
                <c:pt idx="5034">
                  <c:v>0.13600000000000001</c:v>
                </c:pt>
                <c:pt idx="5035">
                  <c:v>0.13300000000000001</c:v>
                </c:pt>
                <c:pt idx="5036">
                  <c:v>0.13</c:v>
                </c:pt>
                <c:pt idx="5037">
                  <c:v>0.128</c:v>
                </c:pt>
                <c:pt idx="5038">
                  <c:v>0.125</c:v>
                </c:pt>
                <c:pt idx="5039">
                  <c:v>0.122</c:v>
                </c:pt>
                <c:pt idx="5040">
                  <c:v>0.12</c:v>
                </c:pt>
                <c:pt idx="5041">
                  <c:v>0.11799999999999999</c:v>
                </c:pt>
                <c:pt idx="5042">
                  <c:v>0.115</c:v>
                </c:pt>
                <c:pt idx="5043">
                  <c:v>0.113</c:v>
                </c:pt>
                <c:pt idx="5044">
                  <c:v>0.111</c:v>
                </c:pt>
                <c:pt idx="5045">
                  <c:v>0.109</c:v>
                </c:pt>
                <c:pt idx="5046">
                  <c:v>0.107</c:v>
                </c:pt>
                <c:pt idx="5047">
                  <c:v>0.105</c:v>
                </c:pt>
                <c:pt idx="5048">
                  <c:v>0.10299999999999999</c:v>
                </c:pt>
                <c:pt idx="5049">
                  <c:v>0.10199999999999999</c:v>
                </c:pt>
                <c:pt idx="5050">
                  <c:v>0.1</c:v>
                </c:pt>
                <c:pt idx="5051">
                  <c:v>9.8000000000000004E-2</c:v>
                </c:pt>
                <c:pt idx="5052">
                  <c:v>9.7000000000000003E-2</c:v>
                </c:pt>
                <c:pt idx="5053">
                  <c:v>9.5000000000000001E-2</c:v>
                </c:pt>
                <c:pt idx="5054">
                  <c:v>9.4E-2</c:v>
                </c:pt>
                <c:pt idx="5055">
                  <c:v>9.1999999999999998E-2</c:v>
                </c:pt>
                <c:pt idx="5056">
                  <c:v>9.0999999999999998E-2</c:v>
                </c:pt>
                <c:pt idx="5057">
                  <c:v>0.09</c:v>
                </c:pt>
                <c:pt idx="5058">
                  <c:v>8.7999999999999995E-2</c:v>
                </c:pt>
                <c:pt idx="5059">
                  <c:v>8.6999999999999994E-2</c:v>
                </c:pt>
                <c:pt idx="5060">
                  <c:v>8.5999999999999993E-2</c:v>
                </c:pt>
                <c:pt idx="5061">
                  <c:v>8.5000000000000006E-2</c:v>
                </c:pt>
                <c:pt idx="5062">
                  <c:v>8.3000000000000004E-2</c:v>
                </c:pt>
                <c:pt idx="5063">
                  <c:v>8.2000000000000003E-2</c:v>
                </c:pt>
                <c:pt idx="5064">
                  <c:v>8.1000000000000003E-2</c:v>
                </c:pt>
                <c:pt idx="5065">
                  <c:v>0.08</c:v>
                </c:pt>
                <c:pt idx="5066">
                  <c:v>7.9000000000000001E-2</c:v>
                </c:pt>
                <c:pt idx="5067">
                  <c:v>7.8E-2</c:v>
                </c:pt>
                <c:pt idx="5068">
                  <c:v>7.6999999999999999E-2</c:v>
                </c:pt>
                <c:pt idx="5069">
                  <c:v>7.5999999999999998E-2</c:v>
                </c:pt>
                <c:pt idx="5070">
                  <c:v>7.4999999999999997E-2</c:v>
                </c:pt>
                <c:pt idx="5071">
                  <c:v>7.3999999999999996E-2</c:v>
                </c:pt>
                <c:pt idx="5072">
                  <c:v>7.2999999999999995E-2</c:v>
                </c:pt>
                <c:pt idx="5073">
                  <c:v>7.1999999999999995E-2</c:v>
                </c:pt>
                <c:pt idx="5074">
                  <c:v>7.0999999999999994E-2</c:v>
                </c:pt>
                <c:pt idx="5075">
                  <c:v>7.0999999999999994E-2</c:v>
                </c:pt>
                <c:pt idx="5076">
                  <c:v>7.0000000000000007E-2</c:v>
                </c:pt>
                <c:pt idx="5077">
                  <c:v>6.9000000000000006E-2</c:v>
                </c:pt>
                <c:pt idx="5078">
                  <c:v>6.8000000000000005E-2</c:v>
                </c:pt>
                <c:pt idx="5079">
                  <c:v>6.7000000000000004E-2</c:v>
                </c:pt>
                <c:pt idx="5080">
                  <c:v>6.7000000000000004E-2</c:v>
                </c:pt>
                <c:pt idx="5081">
                  <c:v>6.6000000000000003E-2</c:v>
                </c:pt>
                <c:pt idx="5082">
                  <c:v>6.5000000000000002E-2</c:v>
                </c:pt>
                <c:pt idx="5083">
                  <c:v>6.5000000000000002E-2</c:v>
                </c:pt>
                <c:pt idx="5084">
                  <c:v>6.4000000000000001E-2</c:v>
                </c:pt>
                <c:pt idx="5085">
                  <c:v>6.3E-2</c:v>
                </c:pt>
                <c:pt idx="5086">
                  <c:v>6.3E-2</c:v>
                </c:pt>
                <c:pt idx="5087">
                  <c:v>6.2E-2</c:v>
                </c:pt>
                <c:pt idx="5088">
                  <c:v>6.0999999999999999E-2</c:v>
                </c:pt>
                <c:pt idx="5089">
                  <c:v>6.0999999999999999E-2</c:v>
                </c:pt>
                <c:pt idx="5090">
                  <c:v>0.06</c:v>
                </c:pt>
                <c:pt idx="5091">
                  <c:v>5.8999999999999997E-2</c:v>
                </c:pt>
                <c:pt idx="5092">
                  <c:v>5.8999999999999997E-2</c:v>
                </c:pt>
                <c:pt idx="5093">
                  <c:v>5.8000000000000003E-2</c:v>
                </c:pt>
                <c:pt idx="5094">
                  <c:v>5.8000000000000003E-2</c:v>
                </c:pt>
                <c:pt idx="5095">
                  <c:v>5.7000000000000002E-2</c:v>
                </c:pt>
                <c:pt idx="5096">
                  <c:v>5.7000000000000002E-2</c:v>
                </c:pt>
                <c:pt idx="5097">
                  <c:v>5.6000000000000001E-2</c:v>
                </c:pt>
                <c:pt idx="5098">
                  <c:v>5.6000000000000001E-2</c:v>
                </c:pt>
                <c:pt idx="5099">
                  <c:v>5.5E-2</c:v>
                </c:pt>
                <c:pt idx="5100">
                  <c:v>0.61</c:v>
                </c:pt>
                <c:pt idx="5101">
                  <c:v>0.55500000000000005</c:v>
                </c:pt>
                <c:pt idx="5102">
                  <c:v>0.50800000000000001</c:v>
                </c:pt>
                <c:pt idx="5103">
                  <c:v>0.46899999999999997</c:v>
                </c:pt>
                <c:pt idx="5104">
                  <c:v>0.436</c:v>
                </c:pt>
                <c:pt idx="5105">
                  <c:v>0.40699999999999997</c:v>
                </c:pt>
                <c:pt idx="5106">
                  <c:v>0.38100000000000001</c:v>
                </c:pt>
                <c:pt idx="5107">
                  <c:v>0.35899999999999999</c:v>
                </c:pt>
                <c:pt idx="5108">
                  <c:v>0.33900000000000002</c:v>
                </c:pt>
                <c:pt idx="5109">
                  <c:v>0.32100000000000001</c:v>
                </c:pt>
                <c:pt idx="5110">
                  <c:v>0.30499999999999999</c:v>
                </c:pt>
                <c:pt idx="5111">
                  <c:v>0.28999999999999998</c:v>
                </c:pt>
                <c:pt idx="5112">
                  <c:v>0.27700000000000002</c:v>
                </c:pt>
                <c:pt idx="5113">
                  <c:v>0.26500000000000001</c:v>
                </c:pt>
                <c:pt idx="5114">
                  <c:v>0.254</c:v>
                </c:pt>
                <c:pt idx="5115">
                  <c:v>0.24399999999999999</c:v>
                </c:pt>
                <c:pt idx="5116">
                  <c:v>0.23499999999999999</c:v>
                </c:pt>
                <c:pt idx="5117">
                  <c:v>0.22600000000000001</c:v>
                </c:pt>
                <c:pt idx="5118">
                  <c:v>0.218</c:v>
                </c:pt>
                <c:pt idx="5119">
                  <c:v>0.21</c:v>
                </c:pt>
                <c:pt idx="5120">
                  <c:v>0.20300000000000001</c:v>
                </c:pt>
                <c:pt idx="5121">
                  <c:v>0.19700000000000001</c:v>
                </c:pt>
                <c:pt idx="5122">
                  <c:v>0.191</c:v>
                </c:pt>
                <c:pt idx="5123">
                  <c:v>0.185</c:v>
                </c:pt>
                <c:pt idx="5124">
                  <c:v>0.17899999999999999</c:v>
                </c:pt>
                <c:pt idx="5125">
                  <c:v>0.17399999999999999</c:v>
                </c:pt>
                <c:pt idx="5126">
                  <c:v>0.16900000000000001</c:v>
                </c:pt>
                <c:pt idx="5127">
                  <c:v>0.16500000000000001</c:v>
                </c:pt>
                <c:pt idx="5128">
                  <c:v>0.161</c:v>
                </c:pt>
                <c:pt idx="5129">
                  <c:v>0.156</c:v>
                </c:pt>
                <c:pt idx="5130">
                  <c:v>0.153</c:v>
                </c:pt>
                <c:pt idx="5131">
                  <c:v>0.14899999999999999</c:v>
                </c:pt>
                <c:pt idx="5132">
                  <c:v>0.14499999999999999</c:v>
                </c:pt>
                <c:pt idx="5133">
                  <c:v>0.14199999999999999</c:v>
                </c:pt>
                <c:pt idx="5134">
                  <c:v>0.13900000000000001</c:v>
                </c:pt>
                <c:pt idx="5135">
                  <c:v>0.13600000000000001</c:v>
                </c:pt>
                <c:pt idx="5136">
                  <c:v>0.13300000000000001</c:v>
                </c:pt>
                <c:pt idx="5137">
                  <c:v>0.13</c:v>
                </c:pt>
                <c:pt idx="5138">
                  <c:v>0.127</c:v>
                </c:pt>
                <c:pt idx="5139">
                  <c:v>0.124</c:v>
                </c:pt>
                <c:pt idx="5140">
                  <c:v>0.122</c:v>
                </c:pt>
                <c:pt idx="5141">
                  <c:v>0.12</c:v>
                </c:pt>
                <c:pt idx="5142">
                  <c:v>0.11700000000000001</c:v>
                </c:pt>
                <c:pt idx="5143">
                  <c:v>0.115</c:v>
                </c:pt>
                <c:pt idx="5144">
                  <c:v>0.113</c:v>
                </c:pt>
                <c:pt idx="5145">
                  <c:v>0.111</c:v>
                </c:pt>
                <c:pt idx="5146">
                  <c:v>0.109</c:v>
                </c:pt>
                <c:pt idx="5147">
                  <c:v>0.107</c:v>
                </c:pt>
                <c:pt idx="5148">
                  <c:v>0.105</c:v>
                </c:pt>
                <c:pt idx="5149">
                  <c:v>0.10299999999999999</c:v>
                </c:pt>
                <c:pt idx="5150">
                  <c:v>0.10199999999999999</c:v>
                </c:pt>
                <c:pt idx="5151">
                  <c:v>0.1</c:v>
                </c:pt>
                <c:pt idx="5152">
                  <c:v>9.8000000000000004E-2</c:v>
                </c:pt>
                <c:pt idx="5153">
                  <c:v>9.7000000000000003E-2</c:v>
                </c:pt>
                <c:pt idx="5154">
                  <c:v>9.5000000000000001E-2</c:v>
                </c:pt>
                <c:pt idx="5155">
                  <c:v>9.4E-2</c:v>
                </c:pt>
                <c:pt idx="5156">
                  <c:v>9.1999999999999998E-2</c:v>
                </c:pt>
                <c:pt idx="5157">
                  <c:v>9.0999999999999998E-2</c:v>
                </c:pt>
                <c:pt idx="5158">
                  <c:v>0.09</c:v>
                </c:pt>
                <c:pt idx="5159">
                  <c:v>8.7999999999999995E-2</c:v>
                </c:pt>
                <c:pt idx="5160">
                  <c:v>8.6999999999999994E-2</c:v>
                </c:pt>
                <c:pt idx="5161">
                  <c:v>8.5999999999999993E-2</c:v>
                </c:pt>
                <c:pt idx="5162">
                  <c:v>8.5000000000000006E-2</c:v>
                </c:pt>
                <c:pt idx="5163">
                  <c:v>8.4000000000000005E-2</c:v>
                </c:pt>
                <c:pt idx="5164">
                  <c:v>8.2000000000000003E-2</c:v>
                </c:pt>
                <c:pt idx="5165">
                  <c:v>8.1000000000000003E-2</c:v>
                </c:pt>
                <c:pt idx="5166">
                  <c:v>0.08</c:v>
                </c:pt>
                <c:pt idx="5167">
                  <c:v>7.9000000000000001E-2</c:v>
                </c:pt>
                <c:pt idx="5168">
                  <c:v>7.8E-2</c:v>
                </c:pt>
                <c:pt idx="5169">
                  <c:v>7.6999999999999999E-2</c:v>
                </c:pt>
                <c:pt idx="5170">
                  <c:v>7.5999999999999998E-2</c:v>
                </c:pt>
                <c:pt idx="5171">
                  <c:v>7.4999999999999997E-2</c:v>
                </c:pt>
                <c:pt idx="5172">
                  <c:v>7.3999999999999996E-2</c:v>
                </c:pt>
                <c:pt idx="5173">
                  <c:v>7.2999999999999995E-2</c:v>
                </c:pt>
                <c:pt idx="5174">
                  <c:v>7.2999999999999995E-2</c:v>
                </c:pt>
                <c:pt idx="5175">
                  <c:v>7.1999999999999995E-2</c:v>
                </c:pt>
                <c:pt idx="5176">
                  <c:v>7.0999999999999994E-2</c:v>
                </c:pt>
                <c:pt idx="5177">
                  <c:v>7.0000000000000007E-2</c:v>
                </c:pt>
                <c:pt idx="5178">
                  <c:v>6.9000000000000006E-2</c:v>
                </c:pt>
                <c:pt idx="5179">
                  <c:v>6.9000000000000006E-2</c:v>
                </c:pt>
                <c:pt idx="5180">
                  <c:v>6.8000000000000005E-2</c:v>
                </c:pt>
                <c:pt idx="5181">
                  <c:v>6.7000000000000004E-2</c:v>
                </c:pt>
                <c:pt idx="5182">
                  <c:v>6.6000000000000003E-2</c:v>
                </c:pt>
                <c:pt idx="5183">
                  <c:v>6.6000000000000003E-2</c:v>
                </c:pt>
                <c:pt idx="5184">
                  <c:v>6.5000000000000002E-2</c:v>
                </c:pt>
                <c:pt idx="5185">
                  <c:v>6.4000000000000001E-2</c:v>
                </c:pt>
                <c:pt idx="5186">
                  <c:v>6.4000000000000001E-2</c:v>
                </c:pt>
                <c:pt idx="5187">
                  <c:v>6.3E-2</c:v>
                </c:pt>
                <c:pt idx="5188">
                  <c:v>6.2E-2</c:v>
                </c:pt>
                <c:pt idx="5189">
                  <c:v>6.2E-2</c:v>
                </c:pt>
                <c:pt idx="5190">
                  <c:v>6.0999999999999999E-2</c:v>
                </c:pt>
                <c:pt idx="5191">
                  <c:v>0.06</c:v>
                </c:pt>
                <c:pt idx="5192">
                  <c:v>0.06</c:v>
                </c:pt>
                <c:pt idx="5193">
                  <c:v>5.8999999999999997E-2</c:v>
                </c:pt>
                <c:pt idx="5194">
                  <c:v>5.8999999999999997E-2</c:v>
                </c:pt>
                <c:pt idx="5195">
                  <c:v>5.8000000000000003E-2</c:v>
                </c:pt>
                <c:pt idx="5196">
                  <c:v>5.8000000000000003E-2</c:v>
                </c:pt>
                <c:pt idx="5197">
                  <c:v>5.7000000000000002E-2</c:v>
                </c:pt>
                <c:pt idx="5198">
                  <c:v>5.6000000000000001E-2</c:v>
                </c:pt>
                <c:pt idx="5199">
                  <c:v>5.6000000000000001E-2</c:v>
                </c:pt>
                <c:pt idx="5200">
                  <c:v>0.62</c:v>
                </c:pt>
                <c:pt idx="5201">
                  <c:v>0.56399999999999995</c:v>
                </c:pt>
                <c:pt idx="5202">
                  <c:v>0.51700000000000002</c:v>
                </c:pt>
                <c:pt idx="5203">
                  <c:v>0.47699999999999998</c:v>
                </c:pt>
                <c:pt idx="5204">
                  <c:v>0.443</c:v>
                </c:pt>
                <c:pt idx="5205">
                  <c:v>0.41299999999999998</c:v>
                </c:pt>
                <c:pt idx="5206">
                  <c:v>0.38800000000000001</c:v>
                </c:pt>
                <c:pt idx="5207">
                  <c:v>0.36499999999999999</c:v>
                </c:pt>
                <c:pt idx="5208">
                  <c:v>0.34399999999999997</c:v>
                </c:pt>
                <c:pt idx="5209">
                  <c:v>0.32600000000000001</c:v>
                </c:pt>
                <c:pt idx="5210">
                  <c:v>0.31</c:v>
                </c:pt>
                <c:pt idx="5211">
                  <c:v>0.29499999999999998</c:v>
                </c:pt>
                <c:pt idx="5212">
                  <c:v>0.28199999999999997</c:v>
                </c:pt>
                <c:pt idx="5213">
                  <c:v>0.27</c:v>
                </c:pt>
                <c:pt idx="5214">
                  <c:v>0.25800000000000001</c:v>
                </c:pt>
                <c:pt idx="5215">
                  <c:v>0.248</c:v>
                </c:pt>
                <c:pt idx="5216">
                  <c:v>0.23799999999999999</c:v>
                </c:pt>
                <c:pt idx="5217">
                  <c:v>0.23</c:v>
                </c:pt>
                <c:pt idx="5218">
                  <c:v>0.221</c:v>
                </c:pt>
                <c:pt idx="5219">
                  <c:v>0.214</c:v>
                </c:pt>
                <c:pt idx="5220">
                  <c:v>0.20699999999999999</c:v>
                </c:pt>
                <c:pt idx="5221">
                  <c:v>0.2</c:v>
                </c:pt>
                <c:pt idx="5222">
                  <c:v>0.19400000000000001</c:v>
                </c:pt>
                <c:pt idx="5223">
                  <c:v>0.188</c:v>
                </c:pt>
                <c:pt idx="5224">
                  <c:v>0.182</c:v>
                </c:pt>
                <c:pt idx="5225">
                  <c:v>0.17699999999999999</c:v>
                </c:pt>
                <c:pt idx="5226">
                  <c:v>0.17199999999999999</c:v>
                </c:pt>
                <c:pt idx="5227">
                  <c:v>0.16800000000000001</c:v>
                </c:pt>
                <c:pt idx="5228">
                  <c:v>0.16300000000000001</c:v>
                </c:pt>
                <c:pt idx="5229">
                  <c:v>0.159</c:v>
                </c:pt>
                <c:pt idx="5230">
                  <c:v>0.155</c:v>
                </c:pt>
                <c:pt idx="5231">
                  <c:v>0.151</c:v>
                </c:pt>
                <c:pt idx="5232">
                  <c:v>0.14799999999999999</c:v>
                </c:pt>
                <c:pt idx="5233">
                  <c:v>0.14399999999999999</c:v>
                </c:pt>
                <c:pt idx="5234">
                  <c:v>0.14099999999999999</c:v>
                </c:pt>
                <c:pt idx="5235">
                  <c:v>0.13800000000000001</c:v>
                </c:pt>
                <c:pt idx="5236">
                  <c:v>0.13500000000000001</c:v>
                </c:pt>
                <c:pt idx="5237">
                  <c:v>0.13200000000000001</c:v>
                </c:pt>
                <c:pt idx="5238">
                  <c:v>0.129</c:v>
                </c:pt>
                <c:pt idx="5239">
                  <c:v>0.127</c:v>
                </c:pt>
                <c:pt idx="5240">
                  <c:v>0.124</c:v>
                </c:pt>
                <c:pt idx="5241">
                  <c:v>0.122</c:v>
                </c:pt>
                <c:pt idx="5242">
                  <c:v>0.11899999999999999</c:v>
                </c:pt>
                <c:pt idx="5243">
                  <c:v>0.11700000000000001</c:v>
                </c:pt>
                <c:pt idx="5244">
                  <c:v>0.115</c:v>
                </c:pt>
                <c:pt idx="5245">
                  <c:v>0.113</c:v>
                </c:pt>
                <c:pt idx="5246">
                  <c:v>0.111</c:v>
                </c:pt>
                <c:pt idx="5247">
                  <c:v>0.109</c:v>
                </c:pt>
                <c:pt idx="5248">
                  <c:v>0.107</c:v>
                </c:pt>
                <c:pt idx="5249">
                  <c:v>0.105</c:v>
                </c:pt>
                <c:pt idx="5250">
                  <c:v>0.10299999999999999</c:v>
                </c:pt>
                <c:pt idx="5251">
                  <c:v>0.10199999999999999</c:v>
                </c:pt>
                <c:pt idx="5252">
                  <c:v>0.1</c:v>
                </c:pt>
                <c:pt idx="5253">
                  <c:v>9.8000000000000004E-2</c:v>
                </c:pt>
                <c:pt idx="5254">
                  <c:v>9.7000000000000003E-2</c:v>
                </c:pt>
                <c:pt idx="5255">
                  <c:v>9.5000000000000001E-2</c:v>
                </c:pt>
                <c:pt idx="5256">
                  <c:v>9.4E-2</c:v>
                </c:pt>
                <c:pt idx="5257">
                  <c:v>9.2999999999999999E-2</c:v>
                </c:pt>
                <c:pt idx="5258">
                  <c:v>9.0999999999999998E-2</c:v>
                </c:pt>
                <c:pt idx="5259">
                  <c:v>0.09</c:v>
                </c:pt>
                <c:pt idx="5260">
                  <c:v>8.8999999999999996E-2</c:v>
                </c:pt>
                <c:pt idx="5261">
                  <c:v>8.6999999999999994E-2</c:v>
                </c:pt>
                <c:pt idx="5262">
                  <c:v>8.5999999999999993E-2</c:v>
                </c:pt>
                <c:pt idx="5263">
                  <c:v>8.5000000000000006E-2</c:v>
                </c:pt>
                <c:pt idx="5264">
                  <c:v>8.4000000000000005E-2</c:v>
                </c:pt>
                <c:pt idx="5265">
                  <c:v>8.3000000000000004E-2</c:v>
                </c:pt>
                <c:pt idx="5266">
                  <c:v>8.2000000000000003E-2</c:v>
                </c:pt>
                <c:pt idx="5267">
                  <c:v>8.1000000000000003E-2</c:v>
                </c:pt>
                <c:pt idx="5268">
                  <c:v>7.9000000000000001E-2</c:v>
                </c:pt>
                <c:pt idx="5269">
                  <c:v>7.8E-2</c:v>
                </c:pt>
                <c:pt idx="5270">
                  <c:v>7.8E-2</c:v>
                </c:pt>
                <c:pt idx="5271">
                  <c:v>7.6999999999999999E-2</c:v>
                </c:pt>
                <c:pt idx="5272">
                  <c:v>7.5999999999999998E-2</c:v>
                </c:pt>
                <c:pt idx="5273">
                  <c:v>7.4999999999999997E-2</c:v>
                </c:pt>
                <c:pt idx="5274">
                  <c:v>7.3999999999999996E-2</c:v>
                </c:pt>
                <c:pt idx="5275">
                  <c:v>7.2999999999999995E-2</c:v>
                </c:pt>
                <c:pt idx="5276">
                  <c:v>7.1999999999999995E-2</c:v>
                </c:pt>
                <c:pt idx="5277">
                  <c:v>7.0999999999999994E-2</c:v>
                </c:pt>
                <c:pt idx="5278">
                  <c:v>7.0000000000000007E-2</c:v>
                </c:pt>
                <c:pt idx="5279">
                  <c:v>7.0000000000000007E-2</c:v>
                </c:pt>
                <c:pt idx="5280">
                  <c:v>6.9000000000000006E-2</c:v>
                </c:pt>
                <c:pt idx="5281">
                  <c:v>6.8000000000000005E-2</c:v>
                </c:pt>
                <c:pt idx="5282">
                  <c:v>6.7000000000000004E-2</c:v>
                </c:pt>
                <c:pt idx="5283">
                  <c:v>6.7000000000000004E-2</c:v>
                </c:pt>
                <c:pt idx="5284">
                  <c:v>6.6000000000000003E-2</c:v>
                </c:pt>
                <c:pt idx="5285">
                  <c:v>6.5000000000000002E-2</c:v>
                </c:pt>
                <c:pt idx="5286">
                  <c:v>6.5000000000000002E-2</c:v>
                </c:pt>
                <c:pt idx="5287">
                  <c:v>6.4000000000000001E-2</c:v>
                </c:pt>
                <c:pt idx="5288">
                  <c:v>6.3E-2</c:v>
                </c:pt>
                <c:pt idx="5289">
                  <c:v>6.3E-2</c:v>
                </c:pt>
                <c:pt idx="5290">
                  <c:v>6.2E-2</c:v>
                </c:pt>
                <c:pt idx="5291">
                  <c:v>6.0999999999999999E-2</c:v>
                </c:pt>
                <c:pt idx="5292">
                  <c:v>6.0999999999999999E-2</c:v>
                </c:pt>
                <c:pt idx="5293">
                  <c:v>0.06</c:v>
                </c:pt>
                <c:pt idx="5294">
                  <c:v>0.06</c:v>
                </c:pt>
                <c:pt idx="5295">
                  <c:v>5.8999999999999997E-2</c:v>
                </c:pt>
                <c:pt idx="5296">
                  <c:v>5.8000000000000003E-2</c:v>
                </c:pt>
                <c:pt idx="5297">
                  <c:v>5.8000000000000003E-2</c:v>
                </c:pt>
                <c:pt idx="5298">
                  <c:v>5.7000000000000002E-2</c:v>
                </c:pt>
                <c:pt idx="5299">
                  <c:v>5.7000000000000002E-2</c:v>
                </c:pt>
                <c:pt idx="5300">
                  <c:v>0.63</c:v>
                </c:pt>
                <c:pt idx="5301">
                  <c:v>0.57299999999999995</c:v>
                </c:pt>
                <c:pt idx="5302">
                  <c:v>0.52500000000000002</c:v>
                </c:pt>
                <c:pt idx="5303">
                  <c:v>0.48499999999999999</c:v>
                </c:pt>
                <c:pt idx="5304">
                  <c:v>0.45</c:v>
                </c:pt>
                <c:pt idx="5305">
                  <c:v>0.42</c:v>
                </c:pt>
                <c:pt idx="5306">
                  <c:v>0.39400000000000002</c:v>
                </c:pt>
                <c:pt idx="5307">
                  <c:v>0.371</c:v>
                </c:pt>
                <c:pt idx="5308">
                  <c:v>0.35</c:v>
                </c:pt>
                <c:pt idx="5309">
                  <c:v>0.33200000000000002</c:v>
                </c:pt>
                <c:pt idx="5310">
                  <c:v>0.315</c:v>
                </c:pt>
                <c:pt idx="5311">
                  <c:v>0.3</c:v>
                </c:pt>
                <c:pt idx="5312">
                  <c:v>0.28599999999999998</c:v>
                </c:pt>
                <c:pt idx="5313">
                  <c:v>0.27400000000000002</c:v>
                </c:pt>
                <c:pt idx="5314">
                  <c:v>0.26300000000000001</c:v>
                </c:pt>
                <c:pt idx="5315">
                  <c:v>0.252</c:v>
                </c:pt>
                <c:pt idx="5316">
                  <c:v>0.24199999999999999</c:v>
                </c:pt>
                <c:pt idx="5317">
                  <c:v>0.23300000000000001</c:v>
                </c:pt>
                <c:pt idx="5318">
                  <c:v>0.22500000000000001</c:v>
                </c:pt>
                <c:pt idx="5319">
                  <c:v>0.217</c:v>
                </c:pt>
                <c:pt idx="5320">
                  <c:v>0.21</c:v>
                </c:pt>
                <c:pt idx="5321">
                  <c:v>0.20300000000000001</c:v>
                </c:pt>
                <c:pt idx="5322">
                  <c:v>0.19700000000000001</c:v>
                </c:pt>
                <c:pt idx="5323">
                  <c:v>0.191</c:v>
                </c:pt>
                <c:pt idx="5324">
                  <c:v>0.185</c:v>
                </c:pt>
                <c:pt idx="5325">
                  <c:v>0.18</c:v>
                </c:pt>
                <c:pt idx="5326">
                  <c:v>0.17499999999999999</c:v>
                </c:pt>
                <c:pt idx="5327">
                  <c:v>0.17</c:v>
                </c:pt>
                <c:pt idx="5328">
                  <c:v>0.16600000000000001</c:v>
                </c:pt>
                <c:pt idx="5329">
                  <c:v>0.16200000000000001</c:v>
                </c:pt>
                <c:pt idx="5330">
                  <c:v>0.158</c:v>
                </c:pt>
                <c:pt idx="5331">
                  <c:v>0.154</c:v>
                </c:pt>
                <c:pt idx="5332">
                  <c:v>0.15</c:v>
                </c:pt>
                <c:pt idx="5333">
                  <c:v>0.14699999999999999</c:v>
                </c:pt>
                <c:pt idx="5334">
                  <c:v>0.14299999999999999</c:v>
                </c:pt>
                <c:pt idx="5335">
                  <c:v>0.14000000000000001</c:v>
                </c:pt>
                <c:pt idx="5336">
                  <c:v>0.13700000000000001</c:v>
                </c:pt>
                <c:pt idx="5337">
                  <c:v>0.13400000000000001</c:v>
                </c:pt>
                <c:pt idx="5338">
                  <c:v>0.13100000000000001</c:v>
                </c:pt>
                <c:pt idx="5339">
                  <c:v>0.129</c:v>
                </c:pt>
                <c:pt idx="5340">
                  <c:v>0.126</c:v>
                </c:pt>
                <c:pt idx="5341">
                  <c:v>0.124</c:v>
                </c:pt>
                <c:pt idx="5342">
                  <c:v>0.121</c:v>
                </c:pt>
                <c:pt idx="5343">
                  <c:v>0.11899999999999999</c:v>
                </c:pt>
                <c:pt idx="5344">
                  <c:v>0.11700000000000001</c:v>
                </c:pt>
                <c:pt idx="5345">
                  <c:v>0.115</c:v>
                </c:pt>
                <c:pt idx="5346">
                  <c:v>0.113</c:v>
                </c:pt>
                <c:pt idx="5347">
                  <c:v>0.111</c:v>
                </c:pt>
                <c:pt idx="5348">
                  <c:v>0.109</c:v>
                </c:pt>
                <c:pt idx="5349">
                  <c:v>0.107</c:v>
                </c:pt>
                <c:pt idx="5350">
                  <c:v>0.105</c:v>
                </c:pt>
                <c:pt idx="5351">
                  <c:v>0.10299999999999999</c:v>
                </c:pt>
                <c:pt idx="5352">
                  <c:v>0.10199999999999999</c:v>
                </c:pt>
                <c:pt idx="5353">
                  <c:v>0.1</c:v>
                </c:pt>
                <c:pt idx="5354">
                  <c:v>9.8000000000000004E-2</c:v>
                </c:pt>
                <c:pt idx="5355">
                  <c:v>9.7000000000000003E-2</c:v>
                </c:pt>
                <c:pt idx="5356">
                  <c:v>9.5000000000000001E-2</c:v>
                </c:pt>
                <c:pt idx="5357">
                  <c:v>9.4E-2</c:v>
                </c:pt>
                <c:pt idx="5358">
                  <c:v>9.2999999999999999E-2</c:v>
                </c:pt>
                <c:pt idx="5359">
                  <c:v>9.0999999999999998E-2</c:v>
                </c:pt>
                <c:pt idx="5360">
                  <c:v>0.09</c:v>
                </c:pt>
                <c:pt idx="5361">
                  <c:v>8.8999999999999996E-2</c:v>
                </c:pt>
                <c:pt idx="5362">
                  <c:v>8.7999999999999995E-2</c:v>
                </c:pt>
                <c:pt idx="5363">
                  <c:v>8.5999999999999993E-2</c:v>
                </c:pt>
                <c:pt idx="5364">
                  <c:v>8.5000000000000006E-2</c:v>
                </c:pt>
                <c:pt idx="5365">
                  <c:v>8.4000000000000005E-2</c:v>
                </c:pt>
                <c:pt idx="5366">
                  <c:v>8.3000000000000004E-2</c:v>
                </c:pt>
                <c:pt idx="5367">
                  <c:v>8.2000000000000003E-2</c:v>
                </c:pt>
                <c:pt idx="5368">
                  <c:v>8.1000000000000003E-2</c:v>
                </c:pt>
                <c:pt idx="5369">
                  <c:v>0.08</c:v>
                </c:pt>
                <c:pt idx="5370">
                  <c:v>7.9000000000000001E-2</c:v>
                </c:pt>
                <c:pt idx="5371">
                  <c:v>7.8E-2</c:v>
                </c:pt>
                <c:pt idx="5372">
                  <c:v>7.6999999999999999E-2</c:v>
                </c:pt>
                <c:pt idx="5373">
                  <c:v>7.5999999999999998E-2</c:v>
                </c:pt>
                <c:pt idx="5374">
                  <c:v>7.4999999999999997E-2</c:v>
                </c:pt>
                <c:pt idx="5375">
                  <c:v>7.3999999999999996E-2</c:v>
                </c:pt>
                <c:pt idx="5376">
                  <c:v>7.2999999999999995E-2</c:v>
                </c:pt>
                <c:pt idx="5377">
                  <c:v>7.1999999999999995E-2</c:v>
                </c:pt>
                <c:pt idx="5378">
                  <c:v>7.1999999999999995E-2</c:v>
                </c:pt>
                <c:pt idx="5379">
                  <c:v>7.0999999999999994E-2</c:v>
                </c:pt>
                <c:pt idx="5380">
                  <c:v>7.0000000000000007E-2</c:v>
                </c:pt>
                <c:pt idx="5381">
                  <c:v>6.9000000000000006E-2</c:v>
                </c:pt>
                <c:pt idx="5382">
                  <c:v>6.8000000000000005E-2</c:v>
                </c:pt>
                <c:pt idx="5383">
                  <c:v>6.8000000000000005E-2</c:v>
                </c:pt>
                <c:pt idx="5384">
                  <c:v>6.7000000000000004E-2</c:v>
                </c:pt>
                <c:pt idx="5385">
                  <c:v>6.6000000000000003E-2</c:v>
                </c:pt>
                <c:pt idx="5386">
                  <c:v>6.6000000000000003E-2</c:v>
                </c:pt>
                <c:pt idx="5387">
                  <c:v>6.5000000000000002E-2</c:v>
                </c:pt>
                <c:pt idx="5388">
                  <c:v>6.4000000000000001E-2</c:v>
                </c:pt>
                <c:pt idx="5389">
                  <c:v>6.4000000000000001E-2</c:v>
                </c:pt>
                <c:pt idx="5390">
                  <c:v>6.3E-2</c:v>
                </c:pt>
                <c:pt idx="5391">
                  <c:v>6.2E-2</c:v>
                </c:pt>
                <c:pt idx="5392">
                  <c:v>6.2E-2</c:v>
                </c:pt>
                <c:pt idx="5393">
                  <c:v>6.0999999999999999E-2</c:v>
                </c:pt>
                <c:pt idx="5394">
                  <c:v>6.0999999999999999E-2</c:v>
                </c:pt>
                <c:pt idx="5395">
                  <c:v>0.06</c:v>
                </c:pt>
                <c:pt idx="5396">
                  <c:v>5.8999999999999997E-2</c:v>
                </c:pt>
                <c:pt idx="5397">
                  <c:v>5.8999999999999997E-2</c:v>
                </c:pt>
                <c:pt idx="5398">
                  <c:v>5.8000000000000003E-2</c:v>
                </c:pt>
                <c:pt idx="5399">
                  <c:v>5.8000000000000003E-2</c:v>
                </c:pt>
                <c:pt idx="5400">
                  <c:v>0.64</c:v>
                </c:pt>
                <c:pt idx="5401">
                  <c:v>0.58199999999999996</c:v>
                </c:pt>
                <c:pt idx="5402">
                  <c:v>0.53300000000000003</c:v>
                </c:pt>
                <c:pt idx="5403">
                  <c:v>0.49199999999999999</c:v>
                </c:pt>
                <c:pt idx="5404">
                  <c:v>0.45700000000000002</c:v>
                </c:pt>
                <c:pt idx="5405">
                  <c:v>0.42699999999999999</c:v>
                </c:pt>
                <c:pt idx="5406">
                  <c:v>0.4</c:v>
                </c:pt>
                <c:pt idx="5407">
                  <c:v>0.376</c:v>
                </c:pt>
                <c:pt idx="5408">
                  <c:v>0.35599999999999998</c:v>
                </c:pt>
                <c:pt idx="5409">
                  <c:v>0.33700000000000002</c:v>
                </c:pt>
                <c:pt idx="5410">
                  <c:v>0.32</c:v>
                </c:pt>
                <c:pt idx="5411">
                  <c:v>0.30499999999999999</c:v>
                </c:pt>
                <c:pt idx="5412">
                  <c:v>0.29099999999999998</c:v>
                </c:pt>
                <c:pt idx="5413">
                  <c:v>0.27800000000000002</c:v>
                </c:pt>
                <c:pt idx="5414">
                  <c:v>0.26700000000000002</c:v>
                </c:pt>
                <c:pt idx="5415">
                  <c:v>0.25600000000000001</c:v>
                </c:pt>
                <c:pt idx="5416">
                  <c:v>0.246</c:v>
                </c:pt>
                <c:pt idx="5417">
                  <c:v>0.23699999999999999</c:v>
                </c:pt>
                <c:pt idx="5418">
                  <c:v>0.22900000000000001</c:v>
                </c:pt>
                <c:pt idx="5419">
                  <c:v>0.221</c:v>
                </c:pt>
                <c:pt idx="5420">
                  <c:v>0.21299999999999999</c:v>
                </c:pt>
                <c:pt idx="5421">
                  <c:v>0.20599999999999999</c:v>
                </c:pt>
                <c:pt idx="5422">
                  <c:v>0.2</c:v>
                </c:pt>
                <c:pt idx="5423">
                  <c:v>0.19400000000000001</c:v>
                </c:pt>
                <c:pt idx="5424">
                  <c:v>0.188</c:v>
                </c:pt>
                <c:pt idx="5425">
                  <c:v>0.183</c:v>
                </c:pt>
                <c:pt idx="5426">
                  <c:v>0.17799999999999999</c:v>
                </c:pt>
                <c:pt idx="5427">
                  <c:v>0.17299999999999999</c:v>
                </c:pt>
                <c:pt idx="5428">
                  <c:v>0.16800000000000001</c:v>
                </c:pt>
                <c:pt idx="5429">
                  <c:v>0.16400000000000001</c:v>
                </c:pt>
                <c:pt idx="5430">
                  <c:v>0.16</c:v>
                </c:pt>
                <c:pt idx="5431">
                  <c:v>0.156</c:v>
                </c:pt>
                <c:pt idx="5432">
                  <c:v>0.152</c:v>
                </c:pt>
                <c:pt idx="5433">
                  <c:v>0.14899999999999999</c:v>
                </c:pt>
                <c:pt idx="5434">
                  <c:v>0.14499999999999999</c:v>
                </c:pt>
                <c:pt idx="5435">
                  <c:v>0.14199999999999999</c:v>
                </c:pt>
                <c:pt idx="5436">
                  <c:v>0.13900000000000001</c:v>
                </c:pt>
                <c:pt idx="5437">
                  <c:v>0.13600000000000001</c:v>
                </c:pt>
                <c:pt idx="5438">
                  <c:v>0.13300000000000001</c:v>
                </c:pt>
                <c:pt idx="5439">
                  <c:v>0.13100000000000001</c:v>
                </c:pt>
                <c:pt idx="5440">
                  <c:v>0.128</c:v>
                </c:pt>
                <c:pt idx="5441">
                  <c:v>0.125</c:v>
                </c:pt>
                <c:pt idx="5442">
                  <c:v>0.123</c:v>
                </c:pt>
                <c:pt idx="5443">
                  <c:v>0.121</c:v>
                </c:pt>
                <c:pt idx="5444">
                  <c:v>0.11899999999999999</c:v>
                </c:pt>
                <c:pt idx="5445">
                  <c:v>0.11600000000000001</c:v>
                </c:pt>
                <c:pt idx="5446">
                  <c:v>0.114</c:v>
                </c:pt>
                <c:pt idx="5447">
                  <c:v>0.112</c:v>
                </c:pt>
                <c:pt idx="5448">
                  <c:v>0.11</c:v>
                </c:pt>
                <c:pt idx="5449">
                  <c:v>0.108</c:v>
                </c:pt>
                <c:pt idx="5450">
                  <c:v>0.107</c:v>
                </c:pt>
                <c:pt idx="5451">
                  <c:v>0.105</c:v>
                </c:pt>
                <c:pt idx="5452">
                  <c:v>0.10299999999999999</c:v>
                </c:pt>
                <c:pt idx="5453">
                  <c:v>0.10199999999999999</c:v>
                </c:pt>
                <c:pt idx="5454">
                  <c:v>0.1</c:v>
                </c:pt>
                <c:pt idx="5455">
                  <c:v>9.8000000000000004E-2</c:v>
                </c:pt>
                <c:pt idx="5456">
                  <c:v>9.7000000000000003E-2</c:v>
                </c:pt>
                <c:pt idx="5457">
                  <c:v>9.6000000000000002E-2</c:v>
                </c:pt>
                <c:pt idx="5458">
                  <c:v>9.4E-2</c:v>
                </c:pt>
                <c:pt idx="5459">
                  <c:v>9.2999999999999999E-2</c:v>
                </c:pt>
                <c:pt idx="5460">
                  <c:v>9.0999999999999998E-2</c:v>
                </c:pt>
                <c:pt idx="5461">
                  <c:v>0.09</c:v>
                </c:pt>
                <c:pt idx="5462">
                  <c:v>8.8999999999999996E-2</c:v>
                </c:pt>
                <c:pt idx="5463">
                  <c:v>8.7999999999999995E-2</c:v>
                </c:pt>
                <c:pt idx="5464">
                  <c:v>8.5999999999999993E-2</c:v>
                </c:pt>
                <c:pt idx="5465">
                  <c:v>8.5000000000000006E-2</c:v>
                </c:pt>
                <c:pt idx="5466">
                  <c:v>8.4000000000000005E-2</c:v>
                </c:pt>
                <c:pt idx="5467">
                  <c:v>8.3000000000000004E-2</c:v>
                </c:pt>
                <c:pt idx="5468">
                  <c:v>8.2000000000000003E-2</c:v>
                </c:pt>
                <c:pt idx="5469">
                  <c:v>8.1000000000000003E-2</c:v>
                </c:pt>
                <c:pt idx="5470">
                  <c:v>0.08</c:v>
                </c:pt>
                <c:pt idx="5471">
                  <c:v>7.9000000000000001E-2</c:v>
                </c:pt>
                <c:pt idx="5472">
                  <c:v>7.8E-2</c:v>
                </c:pt>
                <c:pt idx="5473">
                  <c:v>7.6999999999999999E-2</c:v>
                </c:pt>
                <c:pt idx="5474">
                  <c:v>7.5999999999999998E-2</c:v>
                </c:pt>
                <c:pt idx="5475">
                  <c:v>7.4999999999999997E-2</c:v>
                </c:pt>
                <c:pt idx="5476">
                  <c:v>7.3999999999999996E-2</c:v>
                </c:pt>
                <c:pt idx="5477">
                  <c:v>7.3999999999999996E-2</c:v>
                </c:pt>
                <c:pt idx="5478">
                  <c:v>7.2999999999999995E-2</c:v>
                </c:pt>
                <c:pt idx="5479">
                  <c:v>7.1999999999999995E-2</c:v>
                </c:pt>
                <c:pt idx="5480">
                  <c:v>7.0999999999999994E-2</c:v>
                </c:pt>
                <c:pt idx="5481">
                  <c:v>7.0000000000000007E-2</c:v>
                </c:pt>
                <c:pt idx="5482">
                  <c:v>7.0000000000000007E-2</c:v>
                </c:pt>
                <c:pt idx="5483">
                  <c:v>6.9000000000000006E-2</c:v>
                </c:pt>
                <c:pt idx="5484">
                  <c:v>6.8000000000000005E-2</c:v>
                </c:pt>
                <c:pt idx="5485">
                  <c:v>6.7000000000000004E-2</c:v>
                </c:pt>
                <c:pt idx="5486">
                  <c:v>6.7000000000000004E-2</c:v>
                </c:pt>
                <c:pt idx="5487">
                  <c:v>6.6000000000000003E-2</c:v>
                </c:pt>
                <c:pt idx="5488">
                  <c:v>6.5000000000000002E-2</c:v>
                </c:pt>
                <c:pt idx="5489">
                  <c:v>6.5000000000000002E-2</c:v>
                </c:pt>
                <c:pt idx="5490">
                  <c:v>6.4000000000000001E-2</c:v>
                </c:pt>
                <c:pt idx="5491">
                  <c:v>6.3E-2</c:v>
                </c:pt>
                <c:pt idx="5492">
                  <c:v>6.3E-2</c:v>
                </c:pt>
                <c:pt idx="5493">
                  <c:v>6.2E-2</c:v>
                </c:pt>
                <c:pt idx="5494">
                  <c:v>6.2E-2</c:v>
                </c:pt>
                <c:pt idx="5495">
                  <c:v>6.0999999999999999E-2</c:v>
                </c:pt>
                <c:pt idx="5496">
                  <c:v>0.06</c:v>
                </c:pt>
                <c:pt idx="5497">
                  <c:v>0.06</c:v>
                </c:pt>
                <c:pt idx="5498">
                  <c:v>5.8999999999999997E-2</c:v>
                </c:pt>
                <c:pt idx="5499">
                  <c:v>5.8999999999999997E-2</c:v>
                </c:pt>
                <c:pt idx="5500">
                  <c:v>0.65</c:v>
                </c:pt>
                <c:pt idx="5501">
                  <c:v>0.59099999999999997</c:v>
                </c:pt>
                <c:pt idx="5502">
                  <c:v>0.54200000000000004</c:v>
                </c:pt>
                <c:pt idx="5503">
                  <c:v>0.5</c:v>
                </c:pt>
                <c:pt idx="5504">
                  <c:v>0.46400000000000002</c:v>
                </c:pt>
                <c:pt idx="5505">
                  <c:v>0.433</c:v>
                </c:pt>
                <c:pt idx="5506">
                  <c:v>0.40600000000000003</c:v>
                </c:pt>
                <c:pt idx="5507">
                  <c:v>0.38200000000000001</c:v>
                </c:pt>
                <c:pt idx="5508">
                  <c:v>0.36099999999999999</c:v>
                </c:pt>
                <c:pt idx="5509">
                  <c:v>0.34200000000000003</c:v>
                </c:pt>
                <c:pt idx="5510">
                  <c:v>0.32500000000000001</c:v>
                </c:pt>
                <c:pt idx="5511">
                  <c:v>0.31</c:v>
                </c:pt>
                <c:pt idx="5512">
                  <c:v>0.29499999999999998</c:v>
                </c:pt>
                <c:pt idx="5513">
                  <c:v>0.28299999999999997</c:v>
                </c:pt>
                <c:pt idx="5514">
                  <c:v>0.27100000000000002</c:v>
                </c:pt>
                <c:pt idx="5515">
                  <c:v>0.26</c:v>
                </c:pt>
                <c:pt idx="5516">
                  <c:v>0.25</c:v>
                </c:pt>
                <c:pt idx="5517">
                  <c:v>0.24099999999999999</c:v>
                </c:pt>
                <c:pt idx="5518">
                  <c:v>0.23200000000000001</c:v>
                </c:pt>
                <c:pt idx="5519">
                  <c:v>0.224</c:v>
                </c:pt>
                <c:pt idx="5520">
                  <c:v>0.217</c:v>
                </c:pt>
                <c:pt idx="5521">
                  <c:v>0.21</c:v>
                </c:pt>
                <c:pt idx="5522">
                  <c:v>0.20300000000000001</c:v>
                </c:pt>
                <c:pt idx="5523">
                  <c:v>0.19700000000000001</c:v>
                </c:pt>
                <c:pt idx="5524">
                  <c:v>0.191</c:v>
                </c:pt>
                <c:pt idx="5525">
                  <c:v>0.186</c:v>
                </c:pt>
                <c:pt idx="5526">
                  <c:v>0.18099999999999999</c:v>
                </c:pt>
                <c:pt idx="5527">
                  <c:v>0.17599999999999999</c:v>
                </c:pt>
                <c:pt idx="5528">
                  <c:v>0.17100000000000001</c:v>
                </c:pt>
                <c:pt idx="5529">
                  <c:v>0.16700000000000001</c:v>
                </c:pt>
                <c:pt idx="5530">
                  <c:v>0.16300000000000001</c:v>
                </c:pt>
                <c:pt idx="5531">
                  <c:v>0.159</c:v>
                </c:pt>
                <c:pt idx="5532">
                  <c:v>0.155</c:v>
                </c:pt>
                <c:pt idx="5533">
                  <c:v>0.151</c:v>
                </c:pt>
                <c:pt idx="5534">
                  <c:v>0.14799999999999999</c:v>
                </c:pt>
                <c:pt idx="5535">
                  <c:v>0.14399999999999999</c:v>
                </c:pt>
                <c:pt idx="5536">
                  <c:v>0.14099999999999999</c:v>
                </c:pt>
                <c:pt idx="5537">
                  <c:v>0.13800000000000001</c:v>
                </c:pt>
                <c:pt idx="5538">
                  <c:v>0.13500000000000001</c:v>
                </c:pt>
                <c:pt idx="5539">
                  <c:v>0.13300000000000001</c:v>
                </c:pt>
                <c:pt idx="5540">
                  <c:v>0.13</c:v>
                </c:pt>
                <c:pt idx="5541">
                  <c:v>0.127</c:v>
                </c:pt>
                <c:pt idx="5542">
                  <c:v>0.125</c:v>
                </c:pt>
                <c:pt idx="5543">
                  <c:v>0.123</c:v>
                </c:pt>
                <c:pt idx="5544">
                  <c:v>0.12</c:v>
                </c:pt>
                <c:pt idx="5545">
                  <c:v>0.11799999999999999</c:v>
                </c:pt>
                <c:pt idx="5546">
                  <c:v>0.11600000000000001</c:v>
                </c:pt>
                <c:pt idx="5547">
                  <c:v>0.114</c:v>
                </c:pt>
                <c:pt idx="5548">
                  <c:v>0.112</c:v>
                </c:pt>
                <c:pt idx="5549">
                  <c:v>0.11</c:v>
                </c:pt>
                <c:pt idx="5550">
                  <c:v>0.108</c:v>
                </c:pt>
                <c:pt idx="5551">
                  <c:v>0.107</c:v>
                </c:pt>
                <c:pt idx="5552">
                  <c:v>0.105</c:v>
                </c:pt>
                <c:pt idx="5553">
                  <c:v>0.10299999999999999</c:v>
                </c:pt>
                <c:pt idx="5554">
                  <c:v>0.10199999999999999</c:v>
                </c:pt>
                <c:pt idx="5555">
                  <c:v>0.1</c:v>
                </c:pt>
                <c:pt idx="5556">
                  <c:v>9.8000000000000004E-2</c:v>
                </c:pt>
                <c:pt idx="5557">
                  <c:v>9.7000000000000003E-2</c:v>
                </c:pt>
                <c:pt idx="5558">
                  <c:v>9.6000000000000002E-2</c:v>
                </c:pt>
                <c:pt idx="5559">
                  <c:v>9.4E-2</c:v>
                </c:pt>
                <c:pt idx="5560">
                  <c:v>9.2999999999999999E-2</c:v>
                </c:pt>
                <c:pt idx="5561">
                  <c:v>9.1999999999999998E-2</c:v>
                </c:pt>
                <c:pt idx="5562">
                  <c:v>0.09</c:v>
                </c:pt>
                <c:pt idx="5563">
                  <c:v>8.8999999999999996E-2</c:v>
                </c:pt>
                <c:pt idx="5564">
                  <c:v>8.7999999999999995E-2</c:v>
                </c:pt>
                <c:pt idx="5565">
                  <c:v>8.6999999999999994E-2</c:v>
                </c:pt>
                <c:pt idx="5566">
                  <c:v>8.5999999999999993E-2</c:v>
                </c:pt>
                <c:pt idx="5567">
                  <c:v>8.4000000000000005E-2</c:v>
                </c:pt>
                <c:pt idx="5568">
                  <c:v>8.3000000000000004E-2</c:v>
                </c:pt>
                <c:pt idx="5569">
                  <c:v>8.2000000000000003E-2</c:v>
                </c:pt>
                <c:pt idx="5570">
                  <c:v>8.1000000000000003E-2</c:v>
                </c:pt>
                <c:pt idx="5571">
                  <c:v>0.08</c:v>
                </c:pt>
                <c:pt idx="5572">
                  <c:v>7.9000000000000001E-2</c:v>
                </c:pt>
                <c:pt idx="5573">
                  <c:v>7.8E-2</c:v>
                </c:pt>
                <c:pt idx="5574">
                  <c:v>7.6999999999999999E-2</c:v>
                </c:pt>
                <c:pt idx="5575">
                  <c:v>7.5999999999999998E-2</c:v>
                </c:pt>
                <c:pt idx="5576">
                  <c:v>7.5999999999999998E-2</c:v>
                </c:pt>
                <c:pt idx="5577">
                  <c:v>7.4999999999999997E-2</c:v>
                </c:pt>
                <c:pt idx="5578">
                  <c:v>7.3999999999999996E-2</c:v>
                </c:pt>
                <c:pt idx="5579">
                  <c:v>7.2999999999999995E-2</c:v>
                </c:pt>
                <c:pt idx="5580">
                  <c:v>7.1999999999999995E-2</c:v>
                </c:pt>
                <c:pt idx="5581">
                  <c:v>7.0999999999999994E-2</c:v>
                </c:pt>
                <c:pt idx="5582">
                  <c:v>7.0999999999999994E-2</c:v>
                </c:pt>
                <c:pt idx="5583">
                  <c:v>7.0000000000000007E-2</c:v>
                </c:pt>
                <c:pt idx="5584">
                  <c:v>6.9000000000000006E-2</c:v>
                </c:pt>
                <c:pt idx="5585">
                  <c:v>6.8000000000000005E-2</c:v>
                </c:pt>
                <c:pt idx="5586">
                  <c:v>6.8000000000000005E-2</c:v>
                </c:pt>
                <c:pt idx="5587">
                  <c:v>6.7000000000000004E-2</c:v>
                </c:pt>
                <c:pt idx="5588">
                  <c:v>6.6000000000000003E-2</c:v>
                </c:pt>
                <c:pt idx="5589">
                  <c:v>6.6000000000000003E-2</c:v>
                </c:pt>
                <c:pt idx="5590">
                  <c:v>6.5000000000000002E-2</c:v>
                </c:pt>
                <c:pt idx="5591">
                  <c:v>6.4000000000000001E-2</c:v>
                </c:pt>
                <c:pt idx="5592">
                  <c:v>6.4000000000000001E-2</c:v>
                </c:pt>
                <c:pt idx="5593">
                  <c:v>6.3E-2</c:v>
                </c:pt>
                <c:pt idx="5594">
                  <c:v>6.3E-2</c:v>
                </c:pt>
                <c:pt idx="5595">
                  <c:v>6.2E-2</c:v>
                </c:pt>
                <c:pt idx="5596">
                  <c:v>6.0999999999999999E-2</c:v>
                </c:pt>
                <c:pt idx="5597">
                  <c:v>6.0999999999999999E-2</c:v>
                </c:pt>
                <c:pt idx="5598">
                  <c:v>0.06</c:v>
                </c:pt>
                <c:pt idx="5599">
                  <c:v>0.06</c:v>
                </c:pt>
                <c:pt idx="5600">
                  <c:v>0.66</c:v>
                </c:pt>
                <c:pt idx="5601">
                  <c:v>0.6</c:v>
                </c:pt>
                <c:pt idx="5602">
                  <c:v>0.55000000000000004</c:v>
                </c:pt>
                <c:pt idx="5603">
                  <c:v>0.50800000000000001</c:v>
                </c:pt>
                <c:pt idx="5604">
                  <c:v>0.47099999999999997</c:v>
                </c:pt>
                <c:pt idx="5605">
                  <c:v>0.44</c:v>
                </c:pt>
                <c:pt idx="5606">
                  <c:v>0.41299999999999998</c:v>
                </c:pt>
                <c:pt idx="5607">
                  <c:v>0.38800000000000001</c:v>
                </c:pt>
                <c:pt idx="5608">
                  <c:v>0.36699999999999999</c:v>
                </c:pt>
                <c:pt idx="5609">
                  <c:v>0.34699999999999998</c:v>
                </c:pt>
                <c:pt idx="5610">
                  <c:v>0.33</c:v>
                </c:pt>
                <c:pt idx="5611">
                  <c:v>0.314</c:v>
                </c:pt>
                <c:pt idx="5612">
                  <c:v>0.3</c:v>
                </c:pt>
                <c:pt idx="5613">
                  <c:v>0.28699999999999998</c:v>
                </c:pt>
                <c:pt idx="5614">
                  <c:v>0.27500000000000002</c:v>
                </c:pt>
                <c:pt idx="5615">
                  <c:v>0.26400000000000001</c:v>
                </c:pt>
                <c:pt idx="5616">
                  <c:v>0.254</c:v>
                </c:pt>
                <c:pt idx="5617">
                  <c:v>0.24399999999999999</c:v>
                </c:pt>
                <c:pt idx="5618">
                  <c:v>0.23599999999999999</c:v>
                </c:pt>
                <c:pt idx="5619">
                  <c:v>0.22800000000000001</c:v>
                </c:pt>
                <c:pt idx="5620">
                  <c:v>0.22</c:v>
                </c:pt>
                <c:pt idx="5621">
                  <c:v>0.21299999999999999</c:v>
                </c:pt>
                <c:pt idx="5622">
                  <c:v>0.20599999999999999</c:v>
                </c:pt>
                <c:pt idx="5623">
                  <c:v>0.2</c:v>
                </c:pt>
                <c:pt idx="5624">
                  <c:v>0.19400000000000001</c:v>
                </c:pt>
                <c:pt idx="5625">
                  <c:v>0.189</c:v>
                </c:pt>
                <c:pt idx="5626">
                  <c:v>0.183</c:v>
                </c:pt>
                <c:pt idx="5627">
                  <c:v>0.17799999999999999</c:v>
                </c:pt>
                <c:pt idx="5628">
                  <c:v>0.17399999999999999</c:v>
                </c:pt>
                <c:pt idx="5629">
                  <c:v>0.16900000000000001</c:v>
                </c:pt>
                <c:pt idx="5630">
                  <c:v>0.16500000000000001</c:v>
                </c:pt>
                <c:pt idx="5631">
                  <c:v>0.161</c:v>
                </c:pt>
                <c:pt idx="5632">
                  <c:v>0.157</c:v>
                </c:pt>
                <c:pt idx="5633">
                  <c:v>0.153</c:v>
                </c:pt>
                <c:pt idx="5634">
                  <c:v>0.15</c:v>
                </c:pt>
                <c:pt idx="5635">
                  <c:v>0.14699999999999999</c:v>
                </c:pt>
                <c:pt idx="5636">
                  <c:v>0.14299999999999999</c:v>
                </c:pt>
                <c:pt idx="5637">
                  <c:v>0.14000000000000001</c:v>
                </c:pt>
                <c:pt idx="5638">
                  <c:v>0.13800000000000001</c:v>
                </c:pt>
                <c:pt idx="5639">
                  <c:v>0.13500000000000001</c:v>
                </c:pt>
                <c:pt idx="5640">
                  <c:v>0.13200000000000001</c:v>
                </c:pt>
                <c:pt idx="5641">
                  <c:v>0.129</c:v>
                </c:pt>
                <c:pt idx="5642">
                  <c:v>0.127</c:v>
                </c:pt>
                <c:pt idx="5643">
                  <c:v>0.125</c:v>
                </c:pt>
                <c:pt idx="5644">
                  <c:v>0.122</c:v>
                </c:pt>
                <c:pt idx="5645">
                  <c:v>0.12</c:v>
                </c:pt>
                <c:pt idx="5646">
                  <c:v>0.11799999999999999</c:v>
                </c:pt>
                <c:pt idx="5647">
                  <c:v>0.11600000000000001</c:v>
                </c:pt>
                <c:pt idx="5648">
                  <c:v>0.114</c:v>
                </c:pt>
                <c:pt idx="5649">
                  <c:v>0.112</c:v>
                </c:pt>
                <c:pt idx="5650">
                  <c:v>0.11</c:v>
                </c:pt>
                <c:pt idx="5651">
                  <c:v>0.108</c:v>
                </c:pt>
                <c:pt idx="5652">
                  <c:v>0.106</c:v>
                </c:pt>
                <c:pt idx="5653">
                  <c:v>0.105</c:v>
                </c:pt>
                <c:pt idx="5654">
                  <c:v>0.10299999999999999</c:v>
                </c:pt>
                <c:pt idx="5655">
                  <c:v>0.10199999999999999</c:v>
                </c:pt>
                <c:pt idx="5656">
                  <c:v>0.1</c:v>
                </c:pt>
                <c:pt idx="5657">
                  <c:v>9.9000000000000005E-2</c:v>
                </c:pt>
                <c:pt idx="5658">
                  <c:v>9.7000000000000003E-2</c:v>
                </c:pt>
                <c:pt idx="5659">
                  <c:v>9.6000000000000002E-2</c:v>
                </c:pt>
                <c:pt idx="5660">
                  <c:v>9.4E-2</c:v>
                </c:pt>
                <c:pt idx="5661">
                  <c:v>9.2999999999999999E-2</c:v>
                </c:pt>
                <c:pt idx="5662">
                  <c:v>9.1999999999999998E-2</c:v>
                </c:pt>
                <c:pt idx="5663">
                  <c:v>0.09</c:v>
                </c:pt>
                <c:pt idx="5664">
                  <c:v>8.8999999999999996E-2</c:v>
                </c:pt>
                <c:pt idx="5665">
                  <c:v>8.7999999999999995E-2</c:v>
                </c:pt>
                <c:pt idx="5666">
                  <c:v>8.6999999999999994E-2</c:v>
                </c:pt>
                <c:pt idx="5667">
                  <c:v>8.5999999999999993E-2</c:v>
                </c:pt>
                <c:pt idx="5668">
                  <c:v>8.5000000000000006E-2</c:v>
                </c:pt>
                <c:pt idx="5669">
                  <c:v>8.4000000000000005E-2</c:v>
                </c:pt>
                <c:pt idx="5670">
                  <c:v>8.3000000000000004E-2</c:v>
                </c:pt>
                <c:pt idx="5671">
                  <c:v>8.1000000000000003E-2</c:v>
                </c:pt>
                <c:pt idx="5672">
                  <c:v>0.08</c:v>
                </c:pt>
                <c:pt idx="5673">
                  <c:v>0.08</c:v>
                </c:pt>
                <c:pt idx="5674">
                  <c:v>7.9000000000000001E-2</c:v>
                </c:pt>
                <c:pt idx="5675">
                  <c:v>7.8E-2</c:v>
                </c:pt>
                <c:pt idx="5676">
                  <c:v>7.6999999999999999E-2</c:v>
                </c:pt>
                <c:pt idx="5677">
                  <c:v>7.5999999999999998E-2</c:v>
                </c:pt>
                <c:pt idx="5678">
                  <c:v>7.4999999999999997E-2</c:v>
                </c:pt>
                <c:pt idx="5679">
                  <c:v>7.3999999999999996E-2</c:v>
                </c:pt>
                <c:pt idx="5680">
                  <c:v>7.2999999999999995E-2</c:v>
                </c:pt>
                <c:pt idx="5681">
                  <c:v>7.2999999999999995E-2</c:v>
                </c:pt>
                <c:pt idx="5682">
                  <c:v>7.1999999999999995E-2</c:v>
                </c:pt>
                <c:pt idx="5683">
                  <c:v>7.0999999999999994E-2</c:v>
                </c:pt>
                <c:pt idx="5684">
                  <c:v>7.0000000000000007E-2</c:v>
                </c:pt>
                <c:pt idx="5685">
                  <c:v>6.9000000000000006E-2</c:v>
                </c:pt>
                <c:pt idx="5686">
                  <c:v>6.9000000000000006E-2</c:v>
                </c:pt>
                <c:pt idx="5687">
                  <c:v>6.8000000000000005E-2</c:v>
                </c:pt>
                <c:pt idx="5688">
                  <c:v>6.7000000000000004E-2</c:v>
                </c:pt>
                <c:pt idx="5689">
                  <c:v>6.7000000000000004E-2</c:v>
                </c:pt>
                <c:pt idx="5690">
                  <c:v>6.6000000000000003E-2</c:v>
                </c:pt>
                <c:pt idx="5691">
                  <c:v>6.5000000000000002E-2</c:v>
                </c:pt>
                <c:pt idx="5692">
                  <c:v>6.5000000000000002E-2</c:v>
                </c:pt>
                <c:pt idx="5693">
                  <c:v>6.4000000000000001E-2</c:v>
                </c:pt>
                <c:pt idx="5694">
                  <c:v>6.3E-2</c:v>
                </c:pt>
                <c:pt idx="5695">
                  <c:v>6.3E-2</c:v>
                </c:pt>
                <c:pt idx="5696">
                  <c:v>6.2E-2</c:v>
                </c:pt>
                <c:pt idx="5697">
                  <c:v>6.2E-2</c:v>
                </c:pt>
                <c:pt idx="5698">
                  <c:v>6.0999999999999999E-2</c:v>
                </c:pt>
                <c:pt idx="5699">
                  <c:v>6.0999999999999999E-2</c:v>
                </c:pt>
                <c:pt idx="5700">
                  <c:v>0.67</c:v>
                </c:pt>
                <c:pt idx="5701">
                  <c:v>0.60899999999999999</c:v>
                </c:pt>
                <c:pt idx="5702">
                  <c:v>0.55800000000000005</c:v>
                </c:pt>
                <c:pt idx="5703">
                  <c:v>0.51500000000000001</c:v>
                </c:pt>
                <c:pt idx="5704">
                  <c:v>0.47899999999999998</c:v>
                </c:pt>
                <c:pt idx="5705">
                  <c:v>0.44700000000000001</c:v>
                </c:pt>
                <c:pt idx="5706">
                  <c:v>0.41899999999999998</c:v>
                </c:pt>
                <c:pt idx="5707">
                  <c:v>0.39400000000000002</c:v>
                </c:pt>
                <c:pt idx="5708">
                  <c:v>0.372</c:v>
                </c:pt>
                <c:pt idx="5709">
                  <c:v>0.35299999999999998</c:v>
                </c:pt>
                <c:pt idx="5710">
                  <c:v>0.33500000000000002</c:v>
                </c:pt>
                <c:pt idx="5711">
                  <c:v>0.31900000000000001</c:v>
                </c:pt>
                <c:pt idx="5712">
                  <c:v>0.30499999999999999</c:v>
                </c:pt>
                <c:pt idx="5713">
                  <c:v>0.29099999999999998</c:v>
                </c:pt>
                <c:pt idx="5714">
                  <c:v>0.27900000000000003</c:v>
                </c:pt>
                <c:pt idx="5715">
                  <c:v>0.26800000000000002</c:v>
                </c:pt>
                <c:pt idx="5716">
                  <c:v>0.25800000000000001</c:v>
                </c:pt>
                <c:pt idx="5717">
                  <c:v>0.248</c:v>
                </c:pt>
                <c:pt idx="5718">
                  <c:v>0.23899999999999999</c:v>
                </c:pt>
                <c:pt idx="5719">
                  <c:v>0.23100000000000001</c:v>
                </c:pt>
                <c:pt idx="5720">
                  <c:v>0.223</c:v>
                </c:pt>
                <c:pt idx="5721">
                  <c:v>0.216</c:v>
                </c:pt>
                <c:pt idx="5722">
                  <c:v>0.20899999999999999</c:v>
                </c:pt>
                <c:pt idx="5723">
                  <c:v>0.20300000000000001</c:v>
                </c:pt>
                <c:pt idx="5724">
                  <c:v>0.19700000000000001</c:v>
                </c:pt>
                <c:pt idx="5725">
                  <c:v>0.191</c:v>
                </c:pt>
                <c:pt idx="5726">
                  <c:v>0.186</c:v>
                </c:pt>
                <c:pt idx="5727">
                  <c:v>0.18099999999999999</c:v>
                </c:pt>
                <c:pt idx="5728">
                  <c:v>0.17599999999999999</c:v>
                </c:pt>
                <c:pt idx="5729">
                  <c:v>0.17199999999999999</c:v>
                </c:pt>
                <c:pt idx="5730">
                  <c:v>0.16800000000000001</c:v>
                </c:pt>
                <c:pt idx="5731">
                  <c:v>0.16300000000000001</c:v>
                </c:pt>
                <c:pt idx="5732">
                  <c:v>0.16</c:v>
                </c:pt>
                <c:pt idx="5733">
                  <c:v>0.156</c:v>
                </c:pt>
                <c:pt idx="5734">
                  <c:v>0.152</c:v>
                </c:pt>
                <c:pt idx="5735">
                  <c:v>0.14899999999999999</c:v>
                </c:pt>
                <c:pt idx="5736">
                  <c:v>0.14599999999999999</c:v>
                </c:pt>
                <c:pt idx="5737">
                  <c:v>0.14299999999999999</c:v>
                </c:pt>
                <c:pt idx="5738">
                  <c:v>0.14000000000000001</c:v>
                </c:pt>
                <c:pt idx="5739">
                  <c:v>0.13700000000000001</c:v>
                </c:pt>
                <c:pt idx="5740">
                  <c:v>0.13400000000000001</c:v>
                </c:pt>
                <c:pt idx="5741">
                  <c:v>0.13100000000000001</c:v>
                </c:pt>
                <c:pt idx="5742">
                  <c:v>0.129</c:v>
                </c:pt>
                <c:pt idx="5743">
                  <c:v>0.126</c:v>
                </c:pt>
                <c:pt idx="5744">
                  <c:v>0.124</c:v>
                </c:pt>
                <c:pt idx="5745">
                  <c:v>0.122</c:v>
                </c:pt>
                <c:pt idx="5746">
                  <c:v>0.12</c:v>
                </c:pt>
                <c:pt idx="5747">
                  <c:v>0.11799999999999999</c:v>
                </c:pt>
                <c:pt idx="5748">
                  <c:v>0.11600000000000001</c:v>
                </c:pt>
                <c:pt idx="5749">
                  <c:v>0.114</c:v>
                </c:pt>
                <c:pt idx="5750">
                  <c:v>0.112</c:v>
                </c:pt>
                <c:pt idx="5751">
                  <c:v>0.11</c:v>
                </c:pt>
                <c:pt idx="5752">
                  <c:v>0.108</c:v>
                </c:pt>
                <c:pt idx="5753">
                  <c:v>0.106</c:v>
                </c:pt>
                <c:pt idx="5754">
                  <c:v>0.105</c:v>
                </c:pt>
                <c:pt idx="5755">
                  <c:v>0.10299999999999999</c:v>
                </c:pt>
                <c:pt idx="5756">
                  <c:v>0.10199999999999999</c:v>
                </c:pt>
                <c:pt idx="5757">
                  <c:v>0.1</c:v>
                </c:pt>
                <c:pt idx="5758">
                  <c:v>9.9000000000000005E-2</c:v>
                </c:pt>
                <c:pt idx="5759">
                  <c:v>9.7000000000000003E-2</c:v>
                </c:pt>
                <c:pt idx="5760">
                  <c:v>9.6000000000000002E-2</c:v>
                </c:pt>
                <c:pt idx="5761">
                  <c:v>9.4E-2</c:v>
                </c:pt>
                <c:pt idx="5762">
                  <c:v>9.2999999999999999E-2</c:v>
                </c:pt>
                <c:pt idx="5763">
                  <c:v>9.1999999999999998E-2</c:v>
                </c:pt>
                <c:pt idx="5764">
                  <c:v>9.0999999999999998E-2</c:v>
                </c:pt>
                <c:pt idx="5765">
                  <c:v>8.8999999999999996E-2</c:v>
                </c:pt>
                <c:pt idx="5766">
                  <c:v>8.7999999999999995E-2</c:v>
                </c:pt>
                <c:pt idx="5767">
                  <c:v>8.6999999999999994E-2</c:v>
                </c:pt>
                <c:pt idx="5768">
                  <c:v>8.5999999999999993E-2</c:v>
                </c:pt>
                <c:pt idx="5769">
                  <c:v>8.5000000000000006E-2</c:v>
                </c:pt>
                <c:pt idx="5770">
                  <c:v>8.4000000000000005E-2</c:v>
                </c:pt>
                <c:pt idx="5771">
                  <c:v>8.3000000000000004E-2</c:v>
                </c:pt>
                <c:pt idx="5772">
                  <c:v>8.2000000000000003E-2</c:v>
                </c:pt>
                <c:pt idx="5773">
                  <c:v>8.1000000000000003E-2</c:v>
                </c:pt>
                <c:pt idx="5774">
                  <c:v>0.08</c:v>
                </c:pt>
                <c:pt idx="5775">
                  <c:v>7.9000000000000001E-2</c:v>
                </c:pt>
                <c:pt idx="5776">
                  <c:v>7.8E-2</c:v>
                </c:pt>
                <c:pt idx="5777">
                  <c:v>7.6999999999999999E-2</c:v>
                </c:pt>
                <c:pt idx="5778">
                  <c:v>7.5999999999999998E-2</c:v>
                </c:pt>
                <c:pt idx="5779">
                  <c:v>7.4999999999999997E-2</c:v>
                </c:pt>
                <c:pt idx="5780">
                  <c:v>7.3999999999999996E-2</c:v>
                </c:pt>
                <c:pt idx="5781">
                  <c:v>7.3999999999999996E-2</c:v>
                </c:pt>
                <c:pt idx="5782">
                  <c:v>7.2999999999999995E-2</c:v>
                </c:pt>
                <c:pt idx="5783">
                  <c:v>7.1999999999999995E-2</c:v>
                </c:pt>
                <c:pt idx="5784">
                  <c:v>7.0999999999999994E-2</c:v>
                </c:pt>
                <c:pt idx="5785">
                  <c:v>7.0999999999999994E-2</c:v>
                </c:pt>
                <c:pt idx="5786">
                  <c:v>7.0000000000000007E-2</c:v>
                </c:pt>
                <c:pt idx="5787">
                  <c:v>6.9000000000000006E-2</c:v>
                </c:pt>
                <c:pt idx="5788">
                  <c:v>6.8000000000000005E-2</c:v>
                </c:pt>
                <c:pt idx="5789">
                  <c:v>6.8000000000000005E-2</c:v>
                </c:pt>
                <c:pt idx="5790">
                  <c:v>6.7000000000000004E-2</c:v>
                </c:pt>
                <c:pt idx="5791">
                  <c:v>6.6000000000000003E-2</c:v>
                </c:pt>
                <c:pt idx="5792">
                  <c:v>6.6000000000000003E-2</c:v>
                </c:pt>
                <c:pt idx="5793">
                  <c:v>6.5000000000000002E-2</c:v>
                </c:pt>
                <c:pt idx="5794">
                  <c:v>6.4000000000000001E-2</c:v>
                </c:pt>
                <c:pt idx="5795">
                  <c:v>6.4000000000000001E-2</c:v>
                </c:pt>
                <c:pt idx="5796">
                  <c:v>6.3E-2</c:v>
                </c:pt>
                <c:pt idx="5797">
                  <c:v>6.3E-2</c:v>
                </c:pt>
                <c:pt idx="5798">
                  <c:v>6.2E-2</c:v>
                </c:pt>
                <c:pt idx="5799">
                  <c:v>6.0999999999999999E-2</c:v>
                </c:pt>
                <c:pt idx="5800">
                  <c:v>0.68</c:v>
                </c:pt>
                <c:pt idx="5801">
                  <c:v>0.61799999999999999</c:v>
                </c:pt>
                <c:pt idx="5802">
                  <c:v>0.56699999999999995</c:v>
                </c:pt>
                <c:pt idx="5803">
                  <c:v>0.52300000000000002</c:v>
                </c:pt>
                <c:pt idx="5804">
                  <c:v>0.48599999999999999</c:v>
                </c:pt>
                <c:pt idx="5805">
                  <c:v>0.45300000000000001</c:v>
                </c:pt>
                <c:pt idx="5806">
                  <c:v>0.42499999999999999</c:v>
                </c:pt>
                <c:pt idx="5807">
                  <c:v>0.4</c:v>
                </c:pt>
                <c:pt idx="5808">
                  <c:v>0.378</c:v>
                </c:pt>
                <c:pt idx="5809">
                  <c:v>0.35799999999999998</c:v>
                </c:pt>
                <c:pt idx="5810">
                  <c:v>0.34</c:v>
                </c:pt>
                <c:pt idx="5811">
                  <c:v>0.32400000000000001</c:v>
                </c:pt>
                <c:pt idx="5812">
                  <c:v>0.309</c:v>
                </c:pt>
                <c:pt idx="5813">
                  <c:v>0.29599999999999999</c:v>
                </c:pt>
                <c:pt idx="5814">
                  <c:v>0.28299999999999997</c:v>
                </c:pt>
                <c:pt idx="5815">
                  <c:v>0.27200000000000002</c:v>
                </c:pt>
                <c:pt idx="5816">
                  <c:v>0.26200000000000001</c:v>
                </c:pt>
                <c:pt idx="5817">
                  <c:v>0.252</c:v>
                </c:pt>
                <c:pt idx="5818">
                  <c:v>0.24299999999999999</c:v>
                </c:pt>
                <c:pt idx="5819">
                  <c:v>0.23400000000000001</c:v>
                </c:pt>
                <c:pt idx="5820">
                  <c:v>0.22700000000000001</c:v>
                </c:pt>
                <c:pt idx="5821">
                  <c:v>0.219</c:v>
                </c:pt>
                <c:pt idx="5822">
                  <c:v>0.21299999999999999</c:v>
                </c:pt>
                <c:pt idx="5823">
                  <c:v>0.20599999999999999</c:v>
                </c:pt>
                <c:pt idx="5824">
                  <c:v>0.2</c:v>
                </c:pt>
                <c:pt idx="5825">
                  <c:v>0.19400000000000001</c:v>
                </c:pt>
                <c:pt idx="5826">
                  <c:v>0.189</c:v>
                </c:pt>
                <c:pt idx="5827">
                  <c:v>0.184</c:v>
                </c:pt>
                <c:pt idx="5828">
                  <c:v>0.17899999999999999</c:v>
                </c:pt>
                <c:pt idx="5829">
                  <c:v>0.17399999999999999</c:v>
                </c:pt>
                <c:pt idx="5830">
                  <c:v>0.17</c:v>
                </c:pt>
                <c:pt idx="5831">
                  <c:v>0.16600000000000001</c:v>
                </c:pt>
                <c:pt idx="5832">
                  <c:v>0.16200000000000001</c:v>
                </c:pt>
                <c:pt idx="5833">
                  <c:v>0.158</c:v>
                </c:pt>
                <c:pt idx="5834">
                  <c:v>0.155</c:v>
                </c:pt>
                <c:pt idx="5835">
                  <c:v>0.151</c:v>
                </c:pt>
                <c:pt idx="5836">
                  <c:v>0.14799999999999999</c:v>
                </c:pt>
                <c:pt idx="5837">
                  <c:v>0.14499999999999999</c:v>
                </c:pt>
                <c:pt idx="5838">
                  <c:v>0.14199999999999999</c:v>
                </c:pt>
                <c:pt idx="5839">
                  <c:v>0.13900000000000001</c:v>
                </c:pt>
                <c:pt idx="5840">
                  <c:v>0.13600000000000001</c:v>
                </c:pt>
                <c:pt idx="5841">
                  <c:v>0.13300000000000001</c:v>
                </c:pt>
                <c:pt idx="5842">
                  <c:v>0.13100000000000001</c:v>
                </c:pt>
                <c:pt idx="5843">
                  <c:v>0.128</c:v>
                </c:pt>
                <c:pt idx="5844">
                  <c:v>0.126</c:v>
                </c:pt>
                <c:pt idx="5845">
                  <c:v>0.124</c:v>
                </c:pt>
                <c:pt idx="5846">
                  <c:v>0.121</c:v>
                </c:pt>
                <c:pt idx="5847">
                  <c:v>0.11899999999999999</c:v>
                </c:pt>
                <c:pt idx="5848">
                  <c:v>0.11700000000000001</c:v>
                </c:pt>
                <c:pt idx="5849">
                  <c:v>0.115</c:v>
                </c:pt>
                <c:pt idx="5850">
                  <c:v>0.113</c:v>
                </c:pt>
                <c:pt idx="5851">
                  <c:v>0.111</c:v>
                </c:pt>
                <c:pt idx="5852">
                  <c:v>0.11</c:v>
                </c:pt>
                <c:pt idx="5853">
                  <c:v>0.108</c:v>
                </c:pt>
                <c:pt idx="5854">
                  <c:v>0.106</c:v>
                </c:pt>
                <c:pt idx="5855">
                  <c:v>0.105</c:v>
                </c:pt>
                <c:pt idx="5856">
                  <c:v>0.10299999999999999</c:v>
                </c:pt>
                <c:pt idx="5857">
                  <c:v>0.10100000000000001</c:v>
                </c:pt>
                <c:pt idx="5858">
                  <c:v>0.1</c:v>
                </c:pt>
                <c:pt idx="5859">
                  <c:v>9.9000000000000005E-2</c:v>
                </c:pt>
                <c:pt idx="5860">
                  <c:v>9.7000000000000003E-2</c:v>
                </c:pt>
                <c:pt idx="5861">
                  <c:v>9.6000000000000002E-2</c:v>
                </c:pt>
                <c:pt idx="5862">
                  <c:v>9.4E-2</c:v>
                </c:pt>
                <c:pt idx="5863">
                  <c:v>9.2999999999999999E-2</c:v>
                </c:pt>
                <c:pt idx="5864">
                  <c:v>9.1999999999999998E-2</c:v>
                </c:pt>
                <c:pt idx="5865">
                  <c:v>9.0999999999999998E-2</c:v>
                </c:pt>
                <c:pt idx="5866">
                  <c:v>8.8999999999999996E-2</c:v>
                </c:pt>
                <c:pt idx="5867">
                  <c:v>8.7999999999999995E-2</c:v>
                </c:pt>
                <c:pt idx="5868">
                  <c:v>8.6999999999999994E-2</c:v>
                </c:pt>
                <c:pt idx="5869">
                  <c:v>8.5999999999999993E-2</c:v>
                </c:pt>
                <c:pt idx="5870">
                  <c:v>8.5000000000000006E-2</c:v>
                </c:pt>
                <c:pt idx="5871">
                  <c:v>8.4000000000000005E-2</c:v>
                </c:pt>
                <c:pt idx="5872">
                  <c:v>8.3000000000000004E-2</c:v>
                </c:pt>
                <c:pt idx="5873">
                  <c:v>8.2000000000000003E-2</c:v>
                </c:pt>
                <c:pt idx="5874">
                  <c:v>8.1000000000000003E-2</c:v>
                </c:pt>
                <c:pt idx="5875">
                  <c:v>0.08</c:v>
                </c:pt>
                <c:pt idx="5876">
                  <c:v>7.9000000000000001E-2</c:v>
                </c:pt>
                <c:pt idx="5877">
                  <c:v>7.8E-2</c:v>
                </c:pt>
                <c:pt idx="5878">
                  <c:v>7.6999999999999999E-2</c:v>
                </c:pt>
                <c:pt idx="5879">
                  <c:v>7.5999999999999998E-2</c:v>
                </c:pt>
                <c:pt idx="5880">
                  <c:v>7.5999999999999998E-2</c:v>
                </c:pt>
                <c:pt idx="5881">
                  <c:v>7.4999999999999997E-2</c:v>
                </c:pt>
                <c:pt idx="5882">
                  <c:v>7.3999999999999996E-2</c:v>
                </c:pt>
                <c:pt idx="5883">
                  <c:v>7.2999999999999995E-2</c:v>
                </c:pt>
                <c:pt idx="5884">
                  <c:v>7.1999999999999995E-2</c:v>
                </c:pt>
                <c:pt idx="5885">
                  <c:v>7.1999999999999995E-2</c:v>
                </c:pt>
                <c:pt idx="5886">
                  <c:v>7.0999999999999994E-2</c:v>
                </c:pt>
                <c:pt idx="5887">
                  <c:v>7.0000000000000007E-2</c:v>
                </c:pt>
                <c:pt idx="5888">
                  <c:v>6.9000000000000006E-2</c:v>
                </c:pt>
                <c:pt idx="5889">
                  <c:v>6.9000000000000006E-2</c:v>
                </c:pt>
                <c:pt idx="5890">
                  <c:v>6.8000000000000005E-2</c:v>
                </c:pt>
                <c:pt idx="5891">
                  <c:v>6.7000000000000004E-2</c:v>
                </c:pt>
                <c:pt idx="5892">
                  <c:v>6.7000000000000004E-2</c:v>
                </c:pt>
                <c:pt idx="5893">
                  <c:v>6.6000000000000003E-2</c:v>
                </c:pt>
                <c:pt idx="5894">
                  <c:v>6.5000000000000002E-2</c:v>
                </c:pt>
                <c:pt idx="5895">
                  <c:v>6.5000000000000002E-2</c:v>
                </c:pt>
                <c:pt idx="5896">
                  <c:v>6.4000000000000001E-2</c:v>
                </c:pt>
                <c:pt idx="5897">
                  <c:v>6.4000000000000001E-2</c:v>
                </c:pt>
                <c:pt idx="5898">
                  <c:v>6.3E-2</c:v>
                </c:pt>
                <c:pt idx="5899">
                  <c:v>6.2E-2</c:v>
                </c:pt>
                <c:pt idx="5900">
                  <c:v>0.69</c:v>
                </c:pt>
                <c:pt idx="5901">
                  <c:v>0.627</c:v>
                </c:pt>
                <c:pt idx="5902">
                  <c:v>0.57499999999999996</c:v>
                </c:pt>
                <c:pt idx="5903">
                  <c:v>0.53100000000000003</c:v>
                </c:pt>
                <c:pt idx="5904">
                  <c:v>0.49299999999999999</c:v>
                </c:pt>
                <c:pt idx="5905">
                  <c:v>0.46</c:v>
                </c:pt>
                <c:pt idx="5906">
                  <c:v>0.43099999999999999</c:v>
                </c:pt>
                <c:pt idx="5907">
                  <c:v>0.40600000000000003</c:v>
                </c:pt>
                <c:pt idx="5908">
                  <c:v>0.38300000000000001</c:v>
                </c:pt>
                <c:pt idx="5909">
                  <c:v>0.36299999999999999</c:v>
                </c:pt>
                <c:pt idx="5910">
                  <c:v>0.34499999999999997</c:v>
                </c:pt>
                <c:pt idx="5911">
                  <c:v>0.32900000000000001</c:v>
                </c:pt>
                <c:pt idx="5912">
                  <c:v>0.314</c:v>
                </c:pt>
                <c:pt idx="5913">
                  <c:v>0.3</c:v>
                </c:pt>
                <c:pt idx="5914">
                  <c:v>0.28799999999999998</c:v>
                </c:pt>
                <c:pt idx="5915">
                  <c:v>0.27600000000000002</c:v>
                </c:pt>
                <c:pt idx="5916">
                  <c:v>0.26500000000000001</c:v>
                </c:pt>
                <c:pt idx="5917">
                  <c:v>0.25600000000000001</c:v>
                </c:pt>
                <c:pt idx="5918">
                  <c:v>0.246</c:v>
                </c:pt>
                <c:pt idx="5919">
                  <c:v>0.23799999999999999</c:v>
                </c:pt>
                <c:pt idx="5920">
                  <c:v>0.23</c:v>
                </c:pt>
                <c:pt idx="5921">
                  <c:v>0.223</c:v>
                </c:pt>
                <c:pt idx="5922">
                  <c:v>0.216</c:v>
                </c:pt>
                <c:pt idx="5923">
                  <c:v>0.20899999999999999</c:v>
                </c:pt>
                <c:pt idx="5924">
                  <c:v>0.20300000000000001</c:v>
                </c:pt>
                <c:pt idx="5925">
                  <c:v>0.19700000000000001</c:v>
                </c:pt>
                <c:pt idx="5926">
                  <c:v>0.192</c:v>
                </c:pt>
                <c:pt idx="5927">
                  <c:v>0.186</c:v>
                </c:pt>
                <c:pt idx="5928">
                  <c:v>0.182</c:v>
                </c:pt>
                <c:pt idx="5929">
                  <c:v>0.17699999999999999</c:v>
                </c:pt>
                <c:pt idx="5930">
                  <c:v>0.17299999999999999</c:v>
                </c:pt>
                <c:pt idx="5931">
                  <c:v>0.16800000000000001</c:v>
                </c:pt>
                <c:pt idx="5932">
                  <c:v>0.16400000000000001</c:v>
                </c:pt>
                <c:pt idx="5933">
                  <c:v>0.16</c:v>
                </c:pt>
                <c:pt idx="5934">
                  <c:v>0.157</c:v>
                </c:pt>
                <c:pt idx="5935">
                  <c:v>0.153</c:v>
                </c:pt>
                <c:pt idx="5936">
                  <c:v>0.15</c:v>
                </c:pt>
                <c:pt idx="5937">
                  <c:v>0.14699999999999999</c:v>
                </c:pt>
                <c:pt idx="5938">
                  <c:v>0.14399999999999999</c:v>
                </c:pt>
                <c:pt idx="5939">
                  <c:v>0.14099999999999999</c:v>
                </c:pt>
                <c:pt idx="5940">
                  <c:v>0.13800000000000001</c:v>
                </c:pt>
                <c:pt idx="5941">
                  <c:v>0.13500000000000001</c:v>
                </c:pt>
                <c:pt idx="5942">
                  <c:v>0.13300000000000001</c:v>
                </c:pt>
                <c:pt idx="5943">
                  <c:v>0.13</c:v>
                </c:pt>
                <c:pt idx="5944">
                  <c:v>0.128</c:v>
                </c:pt>
                <c:pt idx="5945">
                  <c:v>0.125</c:v>
                </c:pt>
                <c:pt idx="5946">
                  <c:v>0.123</c:v>
                </c:pt>
                <c:pt idx="5947">
                  <c:v>0.121</c:v>
                </c:pt>
                <c:pt idx="5948">
                  <c:v>0.11899999999999999</c:v>
                </c:pt>
                <c:pt idx="5949">
                  <c:v>0.11700000000000001</c:v>
                </c:pt>
                <c:pt idx="5950">
                  <c:v>0.115</c:v>
                </c:pt>
                <c:pt idx="5951">
                  <c:v>0.113</c:v>
                </c:pt>
                <c:pt idx="5952">
                  <c:v>0.111</c:v>
                </c:pt>
                <c:pt idx="5953">
                  <c:v>0.11</c:v>
                </c:pt>
                <c:pt idx="5954">
                  <c:v>0.108</c:v>
                </c:pt>
                <c:pt idx="5955">
                  <c:v>0.106</c:v>
                </c:pt>
                <c:pt idx="5956">
                  <c:v>0.105</c:v>
                </c:pt>
                <c:pt idx="5957">
                  <c:v>0.10299999999999999</c:v>
                </c:pt>
                <c:pt idx="5958">
                  <c:v>0.10100000000000001</c:v>
                </c:pt>
                <c:pt idx="5959">
                  <c:v>0.1</c:v>
                </c:pt>
                <c:pt idx="5960">
                  <c:v>9.9000000000000005E-2</c:v>
                </c:pt>
                <c:pt idx="5961">
                  <c:v>9.7000000000000003E-2</c:v>
                </c:pt>
                <c:pt idx="5962">
                  <c:v>9.6000000000000002E-2</c:v>
                </c:pt>
                <c:pt idx="5963">
                  <c:v>9.5000000000000001E-2</c:v>
                </c:pt>
                <c:pt idx="5964">
                  <c:v>9.2999999999999999E-2</c:v>
                </c:pt>
                <c:pt idx="5965">
                  <c:v>9.1999999999999998E-2</c:v>
                </c:pt>
                <c:pt idx="5966">
                  <c:v>9.0999999999999998E-2</c:v>
                </c:pt>
                <c:pt idx="5967">
                  <c:v>0.09</c:v>
                </c:pt>
                <c:pt idx="5968">
                  <c:v>8.7999999999999995E-2</c:v>
                </c:pt>
                <c:pt idx="5969">
                  <c:v>8.6999999999999994E-2</c:v>
                </c:pt>
                <c:pt idx="5970">
                  <c:v>8.5999999999999993E-2</c:v>
                </c:pt>
                <c:pt idx="5971">
                  <c:v>8.5000000000000006E-2</c:v>
                </c:pt>
                <c:pt idx="5972">
                  <c:v>8.4000000000000005E-2</c:v>
                </c:pt>
                <c:pt idx="5973">
                  <c:v>8.3000000000000004E-2</c:v>
                </c:pt>
                <c:pt idx="5974">
                  <c:v>8.2000000000000003E-2</c:v>
                </c:pt>
                <c:pt idx="5975">
                  <c:v>8.1000000000000003E-2</c:v>
                </c:pt>
                <c:pt idx="5976">
                  <c:v>0.08</c:v>
                </c:pt>
                <c:pt idx="5977">
                  <c:v>7.9000000000000001E-2</c:v>
                </c:pt>
                <c:pt idx="5978">
                  <c:v>7.8E-2</c:v>
                </c:pt>
                <c:pt idx="5979">
                  <c:v>7.8E-2</c:v>
                </c:pt>
                <c:pt idx="5980">
                  <c:v>7.6999999999999999E-2</c:v>
                </c:pt>
                <c:pt idx="5981">
                  <c:v>7.5999999999999998E-2</c:v>
                </c:pt>
                <c:pt idx="5982">
                  <c:v>7.4999999999999997E-2</c:v>
                </c:pt>
                <c:pt idx="5983">
                  <c:v>7.3999999999999996E-2</c:v>
                </c:pt>
                <c:pt idx="5984">
                  <c:v>7.2999999999999995E-2</c:v>
                </c:pt>
                <c:pt idx="5985">
                  <c:v>7.2999999999999995E-2</c:v>
                </c:pt>
                <c:pt idx="5986">
                  <c:v>7.1999999999999995E-2</c:v>
                </c:pt>
                <c:pt idx="5987">
                  <c:v>7.0999999999999994E-2</c:v>
                </c:pt>
                <c:pt idx="5988">
                  <c:v>7.0000000000000007E-2</c:v>
                </c:pt>
                <c:pt idx="5989">
                  <c:v>7.0000000000000007E-2</c:v>
                </c:pt>
                <c:pt idx="5990">
                  <c:v>6.9000000000000006E-2</c:v>
                </c:pt>
                <c:pt idx="5991">
                  <c:v>6.8000000000000005E-2</c:v>
                </c:pt>
                <c:pt idx="5992">
                  <c:v>6.8000000000000005E-2</c:v>
                </c:pt>
                <c:pt idx="5993">
                  <c:v>6.7000000000000004E-2</c:v>
                </c:pt>
                <c:pt idx="5994">
                  <c:v>6.6000000000000003E-2</c:v>
                </c:pt>
                <c:pt idx="5995">
                  <c:v>6.6000000000000003E-2</c:v>
                </c:pt>
                <c:pt idx="5996">
                  <c:v>6.5000000000000002E-2</c:v>
                </c:pt>
                <c:pt idx="5997">
                  <c:v>6.4000000000000001E-2</c:v>
                </c:pt>
                <c:pt idx="5998">
                  <c:v>6.4000000000000001E-2</c:v>
                </c:pt>
                <c:pt idx="5999">
                  <c:v>6.3E-2</c:v>
                </c:pt>
                <c:pt idx="6000">
                  <c:v>0.7</c:v>
                </c:pt>
                <c:pt idx="6001">
                  <c:v>0.63600000000000001</c:v>
                </c:pt>
                <c:pt idx="6002">
                  <c:v>0.58299999999999996</c:v>
                </c:pt>
                <c:pt idx="6003">
                  <c:v>0.53800000000000003</c:v>
                </c:pt>
                <c:pt idx="6004">
                  <c:v>0.5</c:v>
                </c:pt>
                <c:pt idx="6005">
                  <c:v>0.46700000000000003</c:v>
                </c:pt>
                <c:pt idx="6006">
                  <c:v>0.438</c:v>
                </c:pt>
                <c:pt idx="6007">
                  <c:v>0.41199999999999998</c:v>
                </c:pt>
                <c:pt idx="6008">
                  <c:v>0.38900000000000001</c:v>
                </c:pt>
                <c:pt idx="6009">
                  <c:v>0.36799999999999999</c:v>
                </c:pt>
                <c:pt idx="6010">
                  <c:v>0.35</c:v>
                </c:pt>
                <c:pt idx="6011">
                  <c:v>0.33300000000000002</c:v>
                </c:pt>
                <c:pt idx="6012">
                  <c:v>0.318</c:v>
                </c:pt>
                <c:pt idx="6013">
                  <c:v>0.30399999999999999</c:v>
                </c:pt>
                <c:pt idx="6014">
                  <c:v>0.29199999999999998</c:v>
                </c:pt>
                <c:pt idx="6015">
                  <c:v>0.28000000000000003</c:v>
                </c:pt>
                <c:pt idx="6016">
                  <c:v>0.26900000000000002</c:v>
                </c:pt>
                <c:pt idx="6017">
                  <c:v>0.25900000000000001</c:v>
                </c:pt>
                <c:pt idx="6018">
                  <c:v>0.25</c:v>
                </c:pt>
                <c:pt idx="6019">
                  <c:v>0.24099999999999999</c:v>
                </c:pt>
                <c:pt idx="6020">
                  <c:v>0.23300000000000001</c:v>
                </c:pt>
                <c:pt idx="6021">
                  <c:v>0.22600000000000001</c:v>
                </c:pt>
                <c:pt idx="6022">
                  <c:v>0.219</c:v>
                </c:pt>
                <c:pt idx="6023">
                  <c:v>0.21199999999999999</c:v>
                </c:pt>
                <c:pt idx="6024">
                  <c:v>0.20599999999999999</c:v>
                </c:pt>
                <c:pt idx="6025">
                  <c:v>0.2</c:v>
                </c:pt>
                <c:pt idx="6026">
                  <c:v>0.19400000000000001</c:v>
                </c:pt>
                <c:pt idx="6027">
                  <c:v>0.189</c:v>
                </c:pt>
                <c:pt idx="6028">
                  <c:v>0.184</c:v>
                </c:pt>
                <c:pt idx="6029">
                  <c:v>0.17899999999999999</c:v>
                </c:pt>
                <c:pt idx="6030">
                  <c:v>0.17499999999999999</c:v>
                </c:pt>
                <c:pt idx="6031">
                  <c:v>0.17100000000000001</c:v>
                </c:pt>
                <c:pt idx="6032">
                  <c:v>0.16700000000000001</c:v>
                </c:pt>
                <c:pt idx="6033">
                  <c:v>0.16300000000000001</c:v>
                </c:pt>
                <c:pt idx="6034">
                  <c:v>0.159</c:v>
                </c:pt>
                <c:pt idx="6035">
                  <c:v>0.156</c:v>
                </c:pt>
                <c:pt idx="6036">
                  <c:v>0.152</c:v>
                </c:pt>
                <c:pt idx="6037">
                  <c:v>0.14899999999999999</c:v>
                </c:pt>
                <c:pt idx="6038">
                  <c:v>0.14599999999999999</c:v>
                </c:pt>
                <c:pt idx="6039">
                  <c:v>0.14299999999999999</c:v>
                </c:pt>
                <c:pt idx="6040">
                  <c:v>0.14000000000000001</c:v>
                </c:pt>
                <c:pt idx="6041">
                  <c:v>0.13700000000000001</c:v>
                </c:pt>
                <c:pt idx="6042">
                  <c:v>0.13500000000000001</c:v>
                </c:pt>
                <c:pt idx="6043">
                  <c:v>0.13200000000000001</c:v>
                </c:pt>
                <c:pt idx="6044">
                  <c:v>0.13</c:v>
                </c:pt>
                <c:pt idx="6045">
                  <c:v>0.127</c:v>
                </c:pt>
                <c:pt idx="6046">
                  <c:v>0.125</c:v>
                </c:pt>
                <c:pt idx="6047">
                  <c:v>0.123</c:v>
                </c:pt>
                <c:pt idx="6048">
                  <c:v>0.121</c:v>
                </c:pt>
                <c:pt idx="6049">
                  <c:v>0.11899999999999999</c:v>
                </c:pt>
                <c:pt idx="6050">
                  <c:v>0.11700000000000001</c:v>
                </c:pt>
                <c:pt idx="6051">
                  <c:v>0.115</c:v>
                </c:pt>
                <c:pt idx="6052">
                  <c:v>0.113</c:v>
                </c:pt>
                <c:pt idx="6053">
                  <c:v>0.111</c:v>
                </c:pt>
                <c:pt idx="6054">
                  <c:v>0.109</c:v>
                </c:pt>
                <c:pt idx="6055">
                  <c:v>0.108</c:v>
                </c:pt>
                <c:pt idx="6056">
                  <c:v>0.106</c:v>
                </c:pt>
                <c:pt idx="6057">
                  <c:v>0.104</c:v>
                </c:pt>
                <c:pt idx="6058">
                  <c:v>0.10299999999999999</c:v>
                </c:pt>
                <c:pt idx="6059">
                  <c:v>0.10100000000000001</c:v>
                </c:pt>
                <c:pt idx="6060">
                  <c:v>0.1</c:v>
                </c:pt>
                <c:pt idx="6061">
                  <c:v>9.9000000000000005E-2</c:v>
                </c:pt>
                <c:pt idx="6062">
                  <c:v>9.7000000000000003E-2</c:v>
                </c:pt>
                <c:pt idx="6063">
                  <c:v>9.6000000000000002E-2</c:v>
                </c:pt>
                <c:pt idx="6064">
                  <c:v>9.5000000000000001E-2</c:v>
                </c:pt>
                <c:pt idx="6065">
                  <c:v>9.2999999999999999E-2</c:v>
                </c:pt>
                <c:pt idx="6066">
                  <c:v>9.1999999999999998E-2</c:v>
                </c:pt>
                <c:pt idx="6067">
                  <c:v>9.0999999999999998E-2</c:v>
                </c:pt>
                <c:pt idx="6068">
                  <c:v>0.09</c:v>
                </c:pt>
                <c:pt idx="6069">
                  <c:v>8.8999999999999996E-2</c:v>
                </c:pt>
                <c:pt idx="6070">
                  <c:v>8.7999999999999995E-2</c:v>
                </c:pt>
                <c:pt idx="6071">
                  <c:v>8.5999999999999993E-2</c:v>
                </c:pt>
                <c:pt idx="6072">
                  <c:v>8.5000000000000006E-2</c:v>
                </c:pt>
                <c:pt idx="6073">
                  <c:v>8.4000000000000005E-2</c:v>
                </c:pt>
                <c:pt idx="6074">
                  <c:v>8.3000000000000004E-2</c:v>
                </c:pt>
                <c:pt idx="6075">
                  <c:v>8.2000000000000003E-2</c:v>
                </c:pt>
                <c:pt idx="6076">
                  <c:v>8.1000000000000003E-2</c:v>
                </c:pt>
                <c:pt idx="6077">
                  <c:v>0.08</c:v>
                </c:pt>
                <c:pt idx="6078">
                  <c:v>0.08</c:v>
                </c:pt>
                <c:pt idx="6079">
                  <c:v>7.9000000000000001E-2</c:v>
                </c:pt>
                <c:pt idx="6080">
                  <c:v>7.8E-2</c:v>
                </c:pt>
                <c:pt idx="6081">
                  <c:v>7.6999999999999999E-2</c:v>
                </c:pt>
                <c:pt idx="6082">
                  <c:v>7.5999999999999998E-2</c:v>
                </c:pt>
                <c:pt idx="6083">
                  <c:v>7.4999999999999997E-2</c:v>
                </c:pt>
                <c:pt idx="6084">
                  <c:v>7.3999999999999996E-2</c:v>
                </c:pt>
                <c:pt idx="6085">
                  <c:v>7.3999999999999996E-2</c:v>
                </c:pt>
                <c:pt idx="6086">
                  <c:v>7.2999999999999995E-2</c:v>
                </c:pt>
                <c:pt idx="6087">
                  <c:v>7.1999999999999995E-2</c:v>
                </c:pt>
                <c:pt idx="6088">
                  <c:v>7.0999999999999994E-2</c:v>
                </c:pt>
                <c:pt idx="6089">
                  <c:v>7.0999999999999994E-2</c:v>
                </c:pt>
                <c:pt idx="6090">
                  <c:v>7.0000000000000007E-2</c:v>
                </c:pt>
                <c:pt idx="6091">
                  <c:v>6.9000000000000006E-2</c:v>
                </c:pt>
                <c:pt idx="6092">
                  <c:v>6.9000000000000006E-2</c:v>
                </c:pt>
                <c:pt idx="6093">
                  <c:v>6.8000000000000005E-2</c:v>
                </c:pt>
                <c:pt idx="6094">
                  <c:v>6.7000000000000004E-2</c:v>
                </c:pt>
                <c:pt idx="6095">
                  <c:v>6.7000000000000004E-2</c:v>
                </c:pt>
                <c:pt idx="6096">
                  <c:v>6.6000000000000003E-2</c:v>
                </c:pt>
                <c:pt idx="6097">
                  <c:v>6.5000000000000002E-2</c:v>
                </c:pt>
                <c:pt idx="6098">
                  <c:v>6.5000000000000002E-2</c:v>
                </c:pt>
                <c:pt idx="6099">
                  <c:v>6.4000000000000001E-2</c:v>
                </c:pt>
                <c:pt idx="6100">
                  <c:v>0.71</c:v>
                </c:pt>
                <c:pt idx="6101">
                  <c:v>0.64500000000000002</c:v>
                </c:pt>
                <c:pt idx="6102">
                  <c:v>0.59199999999999997</c:v>
                </c:pt>
                <c:pt idx="6103">
                  <c:v>0.54600000000000004</c:v>
                </c:pt>
                <c:pt idx="6104">
                  <c:v>0.50700000000000001</c:v>
                </c:pt>
                <c:pt idx="6105">
                  <c:v>0.47299999999999998</c:v>
                </c:pt>
                <c:pt idx="6106">
                  <c:v>0.44400000000000001</c:v>
                </c:pt>
                <c:pt idx="6107">
                  <c:v>0.41799999999999998</c:v>
                </c:pt>
                <c:pt idx="6108">
                  <c:v>0.39400000000000002</c:v>
                </c:pt>
                <c:pt idx="6109">
                  <c:v>0.374</c:v>
                </c:pt>
                <c:pt idx="6110">
                  <c:v>0.35499999999999998</c:v>
                </c:pt>
                <c:pt idx="6111">
                  <c:v>0.33800000000000002</c:v>
                </c:pt>
                <c:pt idx="6112">
                  <c:v>0.32300000000000001</c:v>
                </c:pt>
                <c:pt idx="6113">
                  <c:v>0.309</c:v>
                </c:pt>
                <c:pt idx="6114">
                  <c:v>0.29599999999999999</c:v>
                </c:pt>
                <c:pt idx="6115">
                  <c:v>0.28399999999999997</c:v>
                </c:pt>
                <c:pt idx="6116">
                  <c:v>0.27300000000000002</c:v>
                </c:pt>
                <c:pt idx="6117">
                  <c:v>0.26300000000000001</c:v>
                </c:pt>
                <c:pt idx="6118">
                  <c:v>0.254</c:v>
                </c:pt>
                <c:pt idx="6119">
                  <c:v>0.245</c:v>
                </c:pt>
                <c:pt idx="6120">
                  <c:v>0.23699999999999999</c:v>
                </c:pt>
                <c:pt idx="6121">
                  <c:v>0.22900000000000001</c:v>
                </c:pt>
                <c:pt idx="6122">
                  <c:v>0.222</c:v>
                </c:pt>
                <c:pt idx="6123">
                  <c:v>0.215</c:v>
                </c:pt>
                <c:pt idx="6124">
                  <c:v>0.20899999999999999</c:v>
                </c:pt>
                <c:pt idx="6125">
                  <c:v>0.20300000000000001</c:v>
                </c:pt>
                <c:pt idx="6126">
                  <c:v>0.19700000000000001</c:v>
                </c:pt>
                <c:pt idx="6127">
                  <c:v>0.192</c:v>
                </c:pt>
                <c:pt idx="6128">
                  <c:v>0.187</c:v>
                </c:pt>
                <c:pt idx="6129">
                  <c:v>0.182</c:v>
                </c:pt>
                <c:pt idx="6130">
                  <c:v>0.17799999999999999</c:v>
                </c:pt>
                <c:pt idx="6131">
                  <c:v>0.17299999999999999</c:v>
                </c:pt>
                <c:pt idx="6132">
                  <c:v>0.16900000000000001</c:v>
                </c:pt>
                <c:pt idx="6133">
                  <c:v>0.16500000000000001</c:v>
                </c:pt>
                <c:pt idx="6134">
                  <c:v>0.161</c:v>
                </c:pt>
                <c:pt idx="6135">
                  <c:v>0.158</c:v>
                </c:pt>
                <c:pt idx="6136">
                  <c:v>0.154</c:v>
                </c:pt>
                <c:pt idx="6137">
                  <c:v>0.151</c:v>
                </c:pt>
                <c:pt idx="6138">
                  <c:v>0.14799999999999999</c:v>
                </c:pt>
                <c:pt idx="6139">
                  <c:v>0.14499999999999999</c:v>
                </c:pt>
                <c:pt idx="6140">
                  <c:v>0.14199999999999999</c:v>
                </c:pt>
                <c:pt idx="6141">
                  <c:v>0.13900000000000001</c:v>
                </c:pt>
                <c:pt idx="6142">
                  <c:v>0.13700000000000001</c:v>
                </c:pt>
                <c:pt idx="6143">
                  <c:v>0.13400000000000001</c:v>
                </c:pt>
                <c:pt idx="6144">
                  <c:v>0.13100000000000001</c:v>
                </c:pt>
                <c:pt idx="6145">
                  <c:v>0.129</c:v>
                </c:pt>
                <c:pt idx="6146">
                  <c:v>0.127</c:v>
                </c:pt>
                <c:pt idx="6147">
                  <c:v>0.125</c:v>
                </c:pt>
                <c:pt idx="6148">
                  <c:v>0.122</c:v>
                </c:pt>
                <c:pt idx="6149">
                  <c:v>0.12</c:v>
                </c:pt>
                <c:pt idx="6150">
                  <c:v>0.11799999999999999</c:v>
                </c:pt>
                <c:pt idx="6151">
                  <c:v>0.11600000000000001</c:v>
                </c:pt>
                <c:pt idx="6152">
                  <c:v>0.115</c:v>
                </c:pt>
                <c:pt idx="6153">
                  <c:v>0.113</c:v>
                </c:pt>
                <c:pt idx="6154">
                  <c:v>0.111</c:v>
                </c:pt>
                <c:pt idx="6155">
                  <c:v>0.109</c:v>
                </c:pt>
                <c:pt idx="6156">
                  <c:v>0.108</c:v>
                </c:pt>
                <c:pt idx="6157">
                  <c:v>0.106</c:v>
                </c:pt>
                <c:pt idx="6158">
                  <c:v>0.104</c:v>
                </c:pt>
                <c:pt idx="6159">
                  <c:v>0.10299999999999999</c:v>
                </c:pt>
                <c:pt idx="6160">
                  <c:v>0.10100000000000001</c:v>
                </c:pt>
                <c:pt idx="6161">
                  <c:v>0.1</c:v>
                </c:pt>
                <c:pt idx="6162">
                  <c:v>9.9000000000000005E-2</c:v>
                </c:pt>
                <c:pt idx="6163">
                  <c:v>9.7000000000000003E-2</c:v>
                </c:pt>
                <c:pt idx="6164">
                  <c:v>9.6000000000000002E-2</c:v>
                </c:pt>
                <c:pt idx="6165">
                  <c:v>9.5000000000000001E-2</c:v>
                </c:pt>
                <c:pt idx="6166">
                  <c:v>9.2999999999999999E-2</c:v>
                </c:pt>
                <c:pt idx="6167">
                  <c:v>9.1999999999999998E-2</c:v>
                </c:pt>
                <c:pt idx="6168">
                  <c:v>9.0999999999999998E-2</c:v>
                </c:pt>
                <c:pt idx="6169">
                  <c:v>0.09</c:v>
                </c:pt>
                <c:pt idx="6170">
                  <c:v>8.8999999999999996E-2</c:v>
                </c:pt>
                <c:pt idx="6171">
                  <c:v>8.7999999999999995E-2</c:v>
                </c:pt>
                <c:pt idx="6172">
                  <c:v>8.6999999999999994E-2</c:v>
                </c:pt>
                <c:pt idx="6173">
                  <c:v>8.5999999999999993E-2</c:v>
                </c:pt>
                <c:pt idx="6174">
                  <c:v>8.5000000000000006E-2</c:v>
                </c:pt>
                <c:pt idx="6175">
                  <c:v>8.4000000000000005E-2</c:v>
                </c:pt>
                <c:pt idx="6176">
                  <c:v>8.3000000000000004E-2</c:v>
                </c:pt>
                <c:pt idx="6177">
                  <c:v>8.2000000000000003E-2</c:v>
                </c:pt>
                <c:pt idx="6178">
                  <c:v>8.1000000000000003E-2</c:v>
                </c:pt>
                <c:pt idx="6179">
                  <c:v>0.08</c:v>
                </c:pt>
                <c:pt idx="6180">
                  <c:v>7.9000000000000001E-2</c:v>
                </c:pt>
                <c:pt idx="6181">
                  <c:v>7.8E-2</c:v>
                </c:pt>
                <c:pt idx="6182">
                  <c:v>7.6999999999999999E-2</c:v>
                </c:pt>
                <c:pt idx="6183">
                  <c:v>7.5999999999999998E-2</c:v>
                </c:pt>
                <c:pt idx="6184">
                  <c:v>7.5999999999999998E-2</c:v>
                </c:pt>
                <c:pt idx="6185">
                  <c:v>7.4999999999999997E-2</c:v>
                </c:pt>
                <c:pt idx="6186">
                  <c:v>7.3999999999999996E-2</c:v>
                </c:pt>
                <c:pt idx="6187">
                  <c:v>7.2999999999999995E-2</c:v>
                </c:pt>
                <c:pt idx="6188">
                  <c:v>7.1999999999999995E-2</c:v>
                </c:pt>
                <c:pt idx="6189">
                  <c:v>7.1999999999999995E-2</c:v>
                </c:pt>
                <c:pt idx="6190">
                  <c:v>7.0999999999999994E-2</c:v>
                </c:pt>
                <c:pt idx="6191">
                  <c:v>7.0000000000000007E-2</c:v>
                </c:pt>
                <c:pt idx="6192">
                  <c:v>7.0000000000000007E-2</c:v>
                </c:pt>
                <c:pt idx="6193">
                  <c:v>6.9000000000000006E-2</c:v>
                </c:pt>
                <c:pt idx="6194">
                  <c:v>6.8000000000000005E-2</c:v>
                </c:pt>
                <c:pt idx="6195">
                  <c:v>6.8000000000000005E-2</c:v>
                </c:pt>
                <c:pt idx="6196">
                  <c:v>6.7000000000000004E-2</c:v>
                </c:pt>
                <c:pt idx="6197">
                  <c:v>6.6000000000000003E-2</c:v>
                </c:pt>
                <c:pt idx="6198">
                  <c:v>6.6000000000000003E-2</c:v>
                </c:pt>
                <c:pt idx="6199">
                  <c:v>6.5000000000000002E-2</c:v>
                </c:pt>
                <c:pt idx="6200">
                  <c:v>0.72</c:v>
                </c:pt>
                <c:pt idx="6201">
                  <c:v>0.65500000000000003</c:v>
                </c:pt>
                <c:pt idx="6202">
                  <c:v>0.6</c:v>
                </c:pt>
                <c:pt idx="6203">
                  <c:v>0.55400000000000005</c:v>
                </c:pt>
                <c:pt idx="6204">
                  <c:v>0.51400000000000001</c:v>
                </c:pt>
                <c:pt idx="6205">
                  <c:v>0.48</c:v>
                </c:pt>
                <c:pt idx="6206">
                  <c:v>0.45</c:v>
                </c:pt>
                <c:pt idx="6207">
                  <c:v>0.42399999999999999</c:v>
                </c:pt>
                <c:pt idx="6208">
                  <c:v>0.4</c:v>
                </c:pt>
                <c:pt idx="6209">
                  <c:v>0.379</c:v>
                </c:pt>
                <c:pt idx="6210">
                  <c:v>0.36</c:v>
                </c:pt>
                <c:pt idx="6211">
                  <c:v>0.34300000000000003</c:v>
                </c:pt>
                <c:pt idx="6212">
                  <c:v>0.32700000000000001</c:v>
                </c:pt>
                <c:pt idx="6213">
                  <c:v>0.313</c:v>
                </c:pt>
                <c:pt idx="6214">
                  <c:v>0.3</c:v>
                </c:pt>
                <c:pt idx="6215">
                  <c:v>0.28799999999999998</c:v>
                </c:pt>
                <c:pt idx="6216">
                  <c:v>0.27700000000000002</c:v>
                </c:pt>
                <c:pt idx="6217">
                  <c:v>0.26700000000000002</c:v>
                </c:pt>
                <c:pt idx="6218">
                  <c:v>0.25700000000000001</c:v>
                </c:pt>
                <c:pt idx="6219">
                  <c:v>0.248</c:v>
                </c:pt>
                <c:pt idx="6220">
                  <c:v>0.24</c:v>
                </c:pt>
                <c:pt idx="6221">
                  <c:v>0.23200000000000001</c:v>
                </c:pt>
                <c:pt idx="6222">
                  <c:v>0.22500000000000001</c:v>
                </c:pt>
                <c:pt idx="6223">
                  <c:v>0.218</c:v>
                </c:pt>
                <c:pt idx="6224">
                  <c:v>0.21199999999999999</c:v>
                </c:pt>
                <c:pt idx="6225">
                  <c:v>0.20599999999999999</c:v>
                </c:pt>
                <c:pt idx="6226">
                  <c:v>0.2</c:v>
                </c:pt>
                <c:pt idx="6227">
                  <c:v>0.19500000000000001</c:v>
                </c:pt>
                <c:pt idx="6228">
                  <c:v>0.189</c:v>
                </c:pt>
                <c:pt idx="6229">
                  <c:v>0.185</c:v>
                </c:pt>
                <c:pt idx="6230">
                  <c:v>0.18</c:v>
                </c:pt>
                <c:pt idx="6231">
                  <c:v>0.17599999999999999</c:v>
                </c:pt>
                <c:pt idx="6232">
                  <c:v>0.17100000000000001</c:v>
                </c:pt>
                <c:pt idx="6233">
                  <c:v>0.16700000000000001</c:v>
                </c:pt>
                <c:pt idx="6234">
                  <c:v>0.16400000000000001</c:v>
                </c:pt>
                <c:pt idx="6235">
                  <c:v>0.16</c:v>
                </c:pt>
                <c:pt idx="6236">
                  <c:v>0.157</c:v>
                </c:pt>
                <c:pt idx="6237">
                  <c:v>0.153</c:v>
                </c:pt>
                <c:pt idx="6238">
                  <c:v>0.15</c:v>
                </c:pt>
                <c:pt idx="6239">
                  <c:v>0.14699999999999999</c:v>
                </c:pt>
                <c:pt idx="6240">
                  <c:v>0.14399999999999999</c:v>
                </c:pt>
                <c:pt idx="6241">
                  <c:v>0.14099999999999999</c:v>
                </c:pt>
                <c:pt idx="6242">
                  <c:v>0.13800000000000001</c:v>
                </c:pt>
                <c:pt idx="6243">
                  <c:v>0.13600000000000001</c:v>
                </c:pt>
                <c:pt idx="6244">
                  <c:v>0.13300000000000001</c:v>
                </c:pt>
                <c:pt idx="6245">
                  <c:v>0.13100000000000001</c:v>
                </c:pt>
                <c:pt idx="6246">
                  <c:v>0.129</c:v>
                </c:pt>
                <c:pt idx="6247">
                  <c:v>0.126</c:v>
                </c:pt>
                <c:pt idx="6248">
                  <c:v>0.124</c:v>
                </c:pt>
                <c:pt idx="6249">
                  <c:v>0.122</c:v>
                </c:pt>
                <c:pt idx="6250">
                  <c:v>0.12</c:v>
                </c:pt>
                <c:pt idx="6251">
                  <c:v>0.11799999999999999</c:v>
                </c:pt>
                <c:pt idx="6252">
                  <c:v>0.11600000000000001</c:v>
                </c:pt>
                <c:pt idx="6253">
                  <c:v>0.114</c:v>
                </c:pt>
                <c:pt idx="6254">
                  <c:v>0.113</c:v>
                </c:pt>
                <c:pt idx="6255">
                  <c:v>0.111</c:v>
                </c:pt>
                <c:pt idx="6256">
                  <c:v>0.109</c:v>
                </c:pt>
                <c:pt idx="6257">
                  <c:v>0.107</c:v>
                </c:pt>
                <c:pt idx="6258">
                  <c:v>0.106</c:v>
                </c:pt>
                <c:pt idx="6259">
                  <c:v>0.104</c:v>
                </c:pt>
                <c:pt idx="6260">
                  <c:v>0.10299999999999999</c:v>
                </c:pt>
                <c:pt idx="6261">
                  <c:v>0.10100000000000001</c:v>
                </c:pt>
                <c:pt idx="6262">
                  <c:v>0.1</c:v>
                </c:pt>
                <c:pt idx="6263">
                  <c:v>9.9000000000000005E-2</c:v>
                </c:pt>
                <c:pt idx="6264">
                  <c:v>9.7000000000000003E-2</c:v>
                </c:pt>
                <c:pt idx="6265">
                  <c:v>9.6000000000000002E-2</c:v>
                </c:pt>
                <c:pt idx="6266">
                  <c:v>9.5000000000000001E-2</c:v>
                </c:pt>
                <c:pt idx="6267">
                  <c:v>9.4E-2</c:v>
                </c:pt>
                <c:pt idx="6268">
                  <c:v>9.1999999999999998E-2</c:v>
                </c:pt>
                <c:pt idx="6269">
                  <c:v>9.0999999999999998E-2</c:v>
                </c:pt>
                <c:pt idx="6270">
                  <c:v>0.09</c:v>
                </c:pt>
                <c:pt idx="6271">
                  <c:v>8.8999999999999996E-2</c:v>
                </c:pt>
                <c:pt idx="6272">
                  <c:v>8.7999999999999995E-2</c:v>
                </c:pt>
                <c:pt idx="6273">
                  <c:v>8.6999999999999994E-2</c:v>
                </c:pt>
                <c:pt idx="6274">
                  <c:v>8.5999999999999993E-2</c:v>
                </c:pt>
                <c:pt idx="6275">
                  <c:v>8.5000000000000006E-2</c:v>
                </c:pt>
                <c:pt idx="6276">
                  <c:v>8.4000000000000005E-2</c:v>
                </c:pt>
                <c:pt idx="6277">
                  <c:v>8.3000000000000004E-2</c:v>
                </c:pt>
                <c:pt idx="6278">
                  <c:v>8.2000000000000003E-2</c:v>
                </c:pt>
                <c:pt idx="6279">
                  <c:v>8.1000000000000003E-2</c:v>
                </c:pt>
                <c:pt idx="6280">
                  <c:v>0.08</c:v>
                </c:pt>
                <c:pt idx="6281">
                  <c:v>7.9000000000000001E-2</c:v>
                </c:pt>
                <c:pt idx="6282">
                  <c:v>7.8E-2</c:v>
                </c:pt>
                <c:pt idx="6283">
                  <c:v>7.6999999999999999E-2</c:v>
                </c:pt>
                <c:pt idx="6284">
                  <c:v>7.6999999999999999E-2</c:v>
                </c:pt>
                <c:pt idx="6285">
                  <c:v>7.5999999999999998E-2</c:v>
                </c:pt>
                <c:pt idx="6286">
                  <c:v>7.4999999999999997E-2</c:v>
                </c:pt>
                <c:pt idx="6287">
                  <c:v>7.3999999999999996E-2</c:v>
                </c:pt>
                <c:pt idx="6288">
                  <c:v>7.2999999999999995E-2</c:v>
                </c:pt>
                <c:pt idx="6289">
                  <c:v>7.2999999999999995E-2</c:v>
                </c:pt>
                <c:pt idx="6290">
                  <c:v>7.1999999999999995E-2</c:v>
                </c:pt>
                <c:pt idx="6291">
                  <c:v>7.0999999999999994E-2</c:v>
                </c:pt>
                <c:pt idx="6292">
                  <c:v>7.0999999999999994E-2</c:v>
                </c:pt>
                <c:pt idx="6293">
                  <c:v>7.0000000000000007E-2</c:v>
                </c:pt>
                <c:pt idx="6294">
                  <c:v>6.9000000000000006E-2</c:v>
                </c:pt>
                <c:pt idx="6295">
                  <c:v>6.9000000000000006E-2</c:v>
                </c:pt>
                <c:pt idx="6296">
                  <c:v>6.8000000000000005E-2</c:v>
                </c:pt>
                <c:pt idx="6297">
                  <c:v>6.7000000000000004E-2</c:v>
                </c:pt>
                <c:pt idx="6298">
                  <c:v>6.7000000000000004E-2</c:v>
                </c:pt>
                <c:pt idx="6299">
                  <c:v>6.6000000000000003E-2</c:v>
                </c:pt>
                <c:pt idx="6300">
                  <c:v>0.73</c:v>
                </c:pt>
                <c:pt idx="6301">
                  <c:v>0.66400000000000003</c:v>
                </c:pt>
                <c:pt idx="6302">
                  <c:v>0.60799999999999998</c:v>
                </c:pt>
                <c:pt idx="6303">
                  <c:v>0.56200000000000006</c:v>
                </c:pt>
                <c:pt idx="6304">
                  <c:v>0.52100000000000002</c:v>
                </c:pt>
                <c:pt idx="6305">
                  <c:v>0.48699999999999999</c:v>
                </c:pt>
                <c:pt idx="6306">
                  <c:v>0.45600000000000002</c:v>
                </c:pt>
                <c:pt idx="6307">
                  <c:v>0.42899999999999999</c:v>
                </c:pt>
                <c:pt idx="6308">
                  <c:v>0.40600000000000003</c:v>
                </c:pt>
                <c:pt idx="6309">
                  <c:v>0.38400000000000001</c:v>
                </c:pt>
                <c:pt idx="6310">
                  <c:v>0.36499999999999999</c:v>
                </c:pt>
                <c:pt idx="6311">
                  <c:v>0.34799999999999998</c:v>
                </c:pt>
                <c:pt idx="6312">
                  <c:v>0.33200000000000002</c:v>
                </c:pt>
                <c:pt idx="6313">
                  <c:v>0.317</c:v>
                </c:pt>
                <c:pt idx="6314">
                  <c:v>0.30399999999999999</c:v>
                </c:pt>
                <c:pt idx="6315">
                  <c:v>0.29199999999999998</c:v>
                </c:pt>
                <c:pt idx="6316">
                  <c:v>0.28100000000000003</c:v>
                </c:pt>
                <c:pt idx="6317">
                  <c:v>0.27</c:v>
                </c:pt>
                <c:pt idx="6318">
                  <c:v>0.26100000000000001</c:v>
                </c:pt>
                <c:pt idx="6319">
                  <c:v>0.252</c:v>
                </c:pt>
                <c:pt idx="6320">
                  <c:v>0.24299999999999999</c:v>
                </c:pt>
                <c:pt idx="6321">
                  <c:v>0.23499999999999999</c:v>
                </c:pt>
                <c:pt idx="6322">
                  <c:v>0.22800000000000001</c:v>
                </c:pt>
                <c:pt idx="6323">
                  <c:v>0.221</c:v>
                </c:pt>
                <c:pt idx="6324">
                  <c:v>0.215</c:v>
                </c:pt>
                <c:pt idx="6325">
                  <c:v>0.20899999999999999</c:v>
                </c:pt>
                <c:pt idx="6326">
                  <c:v>0.20300000000000001</c:v>
                </c:pt>
                <c:pt idx="6327">
                  <c:v>0.19700000000000001</c:v>
                </c:pt>
                <c:pt idx="6328">
                  <c:v>0.192</c:v>
                </c:pt>
                <c:pt idx="6329">
                  <c:v>0.187</c:v>
                </c:pt>
                <c:pt idx="6330">
                  <c:v>0.183</c:v>
                </c:pt>
                <c:pt idx="6331">
                  <c:v>0.17799999999999999</c:v>
                </c:pt>
                <c:pt idx="6332">
                  <c:v>0.17399999999999999</c:v>
                </c:pt>
                <c:pt idx="6333">
                  <c:v>0.17</c:v>
                </c:pt>
                <c:pt idx="6334">
                  <c:v>0.16600000000000001</c:v>
                </c:pt>
                <c:pt idx="6335">
                  <c:v>0.16200000000000001</c:v>
                </c:pt>
                <c:pt idx="6336">
                  <c:v>0.159</c:v>
                </c:pt>
                <c:pt idx="6337">
                  <c:v>0.155</c:v>
                </c:pt>
                <c:pt idx="6338">
                  <c:v>0.152</c:v>
                </c:pt>
                <c:pt idx="6339">
                  <c:v>0.14899999999999999</c:v>
                </c:pt>
                <c:pt idx="6340">
                  <c:v>0.14599999999999999</c:v>
                </c:pt>
                <c:pt idx="6341">
                  <c:v>0.14299999999999999</c:v>
                </c:pt>
                <c:pt idx="6342">
                  <c:v>0.14000000000000001</c:v>
                </c:pt>
                <c:pt idx="6343">
                  <c:v>0.13800000000000001</c:v>
                </c:pt>
                <c:pt idx="6344">
                  <c:v>0.13500000000000001</c:v>
                </c:pt>
                <c:pt idx="6345">
                  <c:v>0.13300000000000001</c:v>
                </c:pt>
                <c:pt idx="6346">
                  <c:v>0.13</c:v>
                </c:pt>
                <c:pt idx="6347">
                  <c:v>0.128</c:v>
                </c:pt>
                <c:pt idx="6348">
                  <c:v>0.126</c:v>
                </c:pt>
                <c:pt idx="6349">
                  <c:v>0.124</c:v>
                </c:pt>
                <c:pt idx="6350">
                  <c:v>0.122</c:v>
                </c:pt>
                <c:pt idx="6351">
                  <c:v>0.12</c:v>
                </c:pt>
                <c:pt idx="6352">
                  <c:v>0.11799999999999999</c:v>
                </c:pt>
                <c:pt idx="6353">
                  <c:v>0.11600000000000001</c:v>
                </c:pt>
                <c:pt idx="6354">
                  <c:v>0.114</c:v>
                </c:pt>
                <c:pt idx="6355">
                  <c:v>0.112</c:v>
                </c:pt>
                <c:pt idx="6356">
                  <c:v>0.111</c:v>
                </c:pt>
                <c:pt idx="6357">
                  <c:v>0.109</c:v>
                </c:pt>
                <c:pt idx="6358">
                  <c:v>0.107</c:v>
                </c:pt>
                <c:pt idx="6359">
                  <c:v>0.106</c:v>
                </c:pt>
                <c:pt idx="6360">
                  <c:v>0.104</c:v>
                </c:pt>
                <c:pt idx="6361">
                  <c:v>0.10299999999999999</c:v>
                </c:pt>
                <c:pt idx="6362">
                  <c:v>0.10100000000000001</c:v>
                </c:pt>
                <c:pt idx="6363">
                  <c:v>0.1</c:v>
                </c:pt>
                <c:pt idx="6364">
                  <c:v>9.9000000000000005E-2</c:v>
                </c:pt>
                <c:pt idx="6365">
                  <c:v>9.7000000000000003E-2</c:v>
                </c:pt>
                <c:pt idx="6366">
                  <c:v>9.6000000000000002E-2</c:v>
                </c:pt>
                <c:pt idx="6367">
                  <c:v>9.5000000000000001E-2</c:v>
                </c:pt>
                <c:pt idx="6368">
                  <c:v>9.4E-2</c:v>
                </c:pt>
                <c:pt idx="6369">
                  <c:v>9.1999999999999998E-2</c:v>
                </c:pt>
                <c:pt idx="6370">
                  <c:v>9.0999999999999998E-2</c:v>
                </c:pt>
                <c:pt idx="6371">
                  <c:v>0.09</c:v>
                </c:pt>
                <c:pt idx="6372">
                  <c:v>8.8999999999999996E-2</c:v>
                </c:pt>
                <c:pt idx="6373">
                  <c:v>8.7999999999999995E-2</c:v>
                </c:pt>
                <c:pt idx="6374">
                  <c:v>8.6999999999999994E-2</c:v>
                </c:pt>
                <c:pt idx="6375">
                  <c:v>8.5999999999999993E-2</c:v>
                </c:pt>
                <c:pt idx="6376">
                  <c:v>8.5000000000000006E-2</c:v>
                </c:pt>
                <c:pt idx="6377">
                  <c:v>8.4000000000000005E-2</c:v>
                </c:pt>
                <c:pt idx="6378">
                  <c:v>8.3000000000000004E-2</c:v>
                </c:pt>
                <c:pt idx="6379">
                  <c:v>8.2000000000000003E-2</c:v>
                </c:pt>
                <c:pt idx="6380">
                  <c:v>8.1000000000000003E-2</c:v>
                </c:pt>
                <c:pt idx="6381">
                  <c:v>0.08</c:v>
                </c:pt>
                <c:pt idx="6382">
                  <c:v>7.9000000000000001E-2</c:v>
                </c:pt>
                <c:pt idx="6383">
                  <c:v>7.8E-2</c:v>
                </c:pt>
                <c:pt idx="6384">
                  <c:v>7.8E-2</c:v>
                </c:pt>
                <c:pt idx="6385">
                  <c:v>7.6999999999999999E-2</c:v>
                </c:pt>
                <c:pt idx="6386">
                  <c:v>7.5999999999999998E-2</c:v>
                </c:pt>
                <c:pt idx="6387">
                  <c:v>7.4999999999999997E-2</c:v>
                </c:pt>
                <c:pt idx="6388">
                  <c:v>7.3999999999999996E-2</c:v>
                </c:pt>
                <c:pt idx="6389">
                  <c:v>7.3999999999999996E-2</c:v>
                </c:pt>
                <c:pt idx="6390">
                  <c:v>7.2999999999999995E-2</c:v>
                </c:pt>
                <c:pt idx="6391">
                  <c:v>7.1999999999999995E-2</c:v>
                </c:pt>
                <c:pt idx="6392">
                  <c:v>7.1999999999999995E-2</c:v>
                </c:pt>
                <c:pt idx="6393">
                  <c:v>7.0999999999999994E-2</c:v>
                </c:pt>
                <c:pt idx="6394">
                  <c:v>7.0000000000000007E-2</c:v>
                </c:pt>
                <c:pt idx="6395">
                  <c:v>7.0000000000000007E-2</c:v>
                </c:pt>
                <c:pt idx="6396">
                  <c:v>6.9000000000000006E-2</c:v>
                </c:pt>
                <c:pt idx="6397">
                  <c:v>6.8000000000000005E-2</c:v>
                </c:pt>
                <c:pt idx="6398">
                  <c:v>6.8000000000000005E-2</c:v>
                </c:pt>
                <c:pt idx="6399">
                  <c:v>6.7000000000000004E-2</c:v>
                </c:pt>
                <c:pt idx="6400">
                  <c:v>0.74</c:v>
                </c:pt>
                <c:pt idx="6401">
                  <c:v>0.67300000000000004</c:v>
                </c:pt>
                <c:pt idx="6402">
                  <c:v>0.61699999999999999</c:v>
                </c:pt>
                <c:pt idx="6403">
                  <c:v>0.56899999999999995</c:v>
                </c:pt>
                <c:pt idx="6404">
                  <c:v>0.52900000000000003</c:v>
                </c:pt>
                <c:pt idx="6405">
                  <c:v>0.49299999999999999</c:v>
                </c:pt>
                <c:pt idx="6406">
                  <c:v>0.46300000000000002</c:v>
                </c:pt>
                <c:pt idx="6407">
                  <c:v>0.435</c:v>
                </c:pt>
                <c:pt idx="6408">
                  <c:v>0.41099999999999998</c:v>
                </c:pt>
                <c:pt idx="6409">
                  <c:v>0.38900000000000001</c:v>
                </c:pt>
                <c:pt idx="6410">
                  <c:v>0.37</c:v>
                </c:pt>
                <c:pt idx="6411">
                  <c:v>0.35199999999999998</c:v>
                </c:pt>
                <c:pt idx="6412">
                  <c:v>0.33600000000000002</c:v>
                </c:pt>
                <c:pt idx="6413">
                  <c:v>0.32200000000000001</c:v>
                </c:pt>
                <c:pt idx="6414">
                  <c:v>0.308</c:v>
                </c:pt>
                <c:pt idx="6415">
                  <c:v>0.29599999999999999</c:v>
                </c:pt>
                <c:pt idx="6416">
                  <c:v>0.28499999999999998</c:v>
                </c:pt>
                <c:pt idx="6417">
                  <c:v>0.27400000000000002</c:v>
                </c:pt>
                <c:pt idx="6418">
                  <c:v>0.26400000000000001</c:v>
                </c:pt>
                <c:pt idx="6419">
                  <c:v>0.255</c:v>
                </c:pt>
                <c:pt idx="6420">
                  <c:v>0.247</c:v>
                </c:pt>
                <c:pt idx="6421">
                  <c:v>0.23899999999999999</c:v>
                </c:pt>
                <c:pt idx="6422">
                  <c:v>0.23100000000000001</c:v>
                </c:pt>
                <c:pt idx="6423">
                  <c:v>0.224</c:v>
                </c:pt>
                <c:pt idx="6424">
                  <c:v>0.218</c:v>
                </c:pt>
                <c:pt idx="6425">
                  <c:v>0.21099999999999999</c:v>
                </c:pt>
                <c:pt idx="6426">
                  <c:v>0.20599999999999999</c:v>
                </c:pt>
                <c:pt idx="6427">
                  <c:v>0.2</c:v>
                </c:pt>
                <c:pt idx="6428">
                  <c:v>0.19500000000000001</c:v>
                </c:pt>
                <c:pt idx="6429">
                  <c:v>0.19</c:v>
                </c:pt>
                <c:pt idx="6430">
                  <c:v>0.185</c:v>
                </c:pt>
                <c:pt idx="6431">
                  <c:v>0.18</c:v>
                </c:pt>
                <c:pt idx="6432">
                  <c:v>0.17599999999999999</c:v>
                </c:pt>
                <c:pt idx="6433">
                  <c:v>0.17199999999999999</c:v>
                </c:pt>
                <c:pt idx="6434">
                  <c:v>0.16800000000000001</c:v>
                </c:pt>
                <c:pt idx="6435">
                  <c:v>0.16400000000000001</c:v>
                </c:pt>
                <c:pt idx="6436">
                  <c:v>0.161</c:v>
                </c:pt>
                <c:pt idx="6437">
                  <c:v>0.157</c:v>
                </c:pt>
                <c:pt idx="6438">
                  <c:v>0.154</c:v>
                </c:pt>
                <c:pt idx="6439">
                  <c:v>0.151</c:v>
                </c:pt>
                <c:pt idx="6440">
                  <c:v>0.14799999999999999</c:v>
                </c:pt>
                <c:pt idx="6441">
                  <c:v>0.14499999999999999</c:v>
                </c:pt>
                <c:pt idx="6442">
                  <c:v>0.14199999999999999</c:v>
                </c:pt>
                <c:pt idx="6443">
                  <c:v>0.14000000000000001</c:v>
                </c:pt>
                <c:pt idx="6444">
                  <c:v>0.13700000000000001</c:v>
                </c:pt>
                <c:pt idx="6445">
                  <c:v>0.13500000000000001</c:v>
                </c:pt>
                <c:pt idx="6446">
                  <c:v>0.13200000000000001</c:v>
                </c:pt>
                <c:pt idx="6447">
                  <c:v>0.13</c:v>
                </c:pt>
                <c:pt idx="6448">
                  <c:v>0.128</c:v>
                </c:pt>
                <c:pt idx="6449">
                  <c:v>0.125</c:v>
                </c:pt>
                <c:pt idx="6450">
                  <c:v>0.123</c:v>
                </c:pt>
                <c:pt idx="6451">
                  <c:v>0.121</c:v>
                </c:pt>
                <c:pt idx="6452">
                  <c:v>0.11899999999999999</c:v>
                </c:pt>
                <c:pt idx="6453">
                  <c:v>0.11700000000000001</c:v>
                </c:pt>
                <c:pt idx="6454">
                  <c:v>0.11600000000000001</c:v>
                </c:pt>
                <c:pt idx="6455">
                  <c:v>0.114</c:v>
                </c:pt>
                <c:pt idx="6456">
                  <c:v>0.112</c:v>
                </c:pt>
                <c:pt idx="6457">
                  <c:v>0.11</c:v>
                </c:pt>
                <c:pt idx="6458">
                  <c:v>0.109</c:v>
                </c:pt>
                <c:pt idx="6459">
                  <c:v>0.107</c:v>
                </c:pt>
                <c:pt idx="6460">
                  <c:v>0.106</c:v>
                </c:pt>
                <c:pt idx="6461">
                  <c:v>0.104</c:v>
                </c:pt>
                <c:pt idx="6462">
                  <c:v>0.10299999999999999</c:v>
                </c:pt>
                <c:pt idx="6463">
                  <c:v>0.10100000000000001</c:v>
                </c:pt>
                <c:pt idx="6464">
                  <c:v>0.1</c:v>
                </c:pt>
                <c:pt idx="6465">
                  <c:v>9.9000000000000005E-2</c:v>
                </c:pt>
                <c:pt idx="6466">
                  <c:v>9.7000000000000003E-2</c:v>
                </c:pt>
                <c:pt idx="6467">
                  <c:v>9.6000000000000002E-2</c:v>
                </c:pt>
                <c:pt idx="6468">
                  <c:v>9.5000000000000001E-2</c:v>
                </c:pt>
                <c:pt idx="6469">
                  <c:v>9.4E-2</c:v>
                </c:pt>
                <c:pt idx="6470">
                  <c:v>9.2999999999999999E-2</c:v>
                </c:pt>
                <c:pt idx="6471">
                  <c:v>9.0999999999999998E-2</c:v>
                </c:pt>
                <c:pt idx="6472">
                  <c:v>0.09</c:v>
                </c:pt>
                <c:pt idx="6473">
                  <c:v>8.8999999999999996E-2</c:v>
                </c:pt>
                <c:pt idx="6474">
                  <c:v>8.7999999999999995E-2</c:v>
                </c:pt>
                <c:pt idx="6475">
                  <c:v>8.6999999999999994E-2</c:v>
                </c:pt>
                <c:pt idx="6476">
                  <c:v>8.5999999999999993E-2</c:v>
                </c:pt>
                <c:pt idx="6477">
                  <c:v>8.5000000000000006E-2</c:v>
                </c:pt>
                <c:pt idx="6478">
                  <c:v>8.4000000000000005E-2</c:v>
                </c:pt>
                <c:pt idx="6479">
                  <c:v>8.3000000000000004E-2</c:v>
                </c:pt>
                <c:pt idx="6480">
                  <c:v>8.2000000000000003E-2</c:v>
                </c:pt>
                <c:pt idx="6481">
                  <c:v>8.1000000000000003E-2</c:v>
                </c:pt>
                <c:pt idx="6482">
                  <c:v>0.08</c:v>
                </c:pt>
                <c:pt idx="6483">
                  <c:v>0.08</c:v>
                </c:pt>
                <c:pt idx="6484">
                  <c:v>7.9000000000000001E-2</c:v>
                </c:pt>
                <c:pt idx="6485">
                  <c:v>7.8E-2</c:v>
                </c:pt>
                <c:pt idx="6486">
                  <c:v>7.6999999999999999E-2</c:v>
                </c:pt>
                <c:pt idx="6487">
                  <c:v>7.5999999999999998E-2</c:v>
                </c:pt>
                <c:pt idx="6488">
                  <c:v>7.5999999999999998E-2</c:v>
                </c:pt>
                <c:pt idx="6489">
                  <c:v>7.4999999999999997E-2</c:v>
                </c:pt>
                <c:pt idx="6490">
                  <c:v>7.3999999999999996E-2</c:v>
                </c:pt>
                <c:pt idx="6491">
                  <c:v>7.2999999999999995E-2</c:v>
                </c:pt>
                <c:pt idx="6492">
                  <c:v>7.2999999999999995E-2</c:v>
                </c:pt>
                <c:pt idx="6493">
                  <c:v>7.1999999999999995E-2</c:v>
                </c:pt>
                <c:pt idx="6494">
                  <c:v>7.0999999999999994E-2</c:v>
                </c:pt>
                <c:pt idx="6495">
                  <c:v>7.0000000000000007E-2</c:v>
                </c:pt>
                <c:pt idx="6496">
                  <c:v>7.0000000000000007E-2</c:v>
                </c:pt>
                <c:pt idx="6497">
                  <c:v>6.9000000000000006E-2</c:v>
                </c:pt>
                <c:pt idx="6498">
                  <c:v>6.9000000000000006E-2</c:v>
                </c:pt>
                <c:pt idx="6499">
                  <c:v>6.8000000000000005E-2</c:v>
                </c:pt>
                <c:pt idx="6500">
                  <c:v>0.75</c:v>
                </c:pt>
                <c:pt idx="6501">
                  <c:v>0.68200000000000005</c:v>
                </c:pt>
                <c:pt idx="6502">
                  <c:v>0.625</c:v>
                </c:pt>
                <c:pt idx="6503">
                  <c:v>0.57699999999999996</c:v>
                </c:pt>
                <c:pt idx="6504">
                  <c:v>0.53600000000000003</c:v>
                </c:pt>
                <c:pt idx="6505">
                  <c:v>0.5</c:v>
                </c:pt>
                <c:pt idx="6506">
                  <c:v>0.46899999999999997</c:v>
                </c:pt>
                <c:pt idx="6507">
                  <c:v>0.441</c:v>
                </c:pt>
                <c:pt idx="6508">
                  <c:v>0.41699999999999998</c:v>
                </c:pt>
                <c:pt idx="6509">
                  <c:v>0.39500000000000002</c:v>
                </c:pt>
                <c:pt idx="6510">
                  <c:v>0.375</c:v>
                </c:pt>
                <c:pt idx="6511">
                  <c:v>0.35699999999999998</c:v>
                </c:pt>
                <c:pt idx="6512">
                  <c:v>0.34100000000000003</c:v>
                </c:pt>
                <c:pt idx="6513">
                  <c:v>0.32600000000000001</c:v>
                </c:pt>
                <c:pt idx="6514">
                  <c:v>0.313</c:v>
                </c:pt>
                <c:pt idx="6515">
                  <c:v>0.3</c:v>
                </c:pt>
                <c:pt idx="6516">
                  <c:v>0.28799999999999998</c:v>
                </c:pt>
                <c:pt idx="6517">
                  <c:v>0.27800000000000002</c:v>
                </c:pt>
                <c:pt idx="6518">
                  <c:v>0.26800000000000002</c:v>
                </c:pt>
                <c:pt idx="6519">
                  <c:v>0.25900000000000001</c:v>
                </c:pt>
                <c:pt idx="6520">
                  <c:v>0.25</c:v>
                </c:pt>
                <c:pt idx="6521">
                  <c:v>0.24199999999999999</c:v>
                </c:pt>
                <c:pt idx="6522">
                  <c:v>0.23400000000000001</c:v>
                </c:pt>
                <c:pt idx="6523">
                  <c:v>0.22700000000000001</c:v>
                </c:pt>
                <c:pt idx="6524">
                  <c:v>0.221</c:v>
                </c:pt>
                <c:pt idx="6525">
                  <c:v>0.214</c:v>
                </c:pt>
                <c:pt idx="6526">
                  <c:v>0.20799999999999999</c:v>
                </c:pt>
                <c:pt idx="6527">
                  <c:v>0.20300000000000001</c:v>
                </c:pt>
                <c:pt idx="6528">
                  <c:v>0.19700000000000001</c:v>
                </c:pt>
                <c:pt idx="6529">
                  <c:v>0.192</c:v>
                </c:pt>
                <c:pt idx="6530">
                  <c:v>0.188</c:v>
                </c:pt>
                <c:pt idx="6531">
                  <c:v>0.183</c:v>
                </c:pt>
                <c:pt idx="6532">
                  <c:v>0.17899999999999999</c:v>
                </c:pt>
                <c:pt idx="6533">
                  <c:v>0.17399999999999999</c:v>
                </c:pt>
                <c:pt idx="6534">
                  <c:v>0.17</c:v>
                </c:pt>
                <c:pt idx="6535">
                  <c:v>0.16700000000000001</c:v>
                </c:pt>
                <c:pt idx="6536">
                  <c:v>0.16300000000000001</c:v>
                </c:pt>
                <c:pt idx="6537">
                  <c:v>0.16</c:v>
                </c:pt>
                <c:pt idx="6538">
                  <c:v>0.156</c:v>
                </c:pt>
                <c:pt idx="6539">
                  <c:v>0.153</c:v>
                </c:pt>
                <c:pt idx="6540">
                  <c:v>0.15</c:v>
                </c:pt>
                <c:pt idx="6541">
                  <c:v>0.14699999999999999</c:v>
                </c:pt>
                <c:pt idx="6542">
                  <c:v>0.14399999999999999</c:v>
                </c:pt>
                <c:pt idx="6543">
                  <c:v>0.14199999999999999</c:v>
                </c:pt>
                <c:pt idx="6544">
                  <c:v>0.13900000000000001</c:v>
                </c:pt>
                <c:pt idx="6545">
                  <c:v>0.13600000000000001</c:v>
                </c:pt>
                <c:pt idx="6546">
                  <c:v>0.13400000000000001</c:v>
                </c:pt>
                <c:pt idx="6547">
                  <c:v>0.13200000000000001</c:v>
                </c:pt>
                <c:pt idx="6548">
                  <c:v>0.129</c:v>
                </c:pt>
                <c:pt idx="6549">
                  <c:v>0.127</c:v>
                </c:pt>
                <c:pt idx="6550">
                  <c:v>0.125</c:v>
                </c:pt>
                <c:pt idx="6551">
                  <c:v>0.123</c:v>
                </c:pt>
                <c:pt idx="6552">
                  <c:v>0.121</c:v>
                </c:pt>
                <c:pt idx="6553">
                  <c:v>0.11899999999999999</c:v>
                </c:pt>
                <c:pt idx="6554">
                  <c:v>0.11700000000000001</c:v>
                </c:pt>
                <c:pt idx="6555">
                  <c:v>0.115</c:v>
                </c:pt>
                <c:pt idx="6556">
                  <c:v>0.114</c:v>
                </c:pt>
                <c:pt idx="6557">
                  <c:v>0.112</c:v>
                </c:pt>
                <c:pt idx="6558">
                  <c:v>0.11</c:v>
                </c:pt>
                <c:pt idx="6559">
                  <c:v>0.109</c:v>
                </c:pt>
                <c:pt idx="6560">
                  <c:v>0.107</c:v>
                </c:pt>
                <c:pt idx="6561">
                  <c:v>0.106</c:v>
                </c:pt>
                <c:pt idx="6562">
                  <c:v>0.104</c:v>
                </c:pt>
                <c:pt idx="6563">
                  <c:v>0.10299999999999999</c:v>
                </c:pt>
                <c:pt idx="6564">
                  <c:v>0.10100000000000001</c:v>
                </c:pt>
                <c:pt idx="6565">
                  <c:v>0.1</c:v>
                </c:pt>
                <c:pt idx="6566">
                  <c:v>9.9000000000000005E-2</c:v>
                </c:pt>
                <c:pt idx="6567">
                  <c:v>9.7000000000000003E-2</c:v>
                </c:pt>
                <c:pt idx="6568">
                  <c:v>9.6000000000000002E-2</c:v>
                </c:pt>
                <c:pt idx="6569">
                  <c:v>9.5000000000000001E-2</c:v>
                </c:pt>
                <c:pt idx="6570">
                  <c:v>9.4E-2</c:v>
                </c:pt>
                <c:pt idx="6571">
                  <c:v>9.2999999999999999E-2</c:v>
                </c:pt>
                <c:pt idx="6572">
                  <c:v>9.0999999999999998E-2</c:v>
                </c:pt>
                <c:pt idx="6573">
                  <c:v>0.09</c:v>
                </c:pt>
                <c:pt idx="6574">
                  <c:v>8.8999999999999996E-2</c:v>
                </c:pt>
                <c:pt idx="6575">
                  <c:v>8.7999999999999995E-2</c:v>
                </c:pt>
                <c:pt idx="6576">
                  <c:v>8.6999999999999994E-2</c:v>
                </c:pt>
                <c:pt idx="6577">
                  <c:v>8.5999999999999993E-2</c:v>
                </c:pt>
                <c:pt idx="6578">
                  <c:v>8.5000000000000006E-2</c:v>
                </c:pt>
                <c:pt idx="6579">
                  <c:v>8.4000000000000005E-2</c:v>
                </c:pt>
                <c:pt idx="6580">
                  <c:v>8.3000000000000004E-2</c:v>
                </c:pt>
                <c:pt idx="6581">
                  <c:v>8.2000000000000003E-2</c:v>
                </c:pt>
                <c:pt idx="6582">
                  <c:v>8.2000000000000003E-2</c:v>
                </c:pt>
                <c:pt idx="6583">
                  <c:v>8.1000000000000003E-2</c:v>
                </c:pt>
                <c:pt idx="6584">
                  <c:v>0.08</c:v>
                </c:pt>
                <c:pt idx="6585">
                  <c:v>7.9000000000000001E-2</c:v>
                </c:pt>
                <c:pt idx="6586">
                  <c:v>7.8E-2</c:v>
                </c:pt>
                <c:pt idx="6587">
                  <c:v>7.6999999999999999E-2</c:v>
                </c:pt>
                <c:pt idx="6588">
                  <c:v>7.6999999999999999E-2</c:v>
                </c:pt>
                <c:pt idx="6589">
                  <c:v>7.5999999999999998E-2</c:v>
                </c:pt>
                <c:pt idx="6590">
                  <c:v>7.4999999999999997E-2</c:v>
                </c:pt>
                <c:pt idx="6591">
                  <c:v>7.3999999999999996E-2</c:v>
                </c:pt>
                <c:pt idx="6592">
                  <c:v>7.3999999999999996E-2</c:v>
                </c:pt>
                <c:pt idx="6593">
                  <c:v>7.2999999999999995E-2</c:v>
                </c:pt>
                <c:pt idx="6594">
                  <c:v>7.1999999999999995E-2</c:v>
                </c:pt>
                <c:pt idx="6595">
                  <c:v>7.0999999999999994E-2</c:v>
                </c:pt>
                <c:pt idx="6596">
                  <c:v>7.0999999999999994E-2</c:v>
                </c:pt>
                <c:pt idx="6597">
                  <c:v>7.0000000000000007E-2</c:v>
                </c:pt>
                <c:pt idx="6598">
                  <c:v>6.9000000000000006E-2</c:v>
                </c:pt>
                <c:pt idx="6599">
                  <c:v>6.9000000000000006E-2</c:v>
                </c:pt>
                <c:pt idx="6600">
                  <c:v>0.76</c:v>
                </c:pt>
                <c:pt idx="6601">
                  <c:v>0.69099999999999995</c:v>
                </c:pt>
                <c:pt idx="6602">
                  <c:v>0.63300000000000001</c:v>
                </c:pt>
                <c:pt idx="6603">
                  <c:v>0.58499999999999996</c:v>
                </c:pt>
                <c:pt idx="6604">
                  <c:v>0.54300000000000004</c:v>
                </c:pt>
                <c:pt idx="6605">
                  <c:v>0.50700000000000001</c:v>
                </c:pt>
                <c:pt idx="6606">
                  <c:v>0.47499999999999998</c:v>
                </c:pt>
                <c:pt idx="6607">
                  <c:v>0.44700000000000001</c:v>
                </c:pt>
                <c:pt idx="6608">
                  <c:v>0.42199999999999999</c:v>
                </c:pt>
                <c:pt idx="6609">
                  <c:v>0.4</c:v>
                </c:pt>
                <c:pt idx="6610">
                  <c:v>0.38</c:v>
                </c:pt>
                <c:pt idx="6611">
                  <c:v>0.36199999999999999</c:v>
                </c:pt>
                <c:pt idx="6612">
                  <c:v>0.34499999999999997</c:v>
                </c:pt>
                <c:pt idx="6613">
                  <c:v>0.33</c:v>
                </c:pt>
                <c:pt idx="6614">
                  <c:v>0.317</c:v>
                </c:pt>
                <c:pt idx="6615">
                  <c:v>0.30399999999999999</c:v>
                </c:pt>
                <c:pt idx="6616">
                  <c:v>0.29199999999999998</c:v>
                </c:pt>
                <c:pt idx="6617">
                  <c:v>0.28100000000000003</c:v>
                </c:pt>
                <c:pt idx="6618">
                  <c:v>0.27100000000000002</c:v>
                </c:pt>
                <c:pt idx="6619">
                  <c:v>0.26200000000000001</c:v>
                </c:pt>
                <c:pt idx="6620">
                  <c:v>0.253</c:v>
                </c:pt>
                <c:pt idx="6621">
                  <c:v>0.245</c:v>
                </c:pt>
                <c:pt idx="6622">
                  <c:v>0.23799999999999999</c:v>
                </c:pt>
                <c:pt idx="6623">
                  <c:v>0.23</c:v>
                </c:pt>
                <c:pt idx="6624">
                  <c:v>0.224</c:v>
                </c:pt>
                <c:pt idx="6625">
                  <c:v>0.217</c:v>
                </c:pt>
                <c:pt idx="6626">
                  <c:v>0.21099999999999999</c:v>
                </c:pt>
                <c:pt idx="6627">
                  <c:v>0.20499999999999999</c:v>
                </c:pt>
                <c:pt idx="6628">
                  <c:v>0.2</c:v>
                </c:pt>
                <c:pt idx="6629">
                  <c:v>0.19500000000000001</c:v>
                </c:pt>
                <c:pt idx="6630">
                  <c:v>0.19</c:v>
                </c:pt>
                <c:pt idx="6631">
                  <c:v>0.185</c:v>
                </c:pt>
                <c:pt idx="6632">
                  <c:v>0.18099999999999999</c:v>
                </c:pt>
                <c:pt idx="6633">
                  <c:v>0.17699999999999999</c:v>
                </c:pt>
                <c:pt idx="6634">
                  <c:v>0.17299999999999999</c:v>
                </c:pt>
                <c:pt idx="6635">
                  <c:v>0.16900000000000001</c:v>
                </c:pt>
                <c:pt idx="6636">
                  <c:v>0.16500000000000001</c:v>
                </c:pt>
                <c:pt idx="6637">
                  <c:v>0.16200000000000001</c:v>
                </c:pt>
                <c:pt idx="6638">
                  <c:v>0.158</c:v>
                </c:pt>
                <c:pt idx="6639">
                  <c:v>0.155</c:v>
                </c:pt>
                <c:pt idx="6640">
                  <c:v>0.152</c:v>
                </c:pt>
                <c:pt idx="6641">
                  <c:v>0.14899999999999999</c:v>
                </c:pt>
                <c:pt idx="6642">
                  <c:v>0.14599999999999999</c:v>
                </c:pt>
                <c:pt idx="6643">
                  <c:v>0.14299999999999999</c:v>
                </c:pt>
                <c:pt idx="6644">
                  <c:v>0.14099999999999999</c:v>
                </c:pt>
                <c:pt idx="6645">
                  <c:v>0.13800000000000001</c:v>
                </c:pt>
                <c:pt idx="6646">
                  <c:v>0.13600000000000001</c:v>
                </c:pt>
                <c:pt idx="6647">
                  <c:v>0.13300000000000001</c:v>
                </c:pt>
                <c:pt idx="6648">
                  <c:v>0.13100000000000001</c:v>
                </c:pt>
                <c:pt idx="6649">
                  <c:v>0.129</c:v>
                </c:pt>
                <c:pt idx="6650">
                  <c:v>0.127</c:v>
                </c:pt>
                <c:pt idx="6651">
                  <c:v>0.125</c:v>
                </c:pt>
                <c:pt idx="6652">
                  <c:v>0.123</c:v>
                </c:pt>
                <c:pt idx="6653">
                  <c:v>0.121</c:v>
                </c:pt>
                <c:pt idx="6654">
                  <c:v>0.11899999999999999</c:v>
                </c:pt>
                <c:pt idx="6655">
                  <c:v>0.11700000000000001</c:v>
                </c:pt>
                <c:pt idx="6656">
                  <c:v>0.115</c:v>
                </c:pt>
                <c:pt idx="6657">
                  <c:v>0.113</c:v>
                </c:pt>
                <c:pt idx="6658">
                  <c:v>0.112</c:v>
                </c:pt>
                <c:pt idx="6659">
                  <c:v>0.11</c:v>
                </c:pt>
                <c:pt idx="6660">
                  <c:v>0.109</c:v>
                </c:pt>
                <c:pt idx="6661">
                  <c:v>0.107</c:v>
                </c:pt>
                <c:pt idx="6662">
                  <c:v>0.106</c:v>
                </c:pt>
                <c:pt idx="6663">
                  <c:v>0.104</c:v>
                </c:pt>
                <c:pt idx="6664">
                  <c:v>0.10299999999999999</c:v>
                </c:pt>
                <c:pt idx="6665">
                  <c:v>0.10100000000000001</c:v>
                </c:pt>
                <c:pt idx="6666">
                  <c:v>0.1</c:v>
                </c:pt>
                <c:pt idx="6667">
                  <c:v>9.9000000000000005E-2</c:v>
                </c:pt>
                <c:pt idx="6668">
                  <c:v>9.7000000000000003E-2</c:v>
                </c:pt>
                <c:pt idx="6669">
                  <c:v>9.6000000000000002E-2</c:v>
                </c:pt>
                <c:pt idx="6670">
                  <c:v>9.5000000000000001E-2</c:v>
                </c:pt>
                <c:pt idx="6671">
                  <c:v>9.4E-2</c:v>
                </c:pt>
                <c:pt idx="6672">
                  <c:v>9.2999999999999999E-2</c:v>
                </c:pt>
                <c:pt idx="6673">
                  <c:v>9.1999999999999998E-2</c:v>
                </c:pt>
                <c:pt idx="6674">
                  <c:v>0.09</c:v>
                </c:pt>
                <c:pt idx="6675">
                  <c:v>8.8999999999999996E-2</c:v>
                </c:pt>
                <c:pt idx="6676">
                  <c:v>8.7999999999999995E-2</c:v>
                </c:pt>
                <c:pt idx="6677">
                  <c:v>8.6999999999999994E-2</c:v>
                </c:pt>
                <c:pt idx="6678">
                  <c:v>8.5999999999999993E-2</c:v>
                </c:pt>
                <c:pt idx="6679">
                  <c:v>8.5000000000000006E-2</c:v>
                </c:pt>
                <c:pt idx="6680">
                  <c:v>8.4000000000000005E-2</c:v>
                </c:pt>
                <c:pt idx="6681">
                  <c:v>8.4000000000000005E-2</c:v>
                </c:pt>
                <c:pt idx="6682">
                  <c:v>8.3000000000000004E-2</c:v>
                </c:pt>
                <c:pt idx="6683">
                  <c:v>8.2000000000000003E-2</c:v>
                </c:pt>
                <c:pt idx="6684">
                  <c:v>8.1000000000000003E-2</c:v>
                </c:pt>
                <c:pt idx="6685">
                  <c:v>0.08</c:v>
                </c:pt>
                <c:pt idx="6686">
                  <c:v>7.9000000000000001E-2</c:v>
                </c:pt>
                <c:pt idx="6687">
                  <c:v>7.8E-2</c:v>
                </c:pt>
                <c:pt idx="6688">
                  <c:v>7.8E-2</c:v>
                </c:pt>
                <c:pt idx="6689">
                  <c:v>7.6999999999999999E-2</c:v>
                </c:pt>
                <c:pt idx="6690">
                  <c:v>7.5999999999999998E-2</c:v>
                </c:pt>
                <c:pt idx="6691">
                  <c:v>7.4999999999999997E-2</c:v>
                </c:pt>
                <c:pt idx="6692">
                  <c:v>7.4999999999999997E-2</c:v>
                </c:pt>
                <c:pt idx="6693">
                  <c:v>7.3999999999999996E-2</c:v>
                </c:pt>
                <c:pt idx="6694">
                  <c:v>7.2999999999999995E-2</c:v>
                </c:pt>
                <c:pt idx="6695">
                  <c:v>7.1999999999999995E-2</c:v>
                </c:pt>
                <c:pt idx="6696">
                  <c:v>7.1999999999999995E-2</c:v>
                </c:pt>
                <c:pt idx="6697">
                  <c:v>7.0999999999999994E-2</c:v>
                </c:pt>
                <c:pt idx="6698">
                  <c:v>7.0000000000000007E-2</c:v>
                </c:pt>
                <c:pt idx="6699">
                  <c:v>7.0000000000000007E-2</c:v>
                </c:pt>
                <c:pt idx="6700">
                  <c:v>0.77</c:v>
                </c:pt>
                <c:pt idx="6701">
                  <c:v>0.7</c:v>
                </c:pt>
                <c:pt idx="6702">
                  <c:v>0.64200000000000002</c:v>
                </c:pt>
                <c:pt idx="6703">
                  <c:v>0.59199999999999997</c:v>
                </c:pt>
                <c:pt idx="6704">
                  <c:v>0.55000000000000004</c:v>
                </c:pt>
                <c:pt idx="6705">
                  <c:v>0.51300000000000001</c:v>
                </c:pt>
                <c:pt idx="6706">
                  <c:v>0.48099999999999998</c:v>
                </c:pt>
                <c:pt idx="6707">
                  <c:v>0.45300000000000001</c:v>
                </c:pt>
                <c:pt idx="6708">
                  <c:v>0.42799999999999999</c:v>
                </c:pt>
                <c:pt idx="6709">
                  <c:v>0.40500000000000003</c:v>
                </c:pt>
                <c:pt idx="6710">
                  <c:v>0.38500000000000001</c:v>
                </c:pt>
                <c:pt idx="6711">
                  <c:v>0.36699999999999999</c:v>
                </c:pt>
                <c:pt idx="6712">
                  <c:v>0.35</c:v>
                </c:pt>
                <c:pt idx="6713">
                  <c:v>0.33500000000000002</c:v>
                </c:pt>
                <c:pt idx="6714">
                  <c:v>0.32100000000000001</c:v>
                </c:pt>
                <c:pt idx="6715">
                  <c:v>0.308</c:v>
                </c:pt>
                <c:pt idx="6716">
                  <c:v>0.29599999999999999</c:v>
                </c:pt>
                <c:pt idx="6717">
                  <c:v>0.28499999999999998</c:v>
                </c:pt>
                <c:pt idx="6718">
                  <c:v>0.27500000000000002</c:v>
                </c:pt>
                <c:pt idx="6719">
                  <c:v>0.26600000000000001</c:v>
                </c:pt>
                <c:pt idx="6720">
                  <c:v>0.25700000000000001</c:v>
                </c:pt>
                <c:pt idx="6721">
                  <c:v>0.248</c:v>
                </c:pt>
                <c:pt idx="6722">
                  <c:v>0.24099999999999999</c:v>
                </c:pt>
                <c:pt idx="6723">
                  <c:v>0.23300000000000001</c:v>
                </c:pt>
                <c:pt idx="6724">
                  <c:v>0.22600000000000001</c:v>
                </c:pt>
                <c:pt idx="6725">
                  <c:v>0.22</c:v>
                </c:pt>
                <c:pt idx="6726">
                  <c:v>0.214</c:v>
                </c:pt>
                <c:pt idx="6727">
                  <c:v>0.20799999999999999</c:v>
                </c:pt>
                <c:pt idx="6728">
                  <c:v>0.20300000000000001</c:v>
                </c:pt>
                <c:pt idx="6729">
                  <c:v>0.19700000000000001</c:v>
                </c:pt>
                <c:pt idx="6730">
                  <c:v>0.193</c:v>
                </c:pt>
                <c:pt idx="6731">
                  <c:v>0.188</c:v>
                </c:pt>
                <c:pt idx="6732">
                  <c:v>0.183</c:v>
                </c:pt>
                <c:pt idx="6733">
                  <c:v>0.17899999999999999</c:v>
                </c:pt>
                <c:pt idx="6734">
                  <c:v>0.17499999999999999</c:v>
                </c:pt>
                <c:pt idx="6735">
                  <c:v>0.17100000000000001</c:v>
                </c:pt>
                <c:pt idx="6736">
                  <c:v>0.16700000000000001</c:v>
                </c:pt>
                <c:pt idx="6737">
                  <c:v>0.16400000000000001</c:v>
                </c:pt>
                <c:pt idx="6738">
                  <c:v>0.16</c:v>
                </c:pt>
                <c:pt idx="6739">
                  <c:v>0.157</c:v>
                </c:pt>
                <c:pt idx="6740">
                  <c:v>0.154</c:v>
                </c:pt>
                <c:pt idx="6741">
                  <c:v>0.151</c:v>
                </c:pt>
                <c:pt idx="6742">
                  <c:v>0.14799999999999999</c:v>
                </c:pt>
                <c:pt idx="6743">
                  <c:v>0.14499999999999999</c:v>
                </c:pt>
                <c:pt idx="6744">
                  <c:v>0.14299999999999999</c:v>
                </c:pt>
                <c:pt idx="6745">
                  <c:v>0.14000000000000001</c:v>
                </c:pt>
                <c:pt idx="6746">
                  <c:v>0.13800000000000001</c:v>
                </c:pt>
                <c:pt idx="6747">
                  <c:v>0.13500000000000001</c:v>
                </c:pt>
                <c:pt idx="6748">
                  <c:v>0.13300000000000001</c:v>
                </c:pt>
                <c:pt idx="6749">
                  <c:v>0.13100000000000001</c:v>
                </c:pt>
                <c:pt idx="6750">
                  <c:v>0.128</c:v>
                </c:pt>
                <c:pt idx="6751">
                  <c:v>0.126</c:v>
                </c:pt>
                <c:pt idx="6752">
                  <c:v>0.124</c:v>
                </c:pt>
                <c:pt idx="6753">
                  <c:v>0.122</c:v>
                </c:pt>
                <c:pt idx="6754">
                  <c:v>0.12</c:v>
                </c:pt>
                <c:pt idx="6755">
                  <c:v>0.11799999999999999</c:v>
                </c:pt>
                <c:pt idx="6756">
                  <c:v>0.11700000000000001</c:v>
                </c:pt>
                <c:pt idx="6757">
                  <c:v>0.115</c:v>
                </c:pt>
                <c:pt idx="6758">
                  <c:v>0.113</c:v>
                </c:pt>
                <c:pt idx="6759">
                  <c:v>0.112</c:v>
                </c:pt>
                <c:pt idx="6760">
                  <c:v>0.11</c:v>
                </c:pt>
                <c:pt idx="6761">
                  <c:v>0.108</c:v>
                </c:pt>
                <c:pt idx="6762">
                  <c:v>0.107</c:v>
                </c:pt>
                <c:pt idx="6763">
                  <c:v>0.105</c:v>
                </c:pt>
                <c:pt idx="6764">
                  <c:v>0.104</c:v>
                </c:pt>
                <c:pt idx="6765">
                  <c:v>0.10299999999999999</c:v>
                </c:pt>
                <c:pt idx="6766">
                  <c:v>0.10100000000000001</c:v>
                </c:pt>
                <c:pt idx="6767">
                  <c:v>0.1</c:v>
                </c:pt>
                <c:pt idx="6768">
                  <c:v>9.9000000000000005E-2</c:v>
                </c:pt>
                <c:pt idx="6769">
                  <c:v>9.7000000000000003E-2</c:v>
                </c:pt>
                <c:pt idx="6770">
                  <c:v>9.6000000000000002E-2</c:v>
                </c:pt>
                <c:pt idx="6771">
                  <c:v>9.5000000000000001E-2</c:v>
                </c:pt>
                <c:pt idx="6772">
                  <c:v>9.4E-2</c:v>
                </c:pt>
                <c:pt idx="6773">
                  <c:v>9.2999999999999999E-2</c:v>
                </c:pt>
                <c:pt idx="6774">
                  <c:v>9.1999999999999998E-2</c:v>
                </c:pt>
                <c:pt idx="6775">
                  <c:v>9.0999999999999998E-2</c:v>
                </c:pt>
                <c:pt idx="6776">
                  <c:v>0.09</c:v>
                </c:pt>
                <c:pt idx="6777">
                  <c:v>8.8999999999999996E-2</c:v>
                </c:pt>
                <c:pt idx="6778">
                  <c:v>8.7999999999999995E-2</c:v>
                </c:pt>
                <c:pt idx="6779">
                  <c:v>8.6999999999999994E-2</c:v>
                </c:pt>
                <c:pt idx="6780">
                  <c:v>8.5999999999999993E-2</c:v>
                </c:pt>
                <c:pt idx="6781">
                  <c:v>8.5000000000000006E-2</c:v>
                </c:pt>
                <c:pt idx="6782">
                  <c:v>8.4000000000000005E-2</c:v>
                </c:pt>
                <c:pt idx="6783">
                  <c:v>8.3000000000000004E-2</c:v>
                </c:pt>
                <c:pt idx="6784">
                  <c:v>8.2000000000000003E-2</c:v>
                </c:pt>
                <c:pt idx="6785">
                  <c:v>8.1000000000000003E-2</c:v>
                </c:pt>
                <c:pt idx="6786">
                  <c:v>0.08</c:v>
                </c:pt>
                <c:pt idx="6787">
                  <c:v>7.9000000000000001E-2</c:v>
                </c:pt>
                <c:pt idx="6788">
                  <c:v>7.9000000000000001E-2</c:v>
                </c:pt>
                <c:pt idx="6789">
                  <c:v>7.8E-2</c:v>
                </c:pt>
                <c:pt idx="6790">
                  <c:v>7.6999999999999999E-2</c:v>
                </c:pt>
                <c:pt idx="6791">
                  <c:v>7.5999999999999998E-2</c:v>
                </c:pt>
                <c:pt idx="6792">
                  <c:v>7.4999999999999997E-2</c:v>
                </c:pt>
                <c:pt idx="6793">
                  <c:v>7.4999999999999997E-2</c:v>
                </c:pt>
                <c:pt idx="6794">
                  <c:v>7.3999999999999996E-2</c:v>
                </c:pt>
                <c:pt idx="6795">
                  <c:v>7.2999999999999995E-2</c:v>
                </c:pt>
                <c:pt idx="6796">
                  <c:v>7.2999999999999995E-2</c:v>
                </c:pt>
                <c:pt idx="6797">
                  <c:v>7.1999999999999995E-2</c:v>
                </c:pt>
                <c:pt idx="6798">
                  <c:v>7.0999999999999994E-2</c:v>
                </c:pt>
                <c:pt idx="6799">
                  <c:v>7.0999999999999994E-2</c:v>
                </c:pt>
                <c:pt idx="6800">
                  <c:v>0.78</c:v>
                </c:pt>
                <c:pt idx="6801">
                  <c:v>0.70899999999999996</c:v>
                </c:pt>
                <c:pt idx="6802">
                  <c:v>0.65</c:v>
                </c:pt>
                <c:pt idx="6803">
                  <c:v>0.6</c:v>
                </c:pt>
                <c:pt idx="6804">
                  <c:v>0.55700000000000005</c:v>
                </c:pt>
                <c:pt idx="6805">
                  <c:v>0.52</c:v>
                </c:pt>
                <c:pt idx="6806">
                  <c:v>0.48799999999999999</c:v>
                </c:pt>
                <c:pt idx="6807">
                  <c:v>0.45900000000000002</c:v>
                </c:pt>
                <c:pt idx="6808">
                  <c:v>0.433</c:v>
                </c:pt>
                <c:pt idx="6809">
                  <c:v>0.41099999999999998</c:v>
                </c:pt>
                <c:pt idx="6810">
                  <c:v>0.39</c:v>
                </c:pt>
                <c:pt idx="6811">
                  <c:v>0.371</c:v>
                </c:pt>
                <c:pt idx="6812">
                  <c:v>0.35499999999999998</c:v>
                </c:pt>
                <c:pt idx="6813">
                  <c:v>0.33900000000000002</c:v>
                </c:pt>
                <c:pt idx="6814">
                  <c:v>0.32500000000000001</c:v>
                </c:pt>
                <c:pt idx="6815">
                  <c:v>0.312</c:v>
                </c:pt>
                <c:pt idx="6816">
                  <c:v>0.3</c:v>
                </c:pt>
                <c:pt idx="6817">
                  <c:v>0.28899999999999998</c:v>
                </c:pt>
                <c:pt idx="6818">
                  <c:v>0.27900000000000003</c:v>
                </c:pt>
                <c:pt idx="6819">
                  <c:v>0.26900000000000002</c:v>
                </c:pt>
                <c:pt idx="6820">
                  <c:v>0.26</c:v>
                </c:pt>
                <c:pt idx="6821">
                  <c:v>0.252</c:v>
                </c:pt>
                <c:pt idx="6822">
                  <c:v>0.24399999999999999</c:v>
                </c:pt>
                <c:pt idx="6823">
                  <c:v>0.23599999999999999</c:v>
                </c:pt>
                <c:pt idx="6824">
                  <c:v>0.22900000000000001</c:v>
                </c:pt>
                <c:pt idx="6825">
                  <c:v>0.223</c:v>
                </c:pt>
                <c:pt idx="6826">
                  <c:v>0.217</c:v>
                </c:pt>
                <c:pt idx="6827">
                  <c:v>0.21099999999999999</c:v>
                </c:pt>
                <c:pt idx="6828">
                  <c:v>0.20499999999999999</c:v>
                </c:pt>
                <c:pt idx="6829">
                  <c:v>0.2</c:v>
                </c:pt>
                <c:pt idx="6830">
                  <c:v>0.19500000000000001</c:v>
                </c:pt>
                <c:pt idx="6831">
                  <c:v>0.19</c:v>
                </c:pt>
                <c:pt idx="6832">
                  <c:v>0.186</c:v>
                </c:pt>
                <c:pt idx="6833">
                  <c:v>0.18099999999999999</c:v>
                </c:pt>
                <c:pt idx="6834">
                  <c:v>0.17699999999999999</c:v>
                </c:pt>
                <c:pt idx="6835">
                  <c:v>0.17299999999999999</c:v>
                </c:pt>
                <c:pt idx="6836">
                  <c:v>0.17</c:v>
                </c:pt>
                <c:pt idx="6837">
                  <c:v>0.16600000000000001</c:v>
                </c:pt>
                <c:pt idx="6838">
                  <c:v>0.16300000000000001</c:v>
                </c:pt>
                <c:pt idx="6839">
                  <c:v>0.159</c:v>
                </c:pt>
                <c:pt idx="6840">
                  <c:v>0.156</c:v>
                </c:pt>
                <c:pt idx="6841">
                  <c:v>0.153</c:v>
                </c:pt>
                <c:pt idx="6842">
                  <c:v>0.15</c:v>
                </c:pt>
                <c:pt idx="6843">
                  <c:v>0.14699999999999999</c:v>
                </c:pt>
                <c:pt idx="6844">
                  <c:v>0.14399999999999999</c:v>
                </c:pt>
                <c:pt idx="6845">
                  <c:v>0.14199999999999999</c:v>
                </c:pt>
                <c:pt idx="6846">
                  <c:v>0.13900000000000001</c:v>
                </c:pt>
                <c:pt idx="6847">
                  <c:v>0.13700000000000001</c:v>
                </c:pt>
                <c:pt idx="6848">
                  <c:v>0.13400000000000001</c:v>
                </c:pt>
                <c:pt idx="6849">
                  <c:v>0.13200000000000001</c:v>
                </c:pt>
                <c:pt idx="6850">
                  <c:v>0.13</c:v>
                </c:pt>
                <c:pt idx="6851">
                  <c:v>0.128</c:v>
                </c:pt>
                <c:pt idx="6852">
                  <c:v>0.126</c:v>
                </c:pt>
                <c:pt idx="6853">
                  <c:v>0.124</c:v>
                </c:pt>
                <c:pt idx="6854">
                  <c:v>0.122</c:v>
                </c:pt>
                <c:pt idx="6855">
                  <c:v>0.12</c:v>
                </c:pt>
                <c:pt idx="6856">
                  <c:v>0.11799999999999999</c:v>
                </c:pt>
                <c:pt idx="6857">
                  <c:v>0.11600000000000001</c:v>
                </c:pt>
                <c:pt idx="6858">
                  <c:v>0.115</c:v>
                </c:pt>
                <c:pt idx="6859">
                  <c:v>0.113</c:v>
                </c:pt>
                <c:pt idx="6860">
                  <c:v>0.111</c:v>
                </c:pt>
                <c:pt idx="6861">
                  <c:v>0.11</c:v>
                </c:pt>
                <c:pt idx="6862">
                  <c:v>0.108</c:v>
                </c:pt>
                <c:pt idx="6863">
                  <c:v>0.107</c:v>
                </c:pt>
                <c:pt idx="6864">
                  <c:v>0.105</c:v>
                </c:pt>
                <c:pt idx="6865">
                  <c:v>0.104</c:v>
                </c:pt>
                <c:pt idx="6866">
                  <c:v>0.10299999999999999</c:v>
                </c:pt>
                <c:pt idx="6867">
                  <c:v>0.10100000000000001</c:v>
                </c:pt>
                <c:pt idx="6868">
                  <c:v>0.1</c:v>
                </c:pt>
                <c:pt idx="6869">
                  <c:v>9.9000000000000005E-2</c:v>
                </c:pt>
                <c:pt idx="6870">
                  <c:v>9.8000000000000004E-2</c:v>
                </c:pt>
                <c:pt idx="6871">
                  <c:v>9.6000000000000002E-2</c:v>
                </c:pt>
                <c:pt idx="6872">
                  <c:v>9.5000000000000001E-2</c:v>
                </c:pt>
                <c:pt idx="6873">
                  <c:v>9.4E-2</c:v>
                </c:pt>
                <c:pt idx="6874">
                  <c:v>9.2999999999999999E-2</c:v>
                </c:pt>
                <c:pt idx="6875">
                  <c:v>9.1999999999999998E-2</c:v>
                </c:pt>
                <c:pt idx="6876">
                  <c:v>9.0999999999999998E-2</c:v>
                </c:pt>
                <c:pt idx="6877">
                  <c:v>0.09</c:v>
                </c:pt>
                <c:pt idx="6878">
                  <c:v>8.8999999999999996E-2</c:v>
                </c:pt>
                <c:pt idx="6879">
                  <c:v>8.7999999999999995E-2</c:v>
                </c:pt>
                <c:pt idx="6880">
                  <c:v>8.6999999999999994E-2</c:v>
                </c:pt>
                <c:pt idx="6881">
                  <c:v>8.5999999999999993E-2</c:v>
                </c:pt>
                <c:pt idx="6882">
                  <c:v>8.5000000000000006E-2</c:v>
                </c:pt>
                <c:pt idx="6883">
                  <c:v>8.4000000000000005E-2</c:v>
                </c:pt>
                <c:pt idx="6884">
                  <c:v>8.3000000000000004E-2</c:v>
                </c:pt>
                <c:pt idx="6885">
                  <c:v>8.2000000000000003E-2</c:v>
                </c:pt>
                <c:pt idx="6886">
                  <c:v>8.1000000000000003E-2</c:v>
                </c:pt>
                <c:pt idx="6887">
                  <c:v>0.08</c:v>
                </c:pt>
                <c:pt idx="6888">
                  <c:v>0.08</c:v>
                </c:pt>
                <c:pt idx="6889">
                  <c:v>7.9000000000000001E-2</c:v>
                </c:pt>
                <c:pt idx="6890">
                  <c:v>7.8E-2</c:v>
                </c:pt>
                <c:pt idx="6891">
                  <c:v>7.6999999999999999E-2</c:v>
                </c:pt>
                <c:pt idx="6892">
                  <c:v>7.5999999999999998E-2</c:v>
                </c:pt>
                <c:pt idx="6893">
                  <c:v>7.5999999999999998E-2</c:v>
                </c:pt>
                <c:pt idx="6894">
                  <c:v>7.4999999999999997E-2</c:v>
                </c:pt>
                <c:pt idx="6895">
                  <c:v>7.3999999999999996E-2</c:v>
                </c:pt>
                <c:pt idx="6896">
                  <c:v>7.3999999999999996E-2</c:v>
                </c:pt>
                <c:pt idx="6897">
                  <c:v>7.2999999999999995E-2</c:v>
                </c:pt>
                <c:pt idx="6898">
                  <c:v>7.1999999999999995E-2</c:v>
                </c:pt>
                <c:pt idx="6899">
                  <c:v>7.1999999999999995E-2</c:v>
                </c:pt>
                <c:pt idx="6900">
                  <c:v>0.79</c:v>
                </c:pt>
                <c:pt idx="6901">
                  <c:v>0.71799999999999997</c:v>
                </c:pt>
                <c:pt idx="6902">
                  <c:v>0.65800000000000003</c:v>
                </c:pt>
                <c:pt idx="6903">
                  <c:v>0.60799999999999998</c:v>
                </c:pt>
                <c:pt idx="6904">
                  <c:v>0.56399999999999995</c:v>
                </c:pt>
                <c:pt idx="6905">
                  <c:v>0.52700000000000002</c:v>
                </c:pt>
                <c:pt idx="6906">
                  <c:v>0.49399999999999999</c:v>
                </c:pt>
                <c:pt idx="6907">
                  <c:v>0.46500000000000002</c:v>
                </c:pt>
                <c:pt idx="6908">
                  <c:v>0.439</c:v>
                </c:pt>
                <c:pt idx="6909">
                  <c:v>0.41599999999999998</c:v>
                </c:pt>
                <c:pt idx="6910">
                  <c:v>0.39500000000000002</c:v>
                </c:pt>
                <c:pt idx="6911">
                  <c:v>0.376</c:v>
                </c:pt>
                <c:pt idx="6912">
                  <c:v>0.35899999999999999</c:v>
                </c:pt>
                <c:pt idx="6913">
                  <c:v>0.34300000000000003</c:v>
                </c:pt>
                <c:pt idx="6914">
                  <c:v>0.32900000000000001</c:v>
                </c:pt>
                <c:pt idx="6915">
                  <c:v>0.316</c:v>
                </c:pt>
                <c:pt idx="6916">
                  <c:v>0.30399999999999999</c:v>
                </c:pt>
                <c:pt idx="6917">
                  <c:v>0.29299999999999998</c:v>
                </c:pt>
                <c:pt idx="6918">
                  <c:v>0.28199999999999997</c:v>
                </c:pt>
                <c:pt idx="6919">
                  <c:v>0.27200000000000002</c:v>
                </c:pt>
                <c:pt idx="6920">
                  <c:v>0.26300000000000001</c:v>
                </c:pt>
                <c:pt idx="6921">
                  <c:v>0.255</c:v>
                </c:pt>
                <c:pt idx="6922">
                  <c:v>0.247</c:v>
                </c:pt>
                <c:pt idx="6923">
                  <c:v>0.23899999999999999</c:v>
                </c:pt>
                <c:pt idx="6924">
                  <c:v>0.23200000000000001</c:v>
                </c:pt>
                <c:pt idx="6925">
                  <c:v>0.22600000000000001</c:v>
                </c:pt>
                <c:pt idx="6926">
                  <c:v>0.219</c:v>
                </c:pt>
                <c:pt idx="6927">
                  <c:v>0.214</c:v>
                </c:pt>
                <c:pt idx="6928">
                  <c:v>0.20799999999999999</c:v>
                </c:pt>
                <c:pt idx="6929">
                  <c:v>0.20300000000000001</c:v>
                </c:pt>
                <c:pt idx="6930">
                  <c:v>0.19800000000000001</c:v>
                </c:pt>
                <c:pt idx="6931">
                  <c:v>0.193</c:v>
                </c:pt>
                <c:pt idx="6932">
                  <c:v>0.188</c:v>
                </c:pt>
                <c:pt idx="6933">
                  <c:v>0.184</c:v>
                </c:pt>
                <c:pt idx="6934">
                  <c:v>0.18</c:v>
                </c:pt>
                <c:pt idx="6935">
                  <c:v>0.17599999999999999</c:v>
                </c:pt>
                <c:pt idx="6936">
                  <c:v>0.17199999999999999</c:v>
                </c:pt>
                <c:pt idx="6937">
                  <c:v>0.16800000000000001</c:v>
                </c:pt>
                <c:pt idx="6938">
                  <c:v>0.16500000000000001</c:v>
                </c:pt>
                <c:pt idx="6939">
                  <c:v>0.161</c:v>
                </c:pt>
                <c:pt idx="6940">
                  <c:v>0.158</c:v>
                </c:pt>
                <c:pt idx="6941">
                  <c:v>0.155</c:v>
                </c:pt>
                <c:pt idx="6942">
                  <c:v>0.152</c:v>
                </c:pt>
                <c:pt idx="6943">
                  <c:v>0.14899999999999999</c:v>
                </c:pt>
                <c:pt idx="6944">
                  <c:v>0.14599999999999999</c:v>
                </c:pt>
                <c:pt idx="6945">
                  <c:v>0.14399999999999999</c:v>
                </c:pt>
                <c:pt idx="6946">
                  <c:v>0.14099999999999999</c:v>
                </c:pt>
                <c:pt idx="6947">
                  <c:v>0.13900000000000001</c:v>
                </c:pt>
                <c:pt idx="6948">
                  <c:v>0.13600000000000001</c:v>
                </c:pt>
                <c:pt idx="6949">
                  <c:v>0.13400000000000001</c:v>
                </c:pt>
                <c:pt idx="6950">
                  <c:v>0.13200000000000001</c:v>
                </c:pt>
                <c:pt idx="6951">
                  <c:v>0.13</c:v>
                </c:pt>
                <c:pt idx="6952">
                  <c:v>0.127</c:v>
                </c:pt>
                <c:pt idx="6953">
                  <c:v>0.125</c:v>
                </c:pt>
                <c:pt idx="6954">
                  <c:v>0.123</c:v>
                </c:pt>
                <c:pt idx="6955">
                  <c:v>0.122</c:v>
                </c:pt>
                <c:pt idx="6956">
                  <c:v>0.12</c:v>
                </c:pt>
                <c:pt idx="6957">
                  <c:v>0.11799999999999999</c:v>
                </c:pt>
                <c:pt idx="6958">
                  <c:v>0.11600000000000001</c:v>
                </c:pt>
                <c:pt idx="6959">
                  <c:v>0.114</c:v>
                </c:pt>
                <c:pt idx="6960">
                  <c:v>0.113</c:v>
                </c:pt>
                <c:pt idx="6961">
                  <c:v>0.111</c:v>
                </c:pt>
                <c:pt idx="6962">
                  <c:v>0.11</c:v>
                </c:pt>
                <c:pt idx="6963">
                  <c:v>0.108</c:v>
                </c:pt>
                <c:pt idx="6964">
                  <c:v>0.107</c:v>
                </c:pt>
                <c:pt idx="6965">
                  <c:v>0.105</c:v>
                </c:pt>
                <c:pt idx="6966">
                  <c:v>0.104</c:v>
                </c:pt>
                <c:pt idx="6967">
                  <c:v>0.10299999999999999</c:v>
                </c:pt>
                <c:pt idx="6968">
                  <c:v>0.10100000000000001</c:v>
                </c:pt>
                <c:pt idx="6969">
                  <c:v>0.1</c:v>
                </c:pt>
                <c:pt idx="6970">
                  <c:v>9.9000000000000005E-2</c:v>
                </c:pt>
                <c:pt idx="6971">
                  <c:v>9.8000000000000004E-2</c:v>
                </c:pt>
                <c:pt idx="6972">
                  <c:v>9.6000000000000002E-2</c:v>
                </c:pt>
                <c:pt idx="6973">
                  <c:v>9.5000000000000001E-2</c:v>
                </c:pt>
                <c:pt idx="6974">
                  <c:v>9.4E-2</c:v>
                </c:pt>
                <c:pt idx="6975">
                  <c:v>9.2999999999999999E-2</c:v>
                </c:pt>
                <c:pt idx="6976">
                  <c:v>9.1999999999999998E-2</c:v>
                </c:pt>
                <c:pt idx="6977">
                  <c:v>9.0999999999999998E-2</c:v>
                </c:pt>
                <c:pt idx="6978">
                  <c:v>0.09</c:v>
                </c:pt>
                <c:pt idx="6979">
                  <c:v>8.8999999999999996E-2</c:v>
                </c:pt>
                <c:pt idx="6980">
                  <c:v>8.7999999999999995E-2</c:v>
                </c:pt>
                <c:pt idx="6981">
                  <c:v>8.6999999999999994E-2</c:v>
                </c:pt>
                <c:pt idx="6982">
                  <c:v>8.5999999999999993E-2</c:v>
                </c:pt>
                <c:pt idx="6983">
                  <c:v>8.5000000000000006E-2</c:v>
                </c:pt>
                <c:pt idx="6984">
                  <c:v>8.4000000000000005E-2</c:v>
                </c:pt>
                <c:pt idx="6985">
                  <c:v>8.3000000000000004E-2</c:v>
                </c:pt>
                <c:pt idx="6986">
                  <c:v>8.2000000000000003E-2</c:v>
                </c:pt>
                <c:pt idx="6987">
                  <c:v>8.1000000000000003E-2</c:v>
                </c:pt>
                <c:pt idx="6988">
                  <c:v>8.1000000000000003E-2</c:v>
                </c:pt>
                <c:pt idx="6989">
                  <c:v>0.08</c:v>
                </c:pt>
                <c:pt idx="6990">
                  <c:v>7.9000000000000001E-2</c:v>
                </c:pt>
                <c:pt idx="6991">
                  <c:v>7.8E-2</c:v>
                </c:pt>
                <c:pt idx="6992">
                  <c:v>7.6999999999999999E-2</c:v>
                </c:pt>
                <c:pt idx="6993">
                  <c:v>7.6999999999999999E-2</c:v>
                </c:pt>
                <c:pt idx="6994">
                  <c:v>7.5999999999999998E-2</c:v>
                </c:pt>
                <c:pt idx="6995">
                  <c:v>7.4999999999999997E-2</c:v>
                </c:pt>
                <c:pt idx="6996">
                  <c:v>7.4999999999999997E-2</c:v>
                </c:pt>
                <c:pt idx="6997">
                  <c:v>7.3999999999999996E-2</c:v>
                </c:pt>
                <c:pt idx="6998">
                  <c:v>7.2999999999999995E-2</c:v>
                </c:pt>
                <c:pt idx="6999">
                  <c:v>7.1999999999999995E-2</c:v>
                </c:pt>
                <c:pt idx="7000">
                  <c:v>0.8</c:v>
                </c:pt>
                <c:pt idx="7001">
                  <c:v>0.72699999999999998</c:v>
                </c:pt>
                <c:pt idx="7002">
                  <c:v>0.66700000000000004</c:v>
                </c:pt>
                <c:pt idx="7003">
                  <c:v>0.61499999999999999</c:v>
                </c:pt>
                <c:pt idx="7004">
                  <c:v>0.57099999999999995</c:v>
                </c:pt>
                <c:pt idx="7005">
                  <c:v>0.53300000000000003</c:v>
                </c:pt>
                <c:pt idx="7006">
                  <c:v>0.5</c:v>
                </c:pt>
                <c:pt idx="7007">
                  <c:v>0.47099999999999997</c:v>
                </c:pt>
                <c:pt idx="7008">
                  <c:v>0.44400000000000001</c:v>
                </c:pt>
                <c:pt idx="7009">
                  <c:v>0.42099999999999999</c:v>
                </c:pt>
                <c:pt idx="7010">
                  <c:v>0.4</c:v>
                </c:pt>
                <c:pt idx="7011">
                  <c:v>0.38100000000000001</c:v>
                </c:pt>
                <c:pt idx="7012">
                  <c:v>0.36399999999999999</c:v>
                </c:pt>
                <c:pt idx="7013">
                  <c:v>0.34799999999999998</c:v>
                </c:pt>
                <c:pt idx="7014">
                  <c:v>0.33300000000000002</c:v>
                </c:pt>
                <c:pt idx="7015">
                  <c:v>0.32</c:v>
                </c:pt>
                <c:pt idx="7016">
                  <c:v>0.308</c:v>
                </c:pt>
                <c:pt idx="7017">
                  <c:v>0.29599999999999999</c:v>
                </c:pt>
                <c:pt idx="7018">
                  <c:v>0.28599999999999998</c:v>
                </c:pt>
                <c:pt idx="7019">
                  <c:v>0.27600000000000002</c:v>
                </c:pt>
                <c:pt idx="7020">
                  <c:v>0.26700000000000002</c:v>
                </c:pt>
                <c:pt idx="7021">
                  <c:v>0.25800000000000001</c:v>
                </c:pt>
                <c:pt idx="7022">
                  <c:v>0.25</c:v>
                </c:pt>
                <c:pt idx="7023">
                  <c:v>0.24199999999999999</c:v>
                </c:pt>
                <c:pt idx="7024">
                  <c:v>0.23499999999999999</c:v>
                </c:pt>
                <c:pt idx="7025">
                  <c:v>0.22900000000000001</c:v>
                </c:pt>
                <c:pt idx="7026">
                  <c:v>0.222</c:v>
                </c:pt>
                <c:pt idx="7027">
                  <c:v>0.216</c:v>
                </c:pt>
                <c:pt idx="7028">
                  <c:v>0.21099999999999999</c:v>
                </c:pt>
                <c:pt idx="7029">
                  <c:v>0.20499999999999999</c:v>
                </c:pt>
                <c:pt idx="7030">
                  <c:v>0.2</c:v>
                </c:pt>
                <c:pt idx="7031">
                  <c:v>0.19500000000000001</c:v>
                </c:pt>
                <c:pt idx="7032">
                  <c:v>0.19</c:v>
                </c:pt>
                <c:pt idx="7033">
                  <c:v>0.186</c:v>
                </c:pt>
                <c:pt idx="7034">
                  <c:v>0.182</c:v>
                </c:pt>
                <c:pt idx="7035">
                  <c:v>0.17799999999999999</c:v>
                </c:pt>
                <c:pt idx="7036">
                  <c:v>0.17399999999999999</c:v>
                </c:pt>
                <c:pt idx="7037">
                  <c:v>0.17</c:v>
                </c:pt>
                <c:pt idx="7038">
                  <c:v>0.16700000000000001</c:v>
                </c:pt>
                <c:pt idx="7039">
                  <c:v>0.16300000000000001</c:v>
                </c:pt>
                <c:pt idx="7040">
                  <c:v>0.16</c:v>
                </c:pt>
                <c:pt idx="7041">
                  <c:v>0.157</c:v>
                </c:pt>
                <c:pt idx="7042">
                  <c:v>0.154</c:v>
                </c:pt>
                <c:pt idx="7043">
                  <c:v>0.151</c:v>
                </c:pt>
                <c:pt idx="7044">
                  <c:v>0.14799999999999999</c:v>
                </c:pt>
                <c:pt idx="7045">
                  <c:v>0.14499999999999999</c:v>
                </c:pt>
                <c:pt idx="7046">
                  <c:v>0.14299999999999999</c:v>
                </c:pt>
                <c:pt idx="7047">
                  <c:v>0.14000000000000001</c:v>
                </c:pt>
                <c:pt idx="7048">
                  <c:v>0.13800000000000001</c:v>
                </c:pt>
                <c:pt idx="7049">
                  <c:v>0.13600000000000001</c:v>
                </c:pt>
                <c:pt idx="7050">
                  <c:v>0.13300000000000001</c:v>
                </c:pt>
                <c:pt idx="7051">
                  <c:v>0.13100000000000001</c:v>
                </c:pt>
                <c:pt idx="7052">
                  <c:v>0.129</c:v>
                </c:pt>
                <c:pt idx="7053">
                  <c:v>0.127</c:v>
                </c:pt>
                <c:pt idx="7054">
                  <c:v>0.125</c:v>
                </c:pt>
                <c:pt idx="7055">
                  <c:v>0.123</c:v>
                </c:pt>
                <c:pt idx="7056">
                  <c:v>0.121</c:v>
                </c:pt>
                <c:pt idx="7057">
                  <c:v>0.11899999999999999</c:v>
                </c:pt>
                <c:pt idx="7058">
                  <c:v>0.11799999999999999</c:v>
                </c:pt>
                <c:pt idx="7059">
                  <c:v>0.11600000000000001</c:v>
                </c:pt>
                <c:pt idx="7060">
                  <c:v>0.114</c:v>
                </c:pt>
                <c:pt idx="7061">
                  <c:v>0.113</c:v>
                </c:pt>
                <c:pt idx="7062">
                  <c:v>0.111</c:v>
                </c:pt>
                <c:pt idx="7063">
                  <c:v>0.11</c:v>
                </c:pt>
                <c:pt idx="7064">
                  <c:v>0.108</c:v>
                </c:pt>
                <c:pt idx="7065">
                  <c:v>0.107</c:v>
                </c:pt>
                <c:pt idx="7066">
                  <c:v>0.105</c:v>
                </c:pt>
                <c:pt idx="7067">
                  <c:v>0.104</c:v>
                </c:pt>
                <c:pt idx="7068">
                  <c:v>0.10299999999999999</c:v>
                </c:pt>
                <c:pt idx="7069">
                  <c:v>0.10100000000000001</c:v>
                </c:pt>
                <c:pt idx="7070">
                  <c:v>0.1</c:v>
                </c:pt>
                <c:pt idx="7071">
                  <c:v>9.9000000000000005E-2</c:v>
                </c:pt>
                <c:pt idx="7072">
                  <c:v>9.8000000000000004E-2</c:v>
                </c:pt>
                <c:pt idx="7073">
                  <c:v>9.6000000000000002E-2</c:v>
                </c:pt>
                <c:pt idx="7074">
                  <c:v>9.5000000000000001E-2</c:v>
                </c:pt>
                <c:pt idx="7075">
                  <c:v>9.4E-2</c:v>
                </c:pt>
                <c:pt idx="7076">
                  <c:v>9.2999999999999999E-2</c:v>
                </c:pt>
                <c:pt idx="7077">
                  <c:v>9.1999999999999998E-2</c:v>
                </c:pt>
                <c:pt idx="7078">
                  <c:v>9.0999999999999998E-2</c:v>
                </c:pt>
                <c:pt idx="7079">
                  <c:v>0.09</c:v>
                </c:pt>
                <c:pt idx="7080">
                  <c:v>8.8999999999999996E-2</c:v>
                </c:pt>
                <c:pt idx="7081">
                  <c:v>8.7999999999999995E-2</c:v>
                </c:pt>
                <c:pt idx="7082">
                  <c:v>8.6999999999999994E-2</c:v>
                </c:pt>
                <c:pt idx="7083">
                  <c:v>8.5999999999999993E-2</c:v>
                </c:pt>
                <c:pt idx="7084">
                  <c:v>8.5000000000000006E-2</c:v>
                </c:pt>
                <c:pt idx="7085">
                  <c:v>8.4000000000000005E-2</c:v>
                </c:pt>
                <c:pt idx="7086">
                  <c:v>8.3000000000000004E-2</c:v>
                </c:pt>
                <c:pt idx="7087">
                  <c:v>8.2000000000000003E-2</c:v>
                </c:pt>
                <c:pt idx="7088">
                  <c:v>8.2000000000000003E-2</c:v>
                </c:pt>
                <c:pt idx="7089">
                  <c:v>8.1000000000000003E-2</c:v>
                </c:pt>
                <c:pt idx="7090">
                  <c:v>0.08</c:v>
                </c:pt>
                <c:pt idx="7091">
                  <c:v>7.9000000000000001E-2</c:v>
                </c:pt>
                <c:pt idx="7092">
                  <c:v>7.8E-2</c:v>
                </c:pt>
                <c:pt idx="7093">
                  <c:v>7.8E-2</c:v>
                </c:pt>
                <c:pt idx="7094">
                  <c:v>7.6999999999999999E-2</c:v>
                </c:pt>
                <c:pt idx="7095">
                  <c:v>7.5999999999999998E-2</c:v>
                </c:pt>
                <c:pt idx="7096">
                  <c:v>7.4999999999999997E-2</c:v>
                </c:pt>
                <c:pt idx="7097">
                  <c:v>7.4999999999999997E-2</c:v>
                </c:pt>
                <c:pt idx="7098">
                  <c:v>7.3999999999999996E-2</c:v>
                </c:pt>
                <c:pt idx="7099">
                  <c:v>7.2999999999999995E-2</c:v>
                </c:pt>
                <c:pt idx="7100">
                  <c:v>0.81</c:v>
                </c:pt>
                <c:pt idx="7101">
                  <c:v>0.73599999999999999</c:v>
                </c:pt>
                <c:pt idx="7102">
                  <c:v>0.67500000000000004</c:v>
                </c:pt>
                <c:pt idx="7103">
                  <c:v>0.623</c:v>
                </c:pt>
                <c:pt idx="7104">
                  <c:v>0.57899999999999996</c:v>
                </c:pt>
                <c:pt idx="7105">
                  <c:v>0.54</c:v>
                </c:pt>
                <c:pt idx="7106">
                  <c:v>0.50600000000000001</c:v>
                </c:pt>
                <c:pt idx="7107">
                  <c:v>0.47599999999999998</c:v>
                </c:pt>
                <c:pt idx="7108">
                  <c:v>0.45</c:v>
                </c:pt>
                <c:pt idx="7109">
                  <c:v>0.42599999999999999</c:v>
                </c:pt>
                <c:pt idx="7110">
                  <c:v>0.40500000000000003</c:v>
                </c:pt>
                <c:pt idx="7111">
                  <c:v>0.38600000000000001</c:v>
                </c:pt>
                <c:pt idx="7112">
                  <c:v>0.36799999999999999</c:v>
                </c:pt>
                <c:pt idx="7113">
                  <c:v>0.35199999999999998</c:v>
                </c:pt>
                <c:pt idx="7114">
                  <c:v>0.33800000000000002</c:v>
                </c:pt>
                <c:pt idx="7115">
                  <c:v>0.32400000000000001</c:v>
                </c:pt>
                <c:pt idx="7116">
                  <c:v>0.312</c:v>
                </c:pt>
                <c:pt idx="7117">
                  <c:v>0.3</c:v>
                </c:pt>
                <c:pt idx="7118">
                  <c:v>0.28899999999999998</c:v>
                </c:pt>
                <c:pt idx="7119">
                  <c:v>0.27900000000000003</c:v>
                </c:pt>
                <c:pt idx="7120">
                  <c:v>0.27</c:v>
                </c:pt>
                <c:pt idx="7121">
                  <c:v>0.26100000000000001</c:v>
                </c:pt>
                <c:pt idx="7122">
                  <c:v>0.253</c:v>
                </c:pt>
                <c:pt idx="7123">
                  <c:v>0.245</c:v>
                </c:pt>
                <c:pt idx="7124">
                  <c:v>0.23799999999999999</c:v>
                </c:pt>
                <c:pt idx="7125">
                  <c:v>0.23100000000000001</c:v>
                </c:pt>
                <c:pt idx="7126">
                  <c:v>0.22500000000000001</c:v>
                </c:pt>
                <c:pt idx="7127">
                  <c:v>0.219</c:v>
                </c:pt>
                <c:pt idx="7128">
                  <c:v>0.21299999999999999</c:v>
                </c:pt>
                <c:pt idx="7129">
                  <c:v>0.20799999999999999</c:v>
                </c:pt>
                <c:pt idx="7130">
                  <c:v>0.20300000000000001</c:v>
                </c:pt>
                <c:pt idx="7131">
                  <c:v>0.19800000000000001</c:v>
                </c:pt>
                <c:pt idx="7132">
                  <c:v>0.193</c:v>
                </c:pt>
                <c:pt idx="7133">
                  <c:v>0.188</c:v>
                </c:pt>
                <c:pt idx="7134">
                  <c:v>0.184</c:v>
                </c:pt>
                <c:pt idx="7135">
                  <c:v>0.18</c:v>
                </c:pt>
                <c:pt idx="7136">
                  <c:v>0.17599999999999999</c:v>
                </c:pt>
                <c:pt idx="7137">
                  <c:v>0.17199999999999999</c:v>
                </c:pt>
                <c:pt idx="7138">
                  <c:v>0.16900000000000001</c:v>
                </c:pt>
                <c:pt idx="7139">
                  <c:v>0.16500000000000001</c:v>
                </c:pt>
                <c:pt idx="7140">
                  <c:v>0.16200000000000001</c:v>
                </c:pt>
                <c:pt idx="7141">
                  <c:v>0.159</c:v>
                </c:pt>
                <c:pt idx="7142">
                  <c:v>0.156</c:v>
                </c:pt>
                <c:pt idx="7143">
                  <c:v>0.153</c:v>
                </c:pt>
                <c:pt idx="7144">
                  <c:v>0.15</c:v>
                </c:pt>
                <c:pt idx="7145">
                  <c:v>0.14699999999999999</c:v>
                </c:pt>
                <c:pt idx="7146">
                  <c:v>0.14499999999999999</c:v>
                </c:pt>
                <c:pt idx="7147">
                  <c:v>0.14199999999999999</c:v>
                </c:pt>
                <c:pt idx="7148">
                  <c:v>0.14000000000000001</c:v>
                </c:pt>
                <c:pt idx="7149">
                  <c:v>0.13700000000000001</c:v>
                </c:pt>
                <c:pt idx="7150">
                  <c:v>0.13500000000000001</c:v>
                </c:pt>
                <c:pt idx="7151">
                  <c:v>0.13300000000000001</c:v>
                </c:pt>
                <c:pt idx="7152">
                  <c:v>0.13100000000000001</c:v>
                </c:pt>
                <c:pt idx="7153">
                  <c:v>0.129</c:v>
                </c:pt>
                <c:pt idx="7154">
                  <c:v>0.127</c:v>
                </c:pt>
                <c:pt idx="7155">
                  <c:v>0.125</c:v>
                </c:pt>
                <c:pt idx="7156">
                  <c:v>0.123</c:v>
                </c:pt>
                <c:pt idx="7157">
                  <c:v>0.121</c:v>
                </c:pt>
                <c:pt idx="7158">
                  <c:v>0.11899999999999999</c:v>
                </c:pt>
                <c:pt idx="7159">
                  <c:v>0.11700000000000001</c:v>
                </c:pt>
                <c:pt idx="7160">
                  <c:v>0.11600000000000001</c:v>
                </c:pt>
                <c:pt idx="7161">
                  <c:v>0.114</c:v>
                </c:pt>
                <c:pt idx="7162">
                  <c:v>0.113</c:v>
                </c:pt>
                <c:pt idx="7163">
                  <c:v>0.111</c:v>
                </c:pt>
                <c:pt idx="7164">
                  <c:v>0.109</c:v>
                </c:pt>
                <c:pt idx="7165">
                  <c:v>0.108</c:v>
                </c:pt>
                <c:pt idx="7166">
                  <c:v>0.107</c:v>
                </c:pt>
                <c:pt idx="7167">
                  <c:v>0.105</c:v>
                </c:pt>
                <c:pt idx="7168">
                  <c:v>0.104</c:v>
                </c:pt>
                <c:pt idx="7169">
                  <c:v>0.10299999999999999</c:v>
                </c:pt>
                <c:pt idx="7170">
                  <c:v>0.10100000000000001</c:v>
                </c:pt>
                <c:pt idx="7171">
                  <c:v>0.1</c:v>
                </c:pt>
                <c:pt idx="7172">
                  <c:v>9.9000000000000005E-2</c:v>
                </c:pt>
                <c:pt idx="7173">
                  <c:v>9.8000000000000004E-2</c:v>
                </c:pt>
                <c:pt idx="7174">
                  <c:v>9.6000000000000002E-2</c:v>
                </c:pt>
                <c:pt idx="7175">
                  <c:v>9.5000000000000001E-2</c:v>
                </c:pt>
                <c:pt idx="7176">
                  <c:v>9.4E-2</c:v>
                </c:pt>
                <c:pt idx="7177">
                  <c:v>9.2999999999999999E-2</c:v>
                </c:pt>
                <c:pt idx="7178">
                  <c:v>9.1999999999999998E-2</c:v>
                </c:pt>
                <c:pt idx="7179">
                  <c:v>9.0999999999999998E-2</c:v>
                </c:pt>
                <c:pt idx="7180">
                  <c:v>0.09</c:v>
                </c:pt>
                <c:pt idx="7181">
                  <c:v>8.8999999999999996E-2</c:v>
                </c:pt>
                <c:pt idx="7182">
                  <c:v>8.7999999999999995E-2</c:v>
                </c:pt>
                <c:pt idx="7183">
                  <c:v>8.6999999999999994E-2</c:v>
                </c:pt>
                <c:pt idx="7184">
                  <c:v>8.5999999999999993E-2</c:v>
                </c:pt>
                <c:pt idx="7185">
                  <c:v>8.5000000000000006E-2</c:v>
                </c:pt>
                <c:pt idx="7186">
                  <c:v>8.4000000000000005E-2</c:v>
                </c:pt>
                <c:pt idx="7187">
                  <c:v>8.4000000000000005E-2</c:v>
                </c:pt>
                <c:pt idx="7188">
                  <c:v>8.3000000000000004E-2</c:v>
                </c:pt>
                <c:pt idx="7189">
                  <c:v>8.2000000000000003E-2</c:v>
                </c:pt>
                <c:pt idx="7190">
                  <c:v>8.1000000000000003E-2</c:v>
                </c:pt>
                <c:pt idx="7191">
                  <c:v>0.08</c:v>
                </c:pt>
                <c:pt idx="7192">
                  <c:v>7.9000000000000001E-2</c:v>
                </c:pt>
                <c:pt idx="7193">
                  <c:v>7.9000000000000001E-2</c:v>
                </c:pt>
                <c:pt idx="7194">
                  <c:v>7.8E-2</c:v>
                </c:pt>
                <c:pt idx="7195">
                  <c:v>7.6999999999999999E-2</c:v>
                </c:pt>
                <c:pt idx="7196">
                  <c:v>7.5999999999999998E-2</c:v>
                </c:pt>
                <c:pt idx="7197">
                  <c:v>7.5999999999999998E-2</c:v>
                </c:pt>
                <c:pt idx="7198">
                  <c:v>7.4999999999999997E-2</c:v>
                </c:pt>
                <c:pt idx="7199">
                  <c:v>7.3999999999999996E-2</c:v>
                </c:pt>
                <c:pt idx="7200">
                  <c:v>0.82</c:v>
                </c:pt>
                <c:pt idx="7201">
                  <c:v>0.745</c:v>
                </c:pt>
                <c:pt idx="7202">
                  <c:v>0.68300000000000005</c:v>
                </c:pt>
                <c:pt idx="7203">
                  <c:v>0.63100000000000001</c:v>
                </c:pt>
                <c:pt idx="7204">
                  <c:v>0.58599999999999997</c:v>
                </c:pt>
                <c:pt idx="7205">
                  <c:v>0.54700000000000004</c:v>
                </c:pt>
                <c:pt idx="7206">
                  <c:v>0.51300000000000001</c:v>
                </c:pt>
                <c:pt idx="7207">
                  <c:v>0.48199999999999998</c:v>
                </c:pt>
                <c:pt idx="7208">
                  <c:v>0.45600000000000002</c:v>
                </c:pt>
                <c:pt idx="7209">
                  <c:v>0.432</c:v>
                </c:pt>
                <c:pt idx="7210">
                  <c:v>0.41</c:v>
                </c:pt>
                <c:pt idx="7211">
                  <c:v>0.39</c:v>
                </c:pt>
                <c:pt idx="7212">
                  <c:v>0.373</c:v>
                </c:pt>
                <c:pt idx="7213">
                  <c:v>0.35699999999999998</c:v>
                </c:pt>
                <c:pt idx="7214">
                  <c:v>0.34200000000000003</c:v>
                </c:pt>
                <c:pt idx="7215">
                  <c:v>0.32800000000000001</c:v>
                </c:pt>
                <c:pt idx="7216">
                  <c:v>0.315</c:v>
                </c:pt>
                <c:pt idx="7217">
                  <c:v>0.30399999999999999</c:v>
                </c:pt>
                <c:pt idx="7218">
                  <c:v>0.29299999999999998</c:v>
                </c:pt>
                <c:pt idx="7219">
                  <c:v>0.28299999999999997</c:v>
                </c:pt>
                <c:pt idx="7220">
                  <c:v>0.27300000000000002</c:v>
                </c:pt>
                <c:pt idx="7221">
                  <c:v>0.26500000000000001</c:v>
                </c:pt>
                <c:pt idx="7222">
                  <c:v>0.25600000000000001</c:v>
                </c:pt>
                <c:pt idx="7223">
                  <c:v>0.248</c:v>
                </c:pt>
                <c:pt idx="7224">
                  <c:v>0.24099999999999999</c:v>
                </c:pt>
                <c:pt idx="7225">
                  <c:v>0.23400000000000001</c:v>
                </c:pt>
                <c:pt idx="7226">
                  <c:v>0.22800000000000001</c:v>
                </c:pt>
                <c:pt idx="7227">
                  <c:v>0.222</c:v>
                </c:pt>
                <c:pt idx="7228">
                  <c:v>0.216</c:v>
                </c:pt>
                <c:pt idx="7229">
                  <c:v>0.21</c:v>
                </c:pt>
                <c:pt idx="7230">
                  <c:v>0.20499999999999999</c:v>
                </c:pt>
                <c:pt idx="7231">
                  <c:v>0.2</c:v>
                </c:pt>
                <c:pt idx="7232">
                  <c:v>0.19500000000000001</c:v>
                </c:pt>
                <c:pt idx="7233">
                  <c:v>0.191</c:v>
                </c:pt>
                <c:pt idx="7234">
                  <c:v>0.186</c:v>
                </c:pt>
                <c:pt idx="7235">
                  <c:v>0.182</c:v>
                </c:pt>
                <c:pt idx="7236">
                  <c:v>0.17799999999999999</c:v>
                </c:pt>
                <c:pt idx="7237">
                  <c:v>0.17399999999999999</c:v>
                </c:pt>
                <c:pt idx="7238">
                  <c:v>0.17100000000000001</c:v>
                </c:pt>
                <c:pt idx="7239">
                  <c:v>0.16700000000000001</c:v>
                </c:pt>
                <c:pt idx="7240">
                  <c:v>0.16400000000000001</c:v>
                </c:pt>
                <c:pt idx="7241">
                  <c:v>0.161</c:v>
                </c:pt>
                <c:pt idx="7242">
                  <c:v>0.158</c:v>
                </c:pt>
                <c:pt idx="7243">
                  <c:v>0.155</c:v>
                </c:pt>
                <c:pt idx="7244">
                  <c:v>0.152</c:v>
                </c:pt>
                <c:pt idx="7245">
                  <c:v>0.14899999999999999</c:v>
                </c:pt>
                <c:pt idx="7246">
                  <c:v>0.14599999999999999</c:v>
                </c:pt>
                <c:pt idx="7247">
                  <c:v>0.14399999999999999</c:v>
                </c:pt>
                <c:pt idx="7248">
                  <c:v>0.14099999999999999</c:v>
                </c:pt>
                <c:pt idx="7249">
                  <c:v>0.13900000000000001</c:v>
                </c:pt>
                <c:pt idx="7250">
                  <c:v>0.13700000000000001</c:v>
                </c:pt>
                <c:pt idx="7251">
                  <c:v>0.13400000000000001</c:v>
                </c:pt>
                <c:pt idx="7252">
                  <c:v>0.13200000000000001</c:v>
                </c:pt>
                <c:pt idx="7253">
                  <c:v>0.13</c:v>
                </c:pt>
                <c:pt idx="7254">
                  <c:v>0.128</c:v>
                </c:pt>
                <c:pt idx="7255">
                  <c:v>0.126</c:v>
                </c:pt>
                <c:pt idx="7256">
                  <c:v>0.124</c:v>
                </c:pt>
                <c:pt idx="7257">
                  <c:v>0.122</c:v>
                </c:pt>
                <c:pt idx="7258">
                  <c:v>0.121</c:v>
                </c:pt>
                <c:pt idx="7259">
                  <c:v>0.11899999999999999</c:v>
                </c:pt>
                <c:pt idx="7260">
                  <c:v>0.11700000000000001</c:v>
                </c:pt>
                <c:pt idx="7261">
                  <c:v>0.115</c:v>
                </c:pt>
                <c:pt idx="7262">
                  <c:v>0.114</c:v>
                </c:pt>
                <c:pt idx="7263">
                  <c:v>0.112</c:v>
                </c:pt>
                <c:pt idx="7264">
                  <c:v>0.111</c:v>
                </c:pt>
                <c:pt idx="7265">
                  <c:v>0.109</c:v>
                </c:pt>
                <c:pt idx="7266">
                  <c:v>0.108</c:v>
                </c:pt>
                <c:pt idx="7267">
                  <c:v>0.106</c:v>
                </c:pt>
                <c:pt idx="7268">
                  <c:v>0.105</c:v>
                </c:pt>
                <c:pt idx="7269">
                  <c:v>0.104</c:v>
                </c:pt>
                <c:pt idx="7270">
                  <c:v>0.10299999999999999</c:v>
                </c:pt>
                <c:pt idx="7271">
                  <c:v>0.10100000000000001</c:v>
                </c:pt>
                <c:pt idx="7272">
                  <c:v>0.1</c:v>
                </c:pt>
                <c:pt idx="7273">
                  <c:v>9.9000000000000005E-2</c:v>
                </c:pt>
                <c:pt idx="7274">
                  <c:v>9.8000000000000004E-2</c:v>
                </c:pt>
                <c:pt idx="7275">
                  <c:v>9.6000000000000002E-2</c:v>
                </c:pt>
                <c:pt idx="7276">
                  <c:v>9.5000000000000001E-2</c:v>
                </c:pt>
                <c:pt idx="7277">
                  <c:v>9.4E-2</c:v>
                </c:pt>
                <c:pt idx="7278">
                  <c:v>9.2999999999999999E-2</c:v>
                </c:pt>
                <c:pt idx="7279">
                  <c:v>9.1999999999999998E-2</c:v>
                </c:pt>
                <c:pt idx="7280">
                  <c:v>9.0999999999999998E-2</c:v>
                </c:pt>
                <c:pt idx="7281">
                  <c:v>0.09</c:v>
                </c:pt>
                <c:pt idx="7282">
                  <c:v>8.8999999999999996E-2</c:v>
                </c:pt>
                <c:pt idx="7283">
                  <c:v>8.7999999999999995E-2</c:v>
                </c:pt>
                <c:pt idx="7284">
                  <c:v>8.6999999999999994E-2</c:v>
                </c:pt>
                <c:pt idx="7285">
                  <c:v>8.5999999999999993E-2</c:v>
                </c:pt>
                <c:pt idx="7286">
                  <c:v>8.5000000000000006E-2</c:v>
                </c:pt>
                <c:pt idx="7287">
                  <c:v>8.5000000000000006E-2</c:v>
                </c:pt>
                <c:pt idx="7288">
                  <c:v>8.4000000000000005E-2</c:v>
                </c:pt>
                <c:pt idx="7289">
                  <c:v>8.3000000000000004E-2</c:v>
                </c:pt>
                <c:pt idx="7290">
                  <c:v>8.2000000000000003E-2</c:v>
                </c:pt>
                <c:pt idx="7291">
                  <c:v>8.1000000000000003E-2</c:v>
                </c:pt>
                <c:pt idx="7292">
                  <c:v>0.08</c:v>
                </c:pt>
                <c:pt idx="7293">
                  <c:v>0.08</c:v>
                </c:pt>
                <c:pt idx="7294">
                  <c:v>7.9000000000000001E-2</c:v>
                </c:pt>
                <c:pt idx="7295">
                  <c:v>7.8E-2</c:v>
                </c:pt>
                <c:pt idx="7296">
                  <c:v>7.6999999999999999E-2</c:v>
                </c:pt>
                <c:pt idx="7297">
                  <c:v>7.6999999999999999E-2</c:v>
                </c:pt>
                <c:pt idx="7298">
                  <c:v>7.5999999999999998E-2</c:v>
                </c:pt>
                <c:pt idx="7299">
                  <c:v>7.4999999999999997E-2</c:v>
                </c:pt>
                <c:pt idx="7300">
                  <c:v>0.83</c:v>
                </c:pt>
                <c:pt idx="7301">
                  <c:v>0.755</c:v>
                </c:pt>
                <c:pt idx="7302">
                  <c:v>0.69199999999999995</c:v>
                </c:pt>
                <c:pt idx="7303">
                  <c:v>0.63800000000000001</c:v>
                </c:pt>
                <c:pt idx="7304">
                  <c:v>0.59299999999999997</c:v>
                </c:pt>
                <c:pt idx="7305">
                  <c:v>0.55300000000000005</c:v>
                </c:pt>
                <c:pt idx="7306">
                  <c:v>0.51900000000000002</c:v>
                </c:pt>
                <c:pt idx="7307">
                  <c:v>0.48799999999999999</c:v>
                </c:pt>
                <c:pt idx="7308">
                  <c:v>0.46100000000000002</c:v>
                </c:pt>
                <c:pt idx="7309">
                  <c:v>0.437</c:v>
                </c:pt>
                <c:pt idx="7310">
                  <c:v>0.41499999999999998</c:v>
                </c:pt>
                <c:pt idx="7311">
                  <c:v>0.39500000000000002</c:v>
                </c:pt>
                <c:pt idx="7312">
                  <c:v>0.377</c:v>
                </c:pt>
                <c:pt idx="7313">
                  <c:v>0.36099999999999999</c:v>
                </c:pt>
                <c:pt idx="7314">
                  <c:v>0.34599999999999997</c:v>
                </c:pt>
                <c:pt idx="7315">
                  <c:v>0.33200000000000002</c:v>
                </c:pt>
                <c:pt idx="7316">
                  <c:v>0.31900000000000001</c:v>
                </c:pt>
                <c:pt idx="7317">
                  <c:v>0.307</c:v>
                </c:pt>
                <c:pt idx="7318">
                  <c:v>0.29599999999999999</c:v>
                </c:pt>
                <c:pt idx="7319">
                  <c:v>0.28599999999999998</c:v>
                </c:pt>
                <c:pt idx="7320">
                  <c:v>0.27700000000000002</c:v>
                </c:pt>
                <c:pt idx="7321">
                  <c:v>0.26800000000000002</c:v>
                </c:pt>
                <c:pt idx="7322">
                  <c:v>0.25900000000000001</c:v>
                </c:pt>
                <c:pt idx="7323">
                  <c:v>0.252</c:v>
                </c:pt>
                <c:pt idx="7324">
                  <c:v>0.24399999999999999</c:v>
                </c:pt>
                <c:pt idx="7325">
                  <c:v>0.23699999999999999</c:v>
                </c:pt>
                <c:pt idx="7326">
                  <c:v>0.23100000000000001</c:v>
                </c:pt>
                <c:pt idx="7327">
                  <c:v>0.224</c:v>
                </c:pt>
                <c:pt idx="7328">
                  <c:v>0.218</c:v>
                </c:pt>
                <c:pt idx="7329">
                  <c:v>0.21299999999999999</c:v>
                </c:pt>
                <c:pt idx="7330">
                  <c:v>0.20799999999999999</c:v>
                </c:pt>
                <c:pt idx="7331">
                  <c:v>0.20200000000000001</c:v>
                </c:pt>
                <c:pt idx="7332">
                  <c:v>0.19800000000000001</c:v>
                </c:pt>
                <c:pt idx="7333">
                  <c:v>0.193</c:v>
                </c:pt>
                <c:pt idx="7334">
                  <c:v>0.189</c:v>
                </c:pt>
                <c:pt idx="7335">
                  <c:v>0.184</c:v>
                </c:pt>
                <c:pt idx="7336">
                  <c:v>0.18</c:v>
                </c:pt>
                <c:pt idx="7337">
                  <c:v>0.17699999999999999</c:v>
                </c:pt>
                <c:pt idx="7338">
                  <c:v>0.17299999999999999</c:v>
                </c:pt>
                <c:pt idx="7339">
                  <c:v>0.16900000000000001</c:v>
                </c:pt>
                <c:pt idx="7340">
                  <c:v>0.16600000000000001</c:v>
                </c:pt>
                <c:pt idx="7341">
                  <c:v>0.16300000000000001</c:v>
                </c:pt>
                <c:pt idx="7342">
                  <c:v>0.16</c:v>
                </c:pt>
                <c:pt idx="7343">
                  <c:v>0.157</c:v>
                </c:pt>
                <c:pt idx="7344">
                  <c:v>0.154</c:v>
                </c:pt>
                <c:pt idx="7345">
                  <c:v>0.151</c:v>
                </c:pt>
                <c:pt idx="7346">
                  <c:v>0.14799999999999999</c:v>
                </c:pt>
                <c:pt idx="7347">
                  <c:v>0.14599999999999999</c:v>
                </c:pt>
                <c:pt idx="7348">
                  <c:v>0.14299999999999999</c:v>
                </c:pt>
                <c:pt idx="7349">
                  <c:v>0.14099999999999999</c:v>
                </c:pt>
                <c:pt idx="7350">
                  <c:v>0.13800000000000001</c:v>
                </c:pt>
                <c:pt idx="7351">
                  <c:v>0.13600000000000001</c:v>
                </c:pt>
                <c:pt idx="7352">
                  <c:v>0.13400000000000001</c:v>
                </c:pt>
                <c:pt idx="7353">
                  <c:v>0.13200000000000001</c:v>
                </c:pt>
                <c:pt idx="7354">
                  <c:v>0.13</c:v>
                </c:pt>
                <c:pt idx="7355">
                  <c:v>0.128</c:v>
                </c:pt>
                <c:pt idx="7356">
                  <c:v>0.126</c:v>
                </c:pt>
                <c:pt idx="7357">
                  <c:v>0.124</c:v>
                </c:pt>
                <c:pt idx="7358">
                  <c:v>0.122</c:v>
                </c:pt>
                <c:pt idx="7359">
                  <c:v>0.12</c:v>
                </c:pt>
                <c:pt idx="7360">
                  <c:v>0.11899999999999999</c:v>
                </c:pt>
                <c:pt idx="7361">
                  <c:v>0.11700000000000001</c:v>
                </c:pt>
                <c:pt idx="7362">
                  <c:v>0.115</c:v>
                </c:pt>
                <c:pt idx="7363">
                  <c:v>0.114</c:v>
                </c:pt>
                <c:pt idx="7364">
                  <c:v>0.112</c:v>
                </c:pt>
                <c:pt idx="7365">
                  <c:v>0.111</c:v>
                </c:pt>
                <c:pt idx="7366">
                  <c:v>0.109</c:v>
                </c:pt>
                <c:pt idx="7367">
                  <c:v>0.108</c:v>
                </c:pt>
                <c:pt idx="7368">
                  <c:v>0.106</c:v>
                </c:pt>
                <c:pt idx="7369">
                  <c:v>0.105</c:v>
                </c:pt>
                <c:pt idx="7370">
                  <c:v>0.104</c:v>
                </c:pt>
                <c:pt idx="7371">
                  <c:v>0.10199999999999999</c:v>
                </c:pt>
                <c:pt idx="7372">
                  <c:v>0.10100000000000001</c:v>
                </c:pt>
                <c:pt idx="7373">
                  <c:v>0.1</c:v>
                </c:pt>
                <c:pt idx="7374">
                  <c:v>9.9000000000000005E-2</c:v>
                </c:pt>
                <c:pt idx="7375">
                  <c:v>9.8000000000000004E-2</c:v>
                </c:pt>
                <c:pt idx="7376">
                  <c:v>9.7000000000000003E-2</c:v>
                </c:pt>
                <c:pt idx="7377">
                  <c:v>9.5000000000000001E-2</c:v>
                </c:pt>
                <c:pt idx="7378">
                  <c:v>9.4E-2</c:v>
                </c:pt>
                <c:pt idx="7379">
                  <c:v>9.2999999999999999E-2</c:v>
                </c:pt>
                <c:pt idx="7380">
                  <c:v>9.1999999999999998E-2</c:v>
                </c:pt>
                <c:pt idx="7381">
                  <c:v>9.0999999999999998E-2</c:v>
                </c:pt>
                <c:pt idx="7382">
                  <c:v>0.09</c:v>
                </c:pt>
                <c:pt idx="7383">
                  <c:v>8.8999999999999996E-2</c:v>
                </c:pt>
                <c:pt idx="7384">
                  <c:v>8.7999999999999995E-2</c:v>
                </c:pt>
                <c:pt idx="7385">
                  <c:v>8.6999999999999994E-2</c:v>
                </c:pt>
                <c:pt idx="7386">
                  <c:v>8.5999999999999993E-2</c:v>
                </c:pt>
                <c:pt idx="7387">
                  <c:v>8.5999999999999993E-2</c:v>
                </c:pt>
                <c:pt idx="7388">
                  <c:v>8.5000000000000006E-2</c:v>
                </c:pt>
                <c:pt idx="7389">
                  <c:v>8.4000000000000005E-2</c:v>
                </c:pt>
                <c:pt idx="7390">
                  <c:v>8.3000000000000004E-2</c:v>
                </c:pt>
                <c:pt idx="7391">
                  <c:v>8.2000000000000003E-2</c:v>
                </c:pt>
                <c:pt idx="7392">
                  <c:v>8.1000000000000003E-2</c:v>
                </c:pt>
                <c:pt idx="7393">
                  <c:v>8.1000000000000003E-2</c:v>
                </c:pt>
                <c:pt idx="7394">
                  <c:v>0.08</c:v>
                </c:pt>
                <c:pt idx="7395">
                  <c:v>7.9000000000000001E-2</c:v>
                </c:pt>
                <c:pt idx="7396">
                  <c:v>7.8E-2</c:v>
                </c:pt>
                <c:pt idx="7397">
                  <c:v>7.8E-2</c:v>
                </c:pt>
                <c:pt idx="7398">
                  <c:v>7.6999999999999999E-2</c:v>
                </c:pt>
                <c:pt idx="7399">
                  <c:v>7.5999999999999998E-2</c:v>
                </c:pt>
                <c:pt idx="7400">
                  <c:v>0.84</c:v>
                </c:pt>
                <c:pt idx="7401">
                  <c:v>0.76400000000000001</c:v>
                </c:pt>
                <c:pt idx="7402">
                  <c:v>0.7</c:v>
                </c:pt>
                <c:pt idx="7403">
                  <c:v>0.64600000000000002</c:v>
                </c:pt>
                <c:pt idx="7404">
                  <c:v>0.6</c:v>
                </c:pt>
                <c:pt idx="7405">
                  <c:v>0.56000000000000005</c:v>
                </c:pt>
                <c:pt idx="7406">
                  <c:v>0.52500000000000002</c:v>
                </c:pt>
                <c:pt idx="7407">
                  <c:v>0.49399999999999999</c:v>
                </c:pt>
                <c:pt idx="7408">
                  <c:v>0.46700000000000003</c:v>
                </c:pt>
                <c:pt idx="7409">
                  <c:v>0.442</c:v>
                </c:pt>
                <c:pt idx="7410">
                  <c:v>0.42</c:v>
                </c:pt>
                <c:pt idx="7411">
                  <c:v>0.4</c:v>
                </c:pt>
                <c:pt idx="7412">
                  <c:v>0.38200000000000001</c:v>
                </c:pt>
                <c:pt idx="7413">
                  <c:v>0.36499999999999999</c:v>
                </c:pt>
                <c:pt idx="7414">
                  <c:v>0.35</c:v>
                </c:pt>
                <c:pt idx="7415">
                  <c:v>0.33600000000000002</c:v>
                </c:pt>
                <c:pt idx="7416">
                  <c:v>0.32300000000000001</c:v>
                </c:pt>
                <c:pt idx="7417">
                  <c:v>0.311</c:v>
                </c:pt>
                <c:pt idx="7418">
                  <c:v>0.3</c:v>
                </c:pt>
                <c:pt idx="7419">
                  <c:v>0.28999999999999998</c:v>
                </c:pt>
                <c:pt idx="7420">
                  <c:v>0.28000000000000003</c:v>
                </c:pt>
                <c:pt idx="7421">
                  <c:v>0.27100000000000002</c:v>
                </c:pt>
                <c:pt idx="7422">
                  <c:v>0.26300000000000001</c:v>
                </c:pt>
                <c:pt idx="7423">
                  <c:v>0.255</c:v>
                </c:pt>
                <c:pt idx="7424">
                  <c:v>0.247</c:v>
                </c:pt>
                <c:pt idx="7425">
                  <c:v>0.24</c:v>
                </c:pt>
                <c:pt idx="7426">
                  <c:v>0.23300000000000001</c:v>
                </c:pt>
                <c:pt idx="7427">
                  <c:v>0.22700000000000001</c:v>
                </c:pt>
                <c:pt idx="7428">
                  <c:v>0.221</c:v>
                </c:pt>
                <c:pt idx="7429">
                  <c:v>0.215</c:v>
                </c:pt>
                <c:pt idx="7430">
                  <c:v>0.21</c:v>
                </c:pt>
                <c:pt idx="7431">
                  <c:v>0.20499999999999999</c:v>
                </c:pt>
                <c:pt idx="7432">
                  <c:v>0.2</c:v>
                </c:pt>
                <c:pt idx="7433">
                  <c:v>0.19500000000000001</c:v>
                </c:pt>
                <c:pt idx="7434">
                  <c:v>0.191</c:v>
                </c:pt>
                <c:pt idx="7435">
                  <c:v>0.187</c:v>
                </c:pt>
                <c:pt idx="7436">
                  <c:v>0.183</c:v>
                </c:pt>
                <c:pt idx="7437">
                  <c:v>0.17899999999999999</c:v>
                </c:pt>
                <c:pt idx="7438">
                  <c:v>0.17499999999999999</c:v>
                </c:pt>
                <c:pt idx="7439">
                  <c:v>0.17100000000000001</c:v>
                </c:pt>
                <c:pt idx="7440">
                  <c:v>0.16800000000000001</c:v>
                </c:pt>
                <c:pt idx="7441">
                  <c:v>0.16500000000000001</c:v>
                </c:pt>
                <c:pt idx="7442">
                  <c:v>0.16200000000000001</c:v>
                </c:pt>
                <c:pt idx="7443">
                  <c:v>0.158</c:v>
                </c:pt>
                <c:pt idx="7444">
                  <c:v>0.156</c:v>
                </c:pt>
                <c:pt idx="7445">
                  <c:v>0.153</c:v>
                </c:pt>
                <c:pt idx="7446">
                  <c:v>0.15</c:v>
                </c:pt>
                <c:pt idx="7447">
                  <c:v>0.14699999999999999</c:v>
                </c:pt>
                <c:pt idx="7448">
                  <c:v>0.14499999999999999</c:v>
                </c:pt>
                <c:pt idx="7449">
                  <c:v>0.14199999999999999</c:v>
                </c:pt>
                <c:pt idx="7450">
                  <c:v>0.14000000000000001</c:v>
                </c:pt>
                <c:pt idx="7451">
                  <c:v>0.13800000000000001</c:v>
                </c:pt>
                <c:pt idx="7452">
                  <c:v>0.13500000000000001</c:v>
                </c:pt>
                <c:pt idx="7453">
                  <c:v>0.13300000000000001</c:v>
                </c:pt>
                <c:pt idx="7454">
                  <c:v>0.13100000000000001</c:v>
                </c:pt>
                <c:pt idx="7455">
                  <c:v>0.129</c:v>
                </c:pt>
                <c:pt idx="7456">
                  <c:v>0.127</c:v>
                </c:pt>
                <c:pt idx="7457">
                  <c:v>0.125</c:v>
                </c:pt>
                <c:pt idx="7458">
                  <c:v>0.124</c:v>
                </c:pt>
                <c:pt idx="7459">
                  <c:v>0.122</c:v>
                </c:pt>
                <c:pt idx="7460">
                  <c:v>0.12</c:v>
                </c:pt>
                <c:pt idx="7461">
                  <c:v>0.11799999999999999</c:v>
                </c:pt>
                <c:pt idx="7462">
                  <c:v>0.11700000000000001</c:v>
                </c:pt>
                <c:pt idx="7463">
                  <c:v>0.115</c:v>
                </c:pt>
                <c:pt idx="7464">
                  <c:v>0.114</c:v>
                </c:pt>
                <c:pt idx="7465">
                  <c:v>0.112</c:v>
                </c:pt>
                <c:pt idx="7466">
                  <c:v>0.111</c:v>
                </c:pt>
                <c:pt idx="7467">
                  <c:v>0.109</c:v>
                </c:pt>
                <c:pt idx="7468">
                  <c:v>0.108</c:v>
                </c:pt>
                <c:pt idx="7469">
                  <c:v>0.106</c:v>
                </c:pt>
                <c:pt idx="7470">
                  <c:v>0.105</c:v>
                </c:pt>
                <c:pt idx="7471">
                  <c:v>0.104</c:v>
                </c:pt>
                <c:pt idx="7472">
                  <c:v>0.10199999999999999</c:v>
                </c:pt>
                <c:pt idx="7473">
                  <c:v>0.10100000000000001</c:v>
                </c:pt>
                <c:pt idx="7474">
                  <c:v>0.1</c:v>
                </c:pt>
                <c:pt idx="7475">
                  <c:v>9.9000000000000005E-2</c:v>
                </c:pt>
                <c:pt idx="7476">
                  <c:v>9.8000000000000004E-2</c:v>
                </c:pt>
                <c:pt idx="7477">
                  <c:v>9.7000000000000003E-2</c:v>
                </c:pt>
                <c:pt idx="7478">
                  <c:v>9.5000000000000001E-2</c:v>
                </c:pt>
                <c:pt idx="7479">
                  <c:v>9.4E-2</c:v>
                </c:pt>
                <c:pt idx="7480">
                  <c:v>9.2999999999999999E-2</c:v>
                </c:pt>
                <c:pt idx="7481">
                  <c:v>9.1999999999999998E-2</c:v>
                </c:pt>
                <c:pt idx="7482">
                  <c:v>9.0999999999999998E-2</c:v>
                </c:pt>
                <c:pt idx="7483">
                  <c:v>0.09</c:v>
                </c:pt>
                <c:pt idx="7484">
                  <c:v>8.8999999999999996E-2</c:v>
                </c:pt>
                <c:pt idx="7485">
                  <c:v>8.7999999999999995E-2</c:v>
                </c:pt>
                <c:pt idx="7486">
                  <c:v>8.7999999999999995E-2</c:v>
                </c:pt>
                <c:pt idx="7487">
                  <c:v>8.6999999999999994E-2</c:v>
                </c:pt>
                <c:pt idx="7488">
                  <c:v>8.5999999999999993E-2</c:v>
                </c:pt>
                <c:pt idx="7489">
                  <c:v>8.5000000000000006E-2</c:v>
                </c:pt>
                <c:pt idx="7490">
                  <c:v>8.4000000000000005E-2</c:v>
                </c:pt>
                <c:pt idx="7491">
                  <c:v>8.3000000000000004E-2</c:v>
                </c:pt>
                <c:pt idx="7492">
                  <c:v>8.2000000000000003E-2</c:v>
                </c:pt>
                <c:pt idx="7493">
                  <c:v>8.2000000000000003E-2</c:v>
                </c:pt>
                <c:pt idx="7494">
                  <c:v>8.1000000000000003E-2</c:v>
                </c:pt>
                <c:pt idx="7495">
                  <c:v>0.08</c:v>
                </c:pt>
                <c:pt idx="7496">
                  <c:v>7.9000000000000001E-2</c:v>
                </c:pt>
                <c:pt idx="7497">
                  <c:v>7.9000000000000001E-2</c:v>
                </c:pt>
                <c:pt idx="7498">
                  <c:v>7.8E-2</c:v>
                </c:pt>
                <c:pt idx="7499">
                  <c:v>7.6999999999999999E-2</c:v>
                </c:pt>
                <c:pt idx="7500">
                  <c:v>0.85</c:v>
                </c:pt>
                <c:pt idx="7501">
                  <c:v>0.77300000000000002</c:v>
                </c:pt>
                <c:pt idx="7502">
                  <c:v>0.70799999999999996</c:v>
                </c:pt>
                <c:pt idx="7503">
                  <c:v>0.65400000000000003</c:v>
                </c:pt>
                <c:pt idx="7504">
                  <c:v>0.60699999999999998</c:v>
                </c:pt>
                <c:pt idx="7505">
                  <c:v>0.56699999999999995</c:v>
                </c:pt>
                <c:pt idx="7506">
                  <c:v>0.53100000000000003</c:v>
                </c:pt>
                <c:pt idx="7507">
                  <c:v>0.5</c:v>
                </c:pt>
                <c:pt idx="7508">
                  <c:v>0.47199999999999998</c:v>
                </c:pt>
                <c:pt idx="7509">
                  <c:v>0.44700000000000001</c:v>
                </c:pt>
                <c:pt idx="7510">
                  <c:v>0.42499999999999999</c:v>
                </c:pt>
                <c:pt idx="7511">
                  <c:v>0.40500000000000003</c:v>
                </c:pt>
                <c:pt idx="7512">
                  <c:v>0.38600000000000001</c:v>
                </c:pt>
                <c:pt idx="7513">
                  <c:v>0.37</c:v>
                </c:pt>
                <c:pt idx="7514">
                  <c:v>0.35399999999999998</c:v>
                </c:pt>
                <c:pt idx="7515">
                  <c:v>0.34</c:v>
                </c:pt>
                <c:pt idx="7516">
                  <c:v>0.32700000000000001</c:v>
                </c:pt>
                <c:pt idx="7517">
                  <c:v>0.315</c:v>
                </c:pt>
                <c:pt idx="7518">
                  <c:v>0.30399999999999999</c:v>
                </c:pt>
                <c:pt idx="7519">
                  <c:v>0.29299999999999998</c:v>
                </c:pt>
                <c:pt idx="7520">
                  <c:v>0.28299999999999997</c:v>
                </c:pt>
                <c:pt idx="7521">
                  <c:v>0.27400000000000002</c:v>
                </c:pt>
                <c:pt idx="7522">
                  <c:v>0.26600000000000001</c:v>
                </c:pt>
                <c:pt idx="7523">
                  <c:v>0.25800000000000001</c:v>
                </c:pt>
                <c:pt idx="7524">
                  <c:v>0.25</c:v>
                </c:pt>
                <c:pt idx="7525">
                  <c:v>0.24299999999999999</c:v>
                </c:pt>
                <c:pt idx="7526">
                  <c:v>0.23599999999999999</c:v>
                </c:pt>
                <c:pt idx="7527">
                  <c:v>0.23</c:v>
                </c:pt>
                <c:pt idx="7528">
                  <c:v>0.224</c:v>
                </c:pt>
                <c:pt idx="7529">
                  <c:v>0.218</c:v>
                </c:pt>
                <c:pt idx="7530">
                  <c:v>0.21299999999999999</c:v>
                </c:pt>
                <c:pt idx="7531">
                  <c:v>0.20699999999999999</c:v>
                </c:pt>
                <c:pt idx="7532">
                  <c:v>0.20200000000000001</c:v>
                </c:pt>
                <c:pt idx="7533">
                  <c:v>0.19800000000000001</c:v>
                </c:pt>
                <c:pt idx="7534">
                  <c:v>0.193</c:v>
                </c:pt>
                <c:pt idx="7535">
                  <c:v>0.189</c:v>
                </c:pt>
                <c:pt idx="7536">
                  <c:v>0.185</c:v>
                </c:pt>
                <c:pt idx="7537">
                  <c:v>0.18099999999999999</c:v>
                </c:pt>
                <c:pt idx="7538">
                  <c:v>0.17699999999999999</c:v>
                </c:pt>
                <c:pt idx="7539">
                  <c:v>0.17299999999999999</c:v>
                </c:pt>
                <c:pt idx="7540">
                  <c:v>0.17</c:v>
                </c:pt>
                <c:pt idx="7541">
                  <c:v>0.16700000000000001</c:v>
                </c:pt>
                <c:pt idx="7542">
                  <c:v>0.16300000000000001</c:v>
                </c:pt>
                <c:pt idx="7543">
                  <c:v>0.16</c:v>
                </c:pt>
                <c:pt idx="7544">
                  <c:v>0.157</c:v>
                </c:pt>
                <c:pt idx="7545">
                  <c:v>0.155</c:v>
                </c:pt>
                <c:pt idx="7546">
                  <c:v>0.152</c:v>
                </c:pt>
                <c:pt idx="7547">
                  <c:v>0.14899999999999999</c:v>
                </c:pt>
                <c:pt idx="7548">
                  <c:v>0.14699999999999999</c:v>
                </c:pt>
                <c:pt idx="7549">
                  <c:v>0.14399999999999999</c:v>
                </c:pt>
                <c:pt idx="7550">
                  <c:v>0.14199999999999999</c:v>
                </c:pt>
                <c:pt idx="7551">
                  <c:v>0.13900000000000001</c:v>
                </c:pt>
                <c:pt idx="7552">
                  <c:v>0.13700000000000001</c:v>
                </c:pt>
                <c:pt idx="7553">
                  <c:v>0.13500000000000001</c:v>
                </c:pt>
                <c:pt idx="7554">
                  <c:v>0.13300000000000001</c:v>
                </c:pt>
                <c:pt idx="7555">
                  <c:v>0.13100000000000001</c:v>
                </c:pt>
                <c:pt idx="7556">
                  <c:v>0.129</c:v>
                </c:pt>
                <c:pt idx="7557">
                  <c:v>0.127</c:v>
                </c:pt>
                <c:pt idx="7558">
                  <c:v>0.125</c:v>
                </c:pt>
                <c:pt idx="7559">
                  <c:v>0.123</c:v>
                </c:pt>
                <c:pt idx="7560">
                  <c:v>0.121</c:v>
                </c:pt>
                <c:pt idx="7561">
                  <c:v>0.12</c:v>
                </c:pt>
                <c:pt idx="7562">
                  <c:v>0.11799999999999999</c:v>
                </c:pt>
                <c:pt idx="7563">
                  <c:v>0.11600000000000001</c:v>
                </c:pt>
                <c:pt idx="7564">
                  <c:v>0.115</c:v>
                </c:pt>
                <c:pt idx="7565">
                  <c:v>0.113</c:v>
                </c:pt>
                <c:pt idx="7566">
                  <c:v>0.112</c:v>
                </c:pt>
                <c:pt idx="7567">
                  <c:v>0.11</c:v>
                </c:pt>
                <c:pt idx="7568">
                  <c:v>0.109</c:v>
                </c:pt>
                <c:pt idx="7569">
                  <c:v>0.108</c:v>
                </c:pt>
                <c:pt idx="7570">
                  <c:v>0.106</c:v>
                </c:pt>
                <c:pt idx="7571">
                  <c:v>0.105</c:v>
                </c:pt>
                <c:pt idx="7572">
                  <c:v>0.104</c:v>
                </c:pt>
                <c:pt idx="7573">
                  <c:v>0.10199999999999999</c:v>
                </c:pt>
                <c:pt idx="7574">
                  <c:v>0.10100000000000001</c:v>
                </c:pt>
                <c:pt idx="7575">
                  <c:v>0.1</c:v>
                </c:pt>
                <c:pt idx="7576">
                  <c:v>9.9000000000000005E-2</c:v>
                </c:pt>
                <c:pt idx="7577">
                  <c:v>9.8000000000000004E-2</c:v>
                </c:pt>
                <c:pt idx="7578">
                  <c:v>9.7000000000000003E-2</c:v>
                </c:pt>
                <c:pt idx="7579">
                  <c:v>9.6000000000000002E-2</c:v>
                </c:pt>
                <c:pt idx="7580">
                  <c:v>9.4E-2</c:v>
                </c:pt>
                <c:pt idx="7581">
                  <c:v>9.2999999999999999E-2</c:v>
                </c:pt>
                <c:pt idx="7582">
                  <c:v>9.1999999999999998E-2</c:v>
                </c:pt>
                <c:pt idx="7583">
                  <c:v>9.0999999999999998E-2</c:v>
                </c:pt>
                <c:pt idx="7584">
                  <c:v>0.09</c:v>
                </c:pt>
                <c:pt idx="7585">
                  <c:v>8.8999999999999996E-2</c:v>
                </c:pt>
                <c:pt idx="7586">
                  <c:v>8.8999999999999996E-2</c:v>
                </c:pt>
                <c:pt idx="7587">
                  <c:v>8.7999999999999995E-2</c:v>
                </c:pt>
                <c:pt idx="7588">
                  <c:v>8.6999999999999994E-2</c:v>
                </c:pt>
                <c:pt idx="7589">
                  <c:v>8.5999999999999993E-2</c:v>
                </c:pt>
                <c:pt idx="7590">
                  <c:v>8.5000000000000006E-2</c:v>
                </c:pt>
                <c:pt idx="7591">
                  <c:v>8.4000000000000005E-2</c:v>
                </c:pt>
                <c:pt idx="7592">
                  <c:v>8.3000000000000004E-2</c:v>
                </c:pt>
                <c:pt idx="7593">
                  <c:v>8.3000000000000004E-2</c:v>
                </c:pt>
                <c:pt idx="7594">
                  <c:v>8.2000000000000003E-2</c:v>
                </c:pt>
                <c:pt idx="7595">
                  <c:v>8.1000000000000003E-2</c:v>
                </c:pt>
                <c:pt idx="7596">
                  <c:v>0.08</c:v>
                </c:pt>
                <c:pt idx="7597">
                  <c:v>7.9000000000000001E-2</c:v>
                </c:pt>
                <c:pt idx="7598">
                  <c:v>7.9000000000000001E-2</c:v>
                </c:pt>
                <c:pt idx="7599">
                  <c:v>7.8E-2</c:v>
                </c:pt>
                <c:pt idx="7600">
                  <c:v>0.86</c:v>
                </c:pt>
                <c:pt idx="7601">
                  <c:v>0.78200000000000003</c:v>
                </c:pt>
                <c:pt idx="7602">
                  <c:v>0.71699999999999997</c:v>
                </c:pt>
                <c:pt idx="7603">
                  <c:v>0.66200000000000003</c:v>
                </c:pt>
                <c:pt idx="7604">
                  <c:v>0.61399999999999999</c:v>
                </c:pt>
                <c:pt idx="7605">
                  <c:v>0.57299999999999995</c:v>
                </c:pt>
                <c:pt idx="7606">
                  <c:v>0.53800000000000003</c:v>
                </c:pt>
                <c:pt idx="7607">
                  <c:v>0.50600000000000001</c:v>
                </c:pt>
                <c:pt idx="7608">
                  <c:v>0.47799999999999998</c:v>
                </c:pt>
                <c:pt idx="7609">
                  <c:v>0.45300000000000001</c:v>
                </c:pt>
                <c:pt idx="7610">
                  <c:v>0.43</c:v>
                </c:pt>
                <c:pt idx="7611">
                  <c:v>0.41</c:v>
                </c:pt>
                <c:pt idx="7612">
                  <c:v>0.39100000000000001</c:v>
                </c:pt>
                <c:pt idx="7613">
                  <c:v>0.374</c:v>
                </c:pt>
                <c:pt idx="7614">
                  <c:v>0.35799999999999998</c:v>
                </c:pt>
                <c:pt idx="7615">
                  <c:v>0.34399999999999997</c:v>
                </c:pt>
                <c:pt idx="7616">
                  <c:v>0.33100000000000002</c:v>
                </c:pt>
                <c:pt idx="7617">
                  <c:v>0.31900000000000001</c:v>
                </c:pt>
                <c:pt idx="7618">
                  <c:v>0.307</c:v>
                </c:pt>
                <c:pt idx="7619">
                  <c:v>0.29699999999999999</c:v>
                </c:pt>
                <c:pt idx="7620">
                  <c:v>0.28699999999999998</c:v>
                </c:pt>
                <c:pt idx="7621">
                  <c:v>0.27700000000000002</c:v>
                </c:pt>
                <c:pt idx="7622">
                  <c:v>0.26900000000000002</c:v>
                </c:pt>
                <c:pt idx="7623">
                  <c:v>0.26100000000000001</c:v>
                </c:pt>
                <c:pt idx="7624">
                  <c:v>0.253</c:v>
                </c:pt>
                <c:pt idx="7625">
                  <c:v>0.246</c:v>
                </c:pt>
                <c:pt idx="7626">
                  <c:v>0.23899999999999999</c:v>
                </c:pt>
                <c:pt idx="7627">
                  <c:v>0.23200000000000001</c:v>
                </c:pt>
                <c:pt idx="7628">
                  <c:v>0.22600000000000001</c:v>
                </c:pt>
                <c:pt idx="7629">
                  <c:v>0.221</c:v>
                </c:pt>
                <c:pt idx="7630">
                  <c:v>0.215</c:v>
                </c:pt>
                <c:pt idx="7631">
                  <c:v>0.21</c:v>
                </c:pt>
                <c:pt idx="7632">
                  <c:v>0.20499999999999999</c:v>
                </c:pt>
                <c:pt idx="7633">
                  <c:v>0.2</c:v>
                </c:pt>
                <c:pt idx="7634">
                  <c:v>0.19500000000000001</c:v>
                </c:pt>
                <c:pt idx="7635">
                  <c:v>0.191</c:v>
                </c:pt>
                <c:pt idx="7636">
                  <c:v>0.187</c:v>
                </c:pt>
                <c:pt idx="7637">
                  <c:v>0.183</c:v>
                </c:pt>
                <c:pt idx="7638">
                  <c:v>0.17899999999999999</c:v>
                </c:pt>
                <c:pt idx="7639">
                  <c:v>0.17599999999999999</c:v>
                </c:pt>
                <c:pt idx="7640">
                  <c:v>0.17199999999999999</c:v>
                </c:pt>
                <c:pt idx="7641">
                  <c:v>0.16900000000000001</c:v>
                </c:pt>
                <c:pt idx="7642">
                  <c:v>0.16500000000000001</c:v>
                </c:pt>
                <c:pt idx="7643">
                  <c:v>0.16200000000000001</c:v>
                </c:pt>
                <c:pt idx="7644">
                  <c:v>0.159</c:v>
                </c:pt>
                <c:pt idx="7645">
                  <c:v>0.156</c:v>
                </c:pt>
                <c:pt idx="7646">
                  <c:v>0.154</c:v>
                </c:pt>
                <c:pt idx="7647">
                  <c:v>0.151</c:v>
                </c:pt>
                <c:pt idx="7648">
                  <c:v>0.14799999999999999</c:v>
                </c:pt>
                <c:pt idx="7649">
                  <c:v>0.14599999999999999</c:v>
                </c:pt>
                <c:pt idx="7650">
                  <c:v>0.14299999999999999</c:v>
                </c:pt>
                <c:pt idx="7651">
                  <c:v>0.14099999999999999</c:v>
                </c:pt>
                <c:pt idx="7652">
                  <c:v>0.13900000000000001</c:v>
                </c:pt>
                <c:pt idx="7653">
                  <c:v>0.13700000000000001</c:v>
                </c:pt>
                <c:pt idx="7654">
                  <c:v>0.13400000000000001</c:v>
                </c:pt>
                <c:pt idx="7655">
                  <c:v>0.13200000000000001</c:v>
                </c:pt>
                <c:pt idx="7656">
                  <c:v>0.13</c:v>
                </c:pt>
                <c:pt idx="7657">
                  <c:v>0.128</c:v>
                </c:pt>
                <c:pt idx="7658">
                  <c:v>0.126</c:v>
                </c:pt>
                <c:pt idx="7659">
                  <c:v>0.125</c:v>
                </c:pt>
                <c:pt idx="7660">
                  <c:v>0.123</c:v>
                </c:pt>
                <c:pt idx="7661">
                  <c:v>0.121</c:v>
                </c:pt>
                <c:pt idx="7662">
                  <c:v>0.11899999999999999</c:v>
                </c:pt>
                <c:pt idx="7663">
                  <c:v>0.11799999999999999</c:v>
                </c:pt>
                <c:pt idx="7664">
                  <c:v>0.11600000000000001</c:v>
                </c:pt>
                <c:pt idx="7665">
                  <c:v>0.115</c:v>
                </c:pt>
                <c:pt idx="7666">
                  <c:v>0.113</c:v>
                </c:pt>
                <c:pt idx="7667">
                  <c:v>0.112</c:v>
                </c:pt>
                <c:pt idx="7668">
                  <c:v>0.11</c:v>
                </c:pt>
                <c:pt idx="7669">
                  <c:v>0.109</c:v>
                </c:pt>
                <c:pt idx="7670">
                  <c:v>0.108</c:v>
                </c:pt>
                <c:pt idx="7671">
                  <c:v>0.106</c:v>
                </c:pt>
                <c:pt idx="7672">
                  <c:v>0.105</c:v>
                </c:pt>
                <c:pt idx="7673">
                  <c:v>0.104</c:v>
                </c:pt>
                <c:pt idx="7674">
                  <c:v>0.10199999999999999</c:v>
                </c:pt>
                <c:pt idx="7675">
                  <c:v>0.10100000000000001</c:v>
                </c:pt>
                <c:pt idx="7676">
                  <c:v>0.1</c:v>
                </c:pt>
                <c:pt idx="7677">
                  <c:v>9.9000000000000005E-2</c:v>
                </c:pt>
                <c:pt idx="7678">
                  <c:v>9.8000000000000004E-2</c:v>
                </c:pt>
                <c:pt idx="7679">
                  <c:v>9.7000000000000003E-2</c:v>
                </c:pt>
                <c:pt idx="7680">
                  <c:v>9.6000000000000002E-2</c:v>
                </c:pt>
                <c:pt idx="7681">
                  <c:v>9.5000000000000001E-2</c:v>
                </c:pt>
                <c:pt idx="7682">
                  <c:v>9.2999999999999999E-2</c:v>
                </c:pt>
                <c:pt idx="7683">
                  <c:v>9.1999999999999998E-2</c:v>
                </c:pt>
                <c:pt idx="7684">
                  <c:v>9.0999999999999998E-2</c:v>
                </c:pt>
                <c:pt idx="7685">
                  <c:v>9.0999999999999998E-2</c:v>
                </c:pt>
                <c:pt idx="7686">
                  <c:v>0.09</c:v>
                </c:pt>
                <c:pt idx="7687">
                  <c:v>8.8999999999999996E-2</c:v>
                </c:pt>
                <c:pt idx="7688">
                  <c:v>8.7999999999999995E-2</c:v>
                </c:pt>
                <c:pt idx="7689">
                  <c:v>8.6999999999999994E-2</c:v>
                </c:pt>
                <c:pt idx="7690">
                  <c:v>8.5999999999999993E-2</c:v>
                </c:pt>
                <c:pt idx="7691">
                  <c:v>8.5000000000000006E-2</c:v>
                </c:pt>
                <c:pt idx="7692">
                  <c:v>8.4000000000000005E-2</c:v>
                </c:pt>
                <c:pt idx="7693">
                  <c:v>8.3000000000000004E-2</c:v>
                </c:pt>
                <c:pt idx="7694">
                  <c:v>8.3000000000000004E-2</c:v>
                </c:pt>
                <c:pt idx="7695">
                  <c:v>8.2000000000000003E-2</c:v>
                </c:pt>
                <c:pt idx="7696">
                  <c:v>8.1000000000000003E-2</c:v>
                </c:pt>
                <c:pt idx="7697">
                  <c:v>0.08</c:v>
                </c:pt>
                <c:pt idx="7698">
                  <c:v>0.08</c:v>
                </c:pt>
                <c:pt idx="7699">
                  <c:v>7.9000000000000001E-2</c:v>
                </c:pt>
                <c:pt idx="7700">
                  <c:v>0.87</c:v>
                </c:pt>
                <c:pt idx="7701">
                  <c:v>0.79100000000000004</c:v>
                </c:pt>
                <c:pt idx="7702">
                  <c:v>0.72499999999999998</c:v>
                </c:pt>
                <c:pt idx="7703">
                  <c:v>0.66900000000000004</c:v>
                </c:pt>
                <c:pt idx="7704">
                  <c:v>0.621</c:v>
                </c:pt>
                <c:pt idx="7705">
                  <c:v>0.57999999999999996</c:v>
                </c:pt>
                <c:pt idx="7706">
                  <c:v>0.54400000000000004</c:v>
                </c:pt>
                <c:pt idx="7707">
                  <c:v>0.51200000000000001</c:v>
                </c:pt>
                <c:pt idx="7708">
                  <c:v>0.48299999999999998</c:v>
                </c:pt>
                <c:pt idx="7709">
                  <c:v>0.45800000000000002</c:v>
                </c:pt>
                <c:pt idx="7710">
                  <c:v>0.435</c:v>
                </c:pt>
                <c:pt idx="7711">
                  <c:v>0.41399999999999998</c:v>
                </c:pt>
                <c:pt idx="7712">
                  <c:v>0.39500000000000002</c:v>
                </c:pt>
                <c:pt idx="7713">
                  <c:v>0.378</c:v>
                </c:pt>
                <c:pt idx="7714">
                  <c:v>0.36299999999999999</c:v>
                </c:pt>
                <c:pt idx="7715">
                  <c:v>0.34799999999999998</c:v>
                </c:pt>
                <c:pt idx="7716">
                  <c:v>0.33500000000000002</c:v>
                </c:pt>
                <c:pt idx="7717">
                  <c:v>0.32200000000000001</c:v>
                </c:pt>
                <c:pt idx="7718">
                  <c:v>0.311</c:v>
                </c:pt>
                <c:pt idx="7719">
                  <c:v>0.3</c:v>
                </c:pt>
                <c:pt idx="7720">
                  <c:v>0.28999999999999998</c:v>
                </c:pt>
                <c:pt idx="7721">
                  <c:v>0.28100000000000003</c:v>
                </c:pt>
                <c:pt idx="7722">
                  <c:v>0.27200000000000002</c:v>
                </c:pt>
                <c:pt idx="7723">
                  <c:v>0.26400000000000001</c:v>
                </c:pt>
                <c:pt idx="7724">
                  <c:v>0.25600000000000001</c:v>
                </c:pt>
                <c:pt idx="7725">
                  <c:v>0.249</c:v>
                </c:pt>
                <c:pt idx="7726">
                  <c:v>0.24199999999999999</c:v>
                </c:pt>
                <c:pt idx="7727">
                  <c:v>0.23499999999999999</c:v>
                </c:pt>
                <c:pt idx="7728">
                  <c:v>0.22900000000000001</c:v>
                </c:pt>
                <c:pt idx="7729">
                  <c:v>0.223</c:v>
                </c:pt>
                <c:pt idx="7730">
                  <c:v>0.218</c:v>
                </c:pt>
                <c:pt idx="7731">
                  <c:v>0.21199999999999999</c:v>
                </c:pt>
                <c:pt idx="7732">
                  <c:v>0.20699999999999999</c:v>
                </c:pt>
                <c:pt idx="7733">
                  <c:v>0.20200000000000001</c:v>
                </c:pt>
                <c:pt idx="7734">
                  <c:v>0.19800000000000001</c:v>
                </c:pt>
                <c:pt idx="7735">
                  <c:v>0.193</c:v>
                </c:pt>
                <c:pt idx="7736">
                  <c:v>0.189</c:v>
                </c:pt>
                <c:pt idx="7737">
                  <c:v>0.185</c:v>
                </c:pt>
                <c:pt idx="7738">
                  <c:v>0.18099999999999999</c:v>
                </c:pt>
                <c:pt idx="7739">
                  <c:v>0.17799999999999999</c:v>
                </c:pt>
                <c:pt idx="7740">
                  <c:v>0.17399999999999999</c:v>
                </c:pt>
                <c:pt idx="7741">
                  <c:v>0.17100000000000001</c:v>
                </c:pt>
                <c:pt idx="7742">
                  <c:v>0.16700000000000001</c:v>
                </c:pt>
                <c:pt idx="7743">
                  <c:v>0.16400000000000001</c:v>
                </c:pt>
                <c:pt idx="7744">
                  <c:v>0.161</c:v>
                </c:pt>
                <c:pt idx="7745">
                  <c:v>0.158</c:v>
                </c:pt>
                <c:pt idx="7746">
                  <c:v>0.155</c:v>
                </c:pt>
                <c:pt idx="7747">
                  <c:v>0.153</c:v>
                </c:pt>
                <c:pt idx="7748">
                  <c:v>0.15</c:v>
                </c:pt>
                <c:pt idx="7749">
                  <c:v>0.14699999999999999</c:v>
                </c:pt>
                <c:pt idx="7750">
                  <c:v>0.14499999999999999</c:v>
                </c:pt>
                <c:pt idx="7751">
                  <c:v>0.14299999999999999</c:v>
                </c:pt>
                <c:pt idx="7752">
                  <c:v>0.14000000000000001</c:v>
                </c:pt>
                <c:pt idx="7753">
                  <c:v>0.13800000000000001</c:v>
                </c:pt>
                <c:pt idx="7754">
                  <c:v>0.13600000000000001</c:v>
                </c:pt>
                <c:pt idx="7755">
                  <c:v>0.13400000000000001</c:v>
                </c:pt>
                <c:pt idx="7756">
                  <c:v>0.13200000000000001</c:v>
                </c:pt>
                <c:pt idx="7757">
                  <c:v>0.13</c:v>
                </c:pt>
                <c:pt idx="7758">
                  <c:v>0.128</c:v>
                </c:pt>
                <c:pt idx="7759">
                  <c:v>0.126</c:v>
                </c:pt>
                <c:pt idx="7760">
                  <c:v>0.124</c:v>
                </c:pt>
                <c:pt idx="7761">
                  <c:v>0.123</c:v>
                </c:pt>
                <c:pt idx="7762">
                  <c:v>0.121</c:v>
                </c:pt>
                <c:pt idx="7763">
                  <c:v>0.11899999999999999</c:v>
                </c:pt>
                <c:pt idx="7764">
                  <c:v>0.11799999999999999</c:v>
                </c:pt>
                <c:pt idx="7765">
                  <c:v>0.11600000000000001</c:v>
                </c:pt>
                <c:pt idx="7766">
                  <c:v>0.114</c:v>
                </c:pt>
                <c:pt idx="7767">
                  <c:v>0.113</c:v>
                </c:pt>
                <c:pt idx="7768">
                  <c:v>0.112</c:v>
                </c:pt>
                <c:pt idx="7769">
                  <c:v>0.11</c:v>
                </c:pt>
                <c:pt idx="7770">
                  <c:v>0.109</c:v>
                </c:pt>
                <c:pt idx="7771">
                  <c:v>0.107</c:v>
                </c:pt>
                <c:pt idx="7772">
                  <c:v>0.106</c:v>
                </c:pt>
                <c:pt idx="7773">
                  <c:v>0.105</c:v>
                </c:pt>
                <c:pt idx="7774">
                  <c:v>0.104</c:v>
                </c:pt>
                <c:pt idx="7775">
                  <c:v>0.10199999999999999</c:v>
                </c:pt>
                <c:pt idx="7776">
                  <c:v>0.10100000000000001</c:v>
                </c:pt>
                <c:pt idx="7777">
                  <c:v>0.1</c:v>
                </c:pt>
                <c:pt idx="7778">
                  <c:v>9.9000000000000005E-2</c:v>
                </c:pt>
                <c:pt idx="7779">
                  <c:v>9.8000000000000004E-2</c:v>
                </c:pt>
                <c:pt idx="7780">
                  <c:v>9.7000000000000003E-2</c:v>
                </c:pt>
                <c:pt idx="7781">
                  <c:v>9.6000000000000002E-2</c:v>
                </c:pt>
                <c:pt idx="7782">
                  <c:v>9.5000000000000001E-2</c:v>
                </c:pt>
                <c:pt idx="7783">
                  <c:v>9.4E-2</c:v>
                </c:pt>
                <c:pt idx="7784">
                  <c:v>9.2999999999999999E-2</c:v>
                </c:pt>
                <c:pt idx="7785">
                  <c:v>9.1999999999999998E-2</c:v>
                </c:pt>
                <c:pt idx="7786">
                  <c:v>9.0999999999999998E-2</c:v>
                </c:pt>
                <c:pt idx="7787">
                  <c:v>0.09</c:v>
                </c:pt>
                <c:pt idx="7788">
                  <c:v>8.8999999999999996E-2</c:v>
                </c:pt>
                <c:pt idx="7789">
                  <c:v>8.7999999999999995E-2</c:v>
                </c:pt>
                <c:pt idx="7790">
                  <c:v>8.6999999999999994E-2</c:v>
                </c:pt>
                <c:pt idx="7791">
                  <c:v>8.5999999999999993E-2</c:v>
                </c:pt>
                <c:pt idx="7792">
                  <c:v>8.5000000000000006E-2</c:v>
                </c:pt>
                <c:pt idx="7793">
                  <c:v>8.4000000000000005E-2</c:v>
                </c:pt>
                <c:pt idx="7794">
                  <c:v>8.4000000000000005E-2</c:v>
                </c:pt>
                <c:pt idx="7795">
                  <c:v>8.3000000000000004E-2</c:v>
                </c:pt>
                <c:pt idx="7796">
                  <c:v>8.2000000000000003E-2</c:v>
                </c:pt>
                <c:pt idx="7797">
                  <c:v>8.1000000000000003E-2</c:v>
                </c:pt>
                <c:pt idx="7798">
                  <c:v>8.1000000000000003E-2</c:v>
                </c:pt>
                <c:pt idx="7799">
                  <c:v>0.08</c:v>
                </c:pt>
                <c:pt idx="7800">
                  <c:v>0.88</c:v>
                </c:pt>
                <c:pt idx="7801">
                  <c:v>0.8</c:v>
                </c:pt>
                <c:pt idx="7802">
                  <c:v>0.73299999999999998</c:v>
                </c:pt>
                <c:pt idx="7803">
                  <c:v>0.67700000000000005</c:v>
                </c:pt>
                <c:pt idx="7804">
                  <c:v>0.629</c:v>
                </c:pt>
                <c:pt idx="7805">
                  <c:v>0.58699999999999997</c:v>
                </c:pt>
                <c:pt idx="7806">
                  <c:v>0.55000000000000004</c:v>
                </c:pt>
                <c:pt idx="7807">
                  <c:v>0.51800000000000002</c:v>
                </c:pt>
                <c:pt idx="7808">
                  <c:v>0.48899999999999999</c:v>
                </c:pt>
                <c:pt idx="7809">
                  <c:v>0.46300000000000002</c:v>
                </c:pt>
                <c:pt idx="7810">
                  <c:v>0.44</c:v>
                </c:pt>
                <c:pt idx="7811">
                  <c:v>0.41899999999999998</c:v>
                </c:pt>
                <c:pt idx="7812">
                  <c:v>0.4</c:v>
                </c:pt>
                <c:pt idx="7813">
                  <c:v>0.38300000000000001</c:v>
                </c:pt>
                <c:pt idx="7814">
                  <c:v>0.36699999999999999</c:v>
                </c:pt>
                <c:pt idx="7815">
                  <c:v>0.35199999999999998</c:v>
                </c:pt>
                <c:pt idx="7816">
                  <c:v>0.33800000000000002</c:v>
                </c:pt>
                <c:pt idx="7817">
                  <c:v>0.32600000000000001</c:v>
                </c:pt>
                <c:pt idx="7818">
                  <c:v>0.314</c:v>
                </c:pt>
                <c:pt idx="7819">
                  <c:v>0.30299999999999999</c:v>
                </c:pt>
                <c:pt idx="7820">
                  <c:v>0.29299999999999998</c:v>
                </c:pt>
                <c:pt idx="7821">
                  <c:v>0.28399999999999997</c:v>
                </c:pt>
                <c:pt idx="7822">
                  <c:v>0.27500000000000002</c:v>
                </c:pt>
                <c:pt idx="7823">
                  <c:v>0.26700000000000002</c:v>
                </c:pt>
                <c:pt idx="7824">
                  <c:v>0.25900000000000001</c:v>
                </c:pt>
                <c:pt idx="7825">
                  <c:v>0.251</c:v>
                </c:pt>
                <c:pt idx="7826">
                  <c:v>0.24399999999999999</c:v>
                </c:pt>
                <c:pt idx="7827">
                  <c:v>0.23799999999999999</c:v>
                </c:pt>
                <c:pt idx="7828">
                  <c:v>0.23200000000000001</c:v>
                </c:pt>
                <c:pt idx="7829">
                  <c:v>0.22600000000000001</c:v>
                </c:pt>
                <c:pt idx="7830">
                  <c:v>0.22</c:v>
                </c:pt>
                <c:pt idx="7831">
                  <c:v>0.215</c:v>
                </c:pt>
                <c:pt idx="7832">
                  <c:v>0.21</c:v>
                </c:pt>
                <c:pt idx="7833">
                  <c:v>0.20499999999999999</c:v>
                </c:pt>
                <c:pt idx="7834">
                  <c:v>0.2</c:v>
                </c:pt>
                <c:pt idx="7835">
                  <c:v>0.19600000000000001</c:v>
                </c:pt>
                <c:pt idx="7836">
                  <c:v>0.191</c:v>
                </c:pt>
                <c:pt idx="7837">
                  <c:v>0.187</c:v>
                </c:pt>
                <c:pt idx="7838">
                  <c:v>0.183</c:v>
                </c:pt>
                <c:pt idx="7839">
                  <c:v>0.18</c:v>
                </c:pt>
                <c:pt idx="7840">
                  <c:v>0.17599999999999999</c:v>
                </c:pt>
                <c:pt idx="7841">
                  <c:v>0.17299999999999999</c:v>
                </c:pt>
                <c:pt idx="7842">
                  <c:v>0.16900000000000001</c:v>
                </c:pt>
                <c:pt idx="7843">
                  <c:v>0.16600000000000001</c:v>
                </c:pt>
                <c:pt idx="7844">
                  <c:v>0.16300000000000001</c:v>
                </c:pt>
                <c:pt idx="7845">
                  <c:v>0.16</c:v>
                </c:pt>
                <c:pt idx="7846">
                  <c:v>0.157</c:v>
                </c:pt>
                <c:pt idx="7847">
                  <c:v>0.154</c:v>
                </c:pt>
                <c:pt idx="7848">
                  <c:v>0.152</c:v>
                </c:pt>
                <c:pt idx="7849">
                  <c:v>0.14899999999999999</c:v>
                </c:pt>
                <c:pt idx="7850">
                  <c:v>0.14699999999999999</c:v>
                </c:pt>
                <c:pt idx="7851">
                  <c:v>0.14399999999999999</c:v>
                </c:pt>
                <c:pt idx="7852">
                  <c:v>0.14199999999999999</c:v>
                </c:pt>
                <c:pt idx="7853">
                  <c:v>0.14000000000000001</c:v>
                </c:pt>
                <c:pt idx="7854">
                  <c:v>0.13800000000000001</c:v>
                </c:pt>
                <c:pt idx="7855">
                  <c:v>0.13500000000000001</c:v>
                </c:pt>
                <c:pt idx="7856">
                  <c:v>0.13300000000000001</c:v>
                </c:pt>
                <c:pt idx="7857">
                  <c:v>0.13100000000000001</c:v>
                </c:pt>
                <c:pt idx="7858">
                  <c:v>0.129</c:v>
                </c:pt>
                <c:pt idx="7859">
                  <c:v>0.128</c:v>
                </c:pt>
                <c:pt idx="7860">
                  <c:v>0.126</c:v>
                </c:pt>
                <c:pt idx="7861">
                  <c:v>0.124</c:v>
                </c:pt>
                <c:pt idx="7862">
                  <c:v>0.122</c:v>
                </c:pt>
                <c:pt idx="7863">
                  <c:v>0.121</c:v>
                </c:pt>
                <c:pt idx="7864">
                  <c:v>0.11899999999999999</c:v>
                </c:pt>
                <c:pt idx="7865">
                  <c:v>0.11700000000000001</c:v>
                </c:pt>
                <c:pt idx="7866">
                  <c:v>0.11600000000000001</c:v>
                </c:pt>
                <c:pt idx="7867">
                  <c:v>0.114</c:v>
                </c:pt>
                <c:pt idx="7868">
                  <c:v>0.113</c:v>
                </c:pt>
                <c:pt idx="7869">
                  <c:v>0.111</c:v>
                </c:pt>
                <c:pt idx="7870">
                  <c:v>0.11</c:v>
                </c:pt>
                <c:pt idx="7871">
                  <c:v>0.109</c:v>
                </c:pt>
                <c:pt idx="7872">
                  <c:v>0.107</c:v>
                </c:pt>
                <c:pt idx="7873">
                  <c:v>0.106</c:v>
                </c:pt>
                <c:pt idx="7874">
                  <c:v>0.105</c:v>
                </c:pt>
                <c:pt idx="7875">
                  <c:v>0.104</c:v>
                </c:pt>
                <c:pt idx="7876">
                  <c:v>0.10199999999999999</c:v>
                </c:pt>
                <c:pt idx="7877">
                  <c:v>0.10100000000000001</c:v>
                </c:pt>
                <c:pt idx="7878">
                  <c:v>0.1</c:v>
                </c:pt>
                <c:pt idx="7879">
                  <c:v>9.9000000000000005E-2</c:v>
                </c:pt>
                <c:pt idx="7880">
                  <c:v>9.8000000000000004E-2</c:v>
                </c:pt>
                <c:pt idx="7881">
                  <c:v>9.7000000000000003E-2</c:v>
                </c:pt>
                <c:pt idx="7882">
                  <c:v>9.6000000000000002E-2</c:v>
                </c:pt>
                <c:pt idx="7883">
                  <c:v>9.5000000000000001E-2</c:v>
                </c:pt>
                <c:pt idx="7884">
                  <c:v>9.4E-2</c:v>
                </c:pt>
                <c:pt idx="7885">
                  <c:v>9.2999999999999999E-2</c:v>
                </c:pt>
                <c:pt idx="7886">
                  <c:v>9.1999999999999998E-2</c:v>
                </c:pt>
                <c:pt idx="7887">
                  <c:v>9.0999999999999998E-2</c:v>
                </c:pt>
                <c:pt idx="7888">
                  <c:v>0.09</c:v>
                </c:pt>
                <c:pt idx="7889">
                  <c:v>8.8999999999999996E-2</c:v>
                </c:pt>
                <c:pt idx="7890">
                  <c:v>8.7999999999999995E-2</c:v>
                </c:pt>
                <c:pt idx="7891">
                  <c:v>8.6999999999999994E-2</c:v>
                </c:pt>
                <c:pt idx="7892">
                  <c:v>8.5999999999999993E-2</c:v>
                </c:pt>
                <c:pt idx="7893">
                  <c:v>8.5000000000000006E-2</c:v>
                </c:pt>
                <c:pt idx="7894">
                  <c:v>8.5000000000000006E-2</c:v>
                </c:pt>
                <c:pt idx="7895">
                  <c:v>8.4000000000000005E-2</c:v>
                </c:pt>
                <c:pt idx="7896">
                  <c:v>8.3000000000000004E-2</c:v>
                </c:pt>
                <c:pt idx="7897">
                  <c:v>8.2000000000000003E-2</c:v>
                </c:pt>
                <c:pt idx="7898">
                  <c:v>8.1000000000000003E-2</c:v>
                </c:pt>
                <c:pt idx="7899">
                  <c:v>8.1000000000000003E-2</c:v>
                </c:pt>
                <c:pt idx="7900">
                  <c:v>0.89</c:v>
                </c:pt>
                <c:pt idx="7901">
                  <c:v>0.80900000000000005</c:v>
                </c:pt>
                <c:pt idx="7902">
                  <c:v>0.74199999999999999</c:v>
                </c:pt>
                <c:pt idx="7903">
                  <c:v>0.68500000000000005</c:v>
                </c:pt>
                <c:pt idx="7904">
                  <c:v>0.63600000000000001</c:v>
                </c:pt>
                <c:pt idx="7905">
                  <c:v>0.59299999999999997</c:v>
                </c:pt>
                <c:pt idx="7906">
                  <c:v>0.55600000000000005</c:v>
                </c:pt>
                <c:pt idx="7907">
                  <c:v>0.52400000000000002</c:v>
                </c:pt>
                <c:pt idx="7908">
                  <c:v>0.49399999999999999</c:v>
                </c:pt>
                <c:pt idx="7909">
                  <c:v>0.46800000000000003</c:v>
                </c:pt>
                <c:pt idx="7910">
                  <c:v>0.44500000000000001</c:v>
                </c:pt>
                <c:pt idx="7911">
                  <c:v>0.42399999999999999</c:v>
                </c:pt>
                <c:pt idx="7912">
                  <c:v>0.40500000000000003</c:v>
                </c:pt>
                <c:pt idx="7913">
                  <c:v>0.38700000000000001</c:v>
                </c:pt>
                <c:pt idx="7914">
                  <c:v>0.371</c:v>
                </c:pt>
                <c:pt idx="7915">
                  <c:v>0.35599999999999998</c:v>
                </c:pt>
                <c:pt idx="7916">
                  <c:v>0.34200000000000003</c:v>
                </c:pt>
                <c:pt idx="7917">
                  <c:v>0.33</c:v>
                </c:pt>
                <c:pt idx="7918">
                  <c:v>0.318</c:v>
                </c:pt>
                <c:pt idx="7919">
                  <c:v>0.307</c:v>
                </c:pt>
                <c:pt idx="7920">
                  <c:v>0.29699999999999999</c:v>
                </c:pt>
                <c:pt idx="7921">
                  <c:v>0.28699999999999998</c:v>
                </c:pt>
                <c:pt idx="7922">
                  <c:v>0.27800000000000002</c:v>
                </c:pt>
                <c:pt idx="7923">
                  <c:v>0.27</c:v>
                </c:pt>
                <c:pt idx="7924">
                  <c:v>0.26200000000000001</c:v>
                </c:pt>
                <c:pt idx="7925">
                  <c:v>0.254</c:v>
                </c:pt>
                <c:pt idx="7926">
                  <c:v>0.247</c:v>
                </c:pt>
                <c:pt idx="7927">
                  <c:v>0.24099999999999999</c:v>
                </c:pt>
                <c:pt idx="7928">
                  <c:v>0.23400000000000001</c:v>
                </c:pt>
                <c:pt idx="7929">
                  <c:v>0.22800000000000001</c:v>
                </c:pt>
                <c:pt idx="7930">
                  <c:v>0.223</c:v>
                </c:pt>
                <c:pt idx="7931">
                  <c:v>0.217</c:v>
                </c:pt>
                <c:pt idx="7932">
                  <c:v>0.21199999999999999</c:v>
                </c:pt>
                <c:pt idx="7933">
                  <c:v>0.20699999999999999</c:v>
                </c:pt>
                <c:pt idx="7934">
                  <c:v>0.20200000000000001</c:v>
                </c:pt>
                <c:pt idx="7935">
                  <c:v>0.19800000000000001</c:v>
                </c:pt>
                <c:pt idx="7936">
                  <c:v>0.193</c:v>
                </c:pt>
                <c:pt idx="7937">
                  <c:v>0.189</c:v>
                </c:pt>
                <c:pt idx="7938">
                  <c:v>0.185</c:v>
                </c:pt>
                <c:pt idx="7939">
                  <c:v>0.182</c:v>
                </c:pt>
                <c:pt idx="7940">
                  <c:v>0.17799999999999999</c:v>
                </c:pt>
                <c:pt idx="7941">
                  <c:v>0.17499999999999999</c:v>
                </c:pt>
                <c:pt idx="7942">
                  <c:v>0.17100000000000001</c:v>
                </c:pt>
                <c:pt idx="7943">
                  <c:v>0.16800000000000001</c:v>
                </c:pt>
                <c:pt idx="7944">
                  <c:v>0.16500000000000001</c:v>
                </c:pt>
                <c:pt idx="7945">
                  <c:v>0.16200000000000001</c:v>
                </c:pt>
                <c:pt idx="7946">
                  <c:v>0.159</c:v>
                </c:pt>
                <c:pt idx="7947">
                  <c:v>0.156</c:v>
                </c:pt>
                <c:pt idx="7948">
                  <c:v>0.153</c:v>
                </c:pt>
                <c:pt idx="7949">
                  <c:v>0.151</c:v>
                </c:pt>
                <c:pt idx="7950">
                  <c:v>0.14799999999999999</c:v>
                </c:pt>
                <c:pt idx="7951">
                  <c:v>0.14599999999999999</c:v>
                </c:pt>
                <c:pt idx="7952">
                  <c:v>0.14399999999999999</c:v>
                </c:pt>
                <c:pt idx="7953">
                  <c:v>0.14099999999999999</c:v>
                </c:pt>
                <c:pt idx="7954">
                  <c:v>0.13900000000000001</c:v>
                </c:pt>
                <c:pt idx="7955">
                  <c:v>0.13700000000000001</c:v>
                </c:pt>
                <c:pt idx="7956">
                  <c:v>0.13500000000000001</c:v>
                </c:pt>
                <c:pt idx="7957">
                  <c:v>0.13300000000000001</c:v>
                </c:pt>
                <c:pt idx="7958">
                  <c:v>0.13100000000000001</c:v>
                </c:pt>
                <c:pt idx="7959">
                  <c:v>0.129</c:v>
                </c:pt>
                <c:pt idx="7960">
                  <c:v>0.127</c:v>
                </c:pt>
                <c:pt idx="7961">
                  <c:v>0.125</c:v>
                </c:pt>
                <c:pt idx="7962">
                  <c:v>0.124</c:v>
                </c:pt>
                <c:pt idx="7963">
                  <c:v>0.122</c:v>
                </c:pt>
                <c:pt idx="7964">
                  <c:v>0.12</c:v>
                </c:pt>
                <c:pt idx="7965">
                  <c:v>0.11899999999999999</c:v>
                </c:pt>
                <c:pt idx="7966">
                  <c:v>0.11700000000000001</c:v>
                </c:pt>
                <c:pt idx="7967">
                  <c:v>0.11600000000000001</c:v>
                </c:pt>
                <c:pt idx="7968">
                  <c:v>0.114</c:v>
                </c:pt>
                <c:pt idx="7969">
                  <c:v>0.113</c:v>
                </c:pt>
                <c:pt idx="7970">
                  <c:v>0.111</c:v>
                </c:pt>
                <c:pt idx="7971">
                  <c:v>0.11</c:v>
                </c:pt>
                <c:pt idx="7972">
                  <c:v>0.109</c:v>
                </c:pt>
                <c:pt idx="7973">
                  <c:v>0.107</c:v>
                </c:pt>
                <c:pt idx="7974">
                  <c:v>0.106</c:v>
                </c:pt>
                <c:pt idx="7975">
                  <c:v>0.105</c:v>
                </c:pt>
                <c:pt idx="7976">
                  <c:v>0.10299999999999999</c:v>
                </c:pt>
                <c:pt idx="7977">
                  <c:v>0.10199999999999999</c:v>
                </c:pt>
                <c:pt idx="7978">
                  <c:v>0.10100000000000001</c:v>
                </c:pt>
                <c:pt idx="7979">
                  <c:v>0.1</c:v>
                </c:pt>
                <c:pt idx="7980">
                  <c:v>9.9000000000000005E-2</c:v>
                </c:pt>
                <c:pt idx="7981">
                  <c:v>9.8000000000000004E-2</c:v>
                </c:pt>
                <c:pt idx="7982">
                  <c:v>9.7000000000000003E-2</c:v>
                </c:pt>
                <c:pt idx="7983">
                  <c:v>9.6000000000000002E-2</c:v>
                </c:pt>
                <c:pt idx="7984">
                  <c:v>9.5000000000000001E-2</c:v>
                </c:pt>
                <c:pt idx="7985">
                  <c:v>9.4E-2</c:v>
                </c:pt>
                <c:pt idx="7986">
                  <c:v>9.2999999999999999E-2</c:v>
                </c:pt>
                <c:pt idx="7987">
                  <c:v>9.1999999999999998E-2</c:v>
                </c:pt>
                <c:pt idx="7988">
                  <c:v>9.0999999999999998E-2</c:v>
                </c:pt>
                <c:pt idx="7989">
                  <c:v>0.09</c:v>
                </c:pt>
                <c:pt idx="7990">
                  <c:v>8.8999999999999996E-2</c:v>
                </c:pt>
                <c:pt idx="7991">
                  <c:v>8.7999999999999995E-2</c:v>
                </c:pt>
                <c:pt idx="7992">
                  <c:v>8.6999999999999994E-2</c:v>
                </c:pt>
                <c:pt idx="7993">
                  <c:v>8.5999999999999993E-2</c:v>
                </c:pt>
                <c:pt idx="7994">
                  <c:v>8.5999999999999993E-2</c:v>
                </c:pt>
                <c:pt idx="7995">
                  <c:v>8.5000000000000006E-2</c:v>
                </c:pt>
                <c:pt idx="7996">
                  <c:v>8.4000000000000005E-2</c:v>
                </c:pt>
                <c:pt idx="7997">
                  <c:v>8.3000000000000004E-2</c:v>
                </c:pt>
                <c:pt idx="7998">
                  <c:v>8.2000000000000003E-2</c:v>
                </c:pt>
                <c:pt idx="7999">
                  <c:v>8.2000000000000003E-2</c:v>
                </c:pt>
                <c:pt idx="8000">
                  <c:v>0.9</c:v>
                </c:pt>
                <c:pt idx="8001">
                  <c:v>0.81799999999999995</c:v>
                </c:pt>
                <c:pt idx="8002">
                  <c:v>0.75</c:v>
                </c:pt>
                <c:pt idx="8003">
                  <c:v>0.69199999999999995</c:v>
                </c:pt>
                <c:pt idx="8004">
                  <c:v>0.64300000000000002</c:v>
                </c:pt>
                <c:pt idx="8005">
                  <c:v>0.6</c:v>
                </c:pt>
                <c:pt idx="8006">
                  <c:v>0.56299999999999994</c:v>
                </c:pt>
                <c:pt idx="8007">
                  <c:v>0.52900000000000003</c:v>
                </c:pt>
                <c:pt idx="8008">
                  <c:v>0.5</c:v>
                </c:pt>
                <c:pt idx="8009">
                  <c:v>0.47399999999999998</c:v>
                </c:pt>
                <c:pt idx="8010">
                  <c:v>0.45</c:v>
                </c:pt>
                <c:pt idx="8011">
                  <c:v>0.42899999999999999</c:v>
                </c:pt>
                <c:pt idx="8012">
                  <c:v>0.40899999999999997</c:v>
                </c:pt>
                <c:pt idx="8013">
                  <c:v>0.39100000000000001</c:v>
                </c:pt>
                <c:pt idx="8014">
                  <c:v>0.375</c:v>
                </c:pt>
                <c:pt idx="8015">
                  <c:v>0.36</c:v>
                </c:pt>
                <c:pt idx="8016">
                  <c:v>0.34599999999999997</c:v>
                </c:pt>
                <c:pt idx="8017">
                  <c:v>0.33300000000000002</c:v>
                </c:pt>
                <c:pt idx="8018">
                  <c:v>0.32100000000000001</c:v>
                </c:pt>
                <c:pt idx="8019">
                  <c:v>0.31</c:v>
                </c:pt>
                <c:pt idx="8020">
                  <c:v>0.3</c:v>
                </c:pt>
                <c:pt idx="8021">
                  <c:v>0.28999999999999998</c:v>
                </c:pt>
                <c:pt idx="8022">
                  <c:v>0.28100000000000003</c:v>
                </c:pt>
                <c:pt idx="8023">
                  <c:v>0.27300000000000002</c:v>
                </c:pt>
                <c:pt idx="8024">
                  <c:v>0.26500000000000001</c:v>
                </c:pt>
                <c:pt idx="8025">
                  <c:v>0.25700000000000001</c:v>
                </c:pt>
                <c:pt idx="8026">
                  <c:v>0.25</c:v>
                </c:pt>
                <c:pt idx="8027">
                  <c:v>0.24299999999999999</c:v>
                </c:pt>
                <c:pt idx="8028">
                  <c:v>0.23699999999999999</c:v>
                </c:pt>
                <c:pt idx="8029">
                  <c:v>0.23100000000000001</c:v>
                </c:pt>
                <c:pt idx="8030">
                  <c:v>0.22500000000000001</c:v>
                </c:pt>
                <c:pt idx="8031">
                  <c:v>0.22</c:v>
                </c:pt>
                <c:pt idx="8032">
                  <c:v>0.214</c:v>
                </c:pt>
                <c:pt idx="8033">
                  <c:v>0.20899999999999999</c:v>
                </c:pt>
                <c:pt idx="8034">
                  <c:v>0.20499999999999999</c:v>
                </c:pt>
                <c:pt idx="8035">
                  <c:v>0.2</c:v>
                </c:pt>
                <c:pt idx="8036">
                  <c:v>0.19600000000000001</c:v>
                </c:pt>
                <c:pt idx="8037">
                  <c:v>0.191</c:v>
                </c:pt>
                <c:pt idx="8038">
                  <c:v>0.188</c:v>
                </c:pt>
                <c:pt idx="8039">
                  <c:v>0.184</c:v>
                </c:pt>
                <c:pt idx="8040">
                  <c:v>0.18</c:v>
                </c:pt>
                <c:pt idx="8041">
                  <c:v>0.17599999999999999</c:v>
                </c:pt>
                <c:pt idx="8042">
                  <c:v>0.17299999999999999</c:v>
                </c:pt>
                <c:pt idx="8043">
                  <c:v>0.17</c:v>
                </c:pt>
                <c:pt idx="8044">
                  <c:v>0.16700000000000001</c:v>
                </c:pt>
                <c:pt idx="8045">
                  <c:v>0.16400000000000001</c:v>
                </c:pt>
                <c:pt idx="8046">
                  <c:v>0.161</c:v>
                </c:pt>
                <c:pt idx="8047">
                  <c:v>0.158</c:v>
                </c:pt>
                <c:pt idx="8048">
                  <c:v>0.155</c:v>
                </c:pt>
                <c:pt idx="8049">
                  <c:v>0.153</c:v>
                </c:pt>
                <c:pt idx="8050">
                  <c:v>0.15</c:v>
                </c:pt>
                <c:pt idx="8051">
                  <c:v>0.14799999999999999</c:v>
                </c:pt>
                <c:pt idx="8052">
                  <c:v>0.14499999999999999</c:v>
                </c:pt>
                <c:pt idx="8053">
                  <c:v>0.14299999999999999</c:v>
                </c:pt>
                <c:pt idx="8054">
                  <c:v>0.14099999999999999</c:v>
                </c:pt>
                <c:pt idx="8055">
                  <c:v>0.13800000000000001</c:v>
                </c:pt>
                <c:pt idx="8056">
                  <c:v>0.13600000000000001</c:v>
                </c:pt>
                <c:pt idx="8057">
                  <c:v>0.13400000000000001</c:v>
                </c:pt>
                <c:pt idx="8058">
                  <c:v>0.13200000000000001</c:v>
                </c:pt>
                <c:pt idx="8059">
                  <c:v>0.13</c:v>
                </c:pt>
                <c:pt idx="8060">
                  <c:v>0.129</c:v>
                </c:pt>
                <c:pt idx="8061">
                  <c:v>0.127</c:v>
                </c:pt>
                <c:pt idx="8062">
                  <c:v>0.125</c:v>
                </c:pt>
                <c:pt idx="8063">
                  <c:v>0.123</c:v>
                </c:pt>
                <c:pt idx="8064">
                  <c:v>0.122</c:v>
                </c:pt>
                <c:pt idx="8065">
                  <c:v>0.12</c:v>
                </c:pt>
                <c:pt idx="8066">
                  <c:v>0.11799999999999999</c:v>
                </c:pt>
                <c:pt idx="8067">
                  <c:v>0.11700000000000001</c:v>
                </c:pt>
                <c:pt idx="8068">
                  <c:v>0.115</c:v>
                </c:pt>
                <c:pt idx="8069">
                  <c:v>0.114</c:v>
                </c:pt>
                <c:pt idx="8070">
                  <c:v>0.113</c:v>
                </c:pt>
                <c:pt idx="8071">
                  <c:v>0.111</c:v>
                </c:pt>
                <c:pt idx="8072">
                  <c:v>0.11</c:v>
                </c:pt>
                <c:pt idx="8073">
                  <c:v>0.108</c:v>
                </c:pt>
                <c:pt idx="8074">
                  <c:v>0.107</c:v>
                </c:pt>
                <c:pt idx="8075">
                  <c:v>0.106</c:v>
                </c:pt>
                <c:pt idx="8076">
                  <c:v>0.105</c:v>
                </c:pt>
                <c:pt idx="8077">
                  <c:v>0.10299999999999999</c:v>
                </c:pt>
                <c:pt idx="8078">
                  <c:v>0.10199999999999999</c:v>
                </c:pt>
                <c:pt idx="8079">
                  <c:v>0.10100000000000001</c:v>
                </c:pt>
                <c:pt idx="8080">
                  <c:v>0.1</c:v>
                </c:pt>
                <c:pt idx="8081">
                  <c:v>9.9000000000000005E-2</c:v>
                </c:pt>
                <c:pt idx="8082">
                  <c:v>9.8000000000000004E-2</c:v>
                </c:pt>
                <c:pt idx="8083">
                  <c:v>9.7000000000000003E-2</c:v>
                </c:pt>
                <c:pt idx="8084">
                  <c:v>9.6000000000000002E-2</c:v>
                </c:pt>
                <c:pt idx="8085">
                  <c:v>9.5000000000000001E-2</c:v>
                </c:pt>
                <c:pt idx="8086">
                  <c:v>9.4E-2</c:v>
                </c:pt>
                <c:pt idx="8087">
                  <c:v>9.2999999999999999E-2</c:v>
                </c:pt>
                <c:pt idx="8088">
                  <c:v>9.1999999999999998E-2</c:v>
                </c:pt>
                <c:pt idx="8089">
                  <c:v>9.0999999999999998E-2</c:v>
                </c:pt>
                <c:pt idx="8090">
                  <c:v>0.09</c:v>
                </c:pt>
                <c:pt idx="8091">
                  <c:v>8.8999999999999996E-2</c:v>
                </c:pt>
                <c:pt idx="8092">
                  <c:v>8.7999999999999995E-2</c:v>
                </c:pt>
                <c:pt idx="8093">
                  <c:v>8.6999999999999994E-2</c:v>
                </c:pt>
                <c:pt idx="8094">
                  <c:v>8.6999999999999994E-2</c:v>
                </c:pt>
                <c:pt idx="8095">
                  <c:v>8.5999999999999993E-2</c:v>
                </c:pt>
                <c:pt idx="8096">
                  <c:v>8.5000000000000006E-2</c:v>
                </c:pt>
                <c:pt idx="8097">
                  <c:v>8.4000000000000005E-2</c:v>
                </c:pt>
                <c:pt idx="8098">
                  <c:v>8.3000000000000004E-2</c:v>
                </c:pt>
                <c:pt idx="8099">
                  <c:v>8.3000000000000004E-2</c:v>
                </c:pt>
                <c:pt idx="8100">
                  <c:v>0.91</c:v>
                </c:pt>
                <c:pt idx="8101">
                  <c:v>0.82699999999999996</c:v>
                </c:pt>
                <c:pt idx="8102">
                  <c:v>0.75800000000000001</c:v>
                </c:pt>
                <c:pt idx="8103">
                  <c:v>0.7</c:v>
                </c:pt>
                <c:pt idx="8104">
                  <c:v>0.65</c:v>
                </c:pt>
                <c:pt idx="8105">
                  <c:v>0.60699999999999998</c:v>
                </c:pt>
                <c:pt idx="8106">
                  <c:v>0.56899999999999995</c:v>
                </c:pt>
                <c:pt idx="8107">
                  <c:v>0.53500000000000003</c:v>
                </c:pt>
                <c:pt idx="8108">
                  <c:v>0.50600000000000001</c:v>
                </c:pt>
                <c:pt idx="8109">
                  <c:v>0.47899999999999998</c:v>
                </c:pt>
                <c:pt idx="8110">
                  <c:v>0.45500000000000002</c:v>
                </c:pt>
                <c:pt idx="8111">
                  <c:v>0.433</c:v>
                </c:pt>
                <c:pt idx="8112">
                  <c:v>0.41399999999999998</c:v>
                </c:pt>
                <c:pt idx="8113">
                  <c:v>0.39600000000000002</c:v>
                </c:pt>
                <c:pt idx="8114">
                  <c:v>0.379</c:v>
                </c:pt>
                <c:pt idx="8115">
                  <c:v>0.36399999999999999</c:v>
                </c:pt>
                <c:pt idx="8116">
                  <c:v>0.35</c:v>
                </c:pt>
                <c:pt idx="8117">
                  <c:v>0.33700000000000002</c:v>
                </c:pt>
                <c:pt idx="8118">
                  <c:v>0.32500000000000001</c:v>
                </c:pt>
                <c:pt idx="8119">
                  <c:v>0.314</c:v>
                </c:pt>
                <c:pt idx="8120">
                  <c:v>0.30299999999999999</c:v>
                </c:pt>
                <c:pt idx="8121">
                  <c:v>0.29399999999999998</c:v>
                </c:pt>
                <c:pt idx="8122">
                  <c:v>0.28399999999999997</c:v>
                </c:pt>
                <c:pt idx="8123">
                  <c:v>0.27600000000000002</c:v>
                </c:pt>
                <c:pt idx="8124">
                  <c:v>0.26800000000000002</c:v>
                </c:pt>
                <c:pt idx="8125">
                  <c:v>0.26</c:v>
                </c:pt>
                <c:pt idx="8126">
                  <c:v>0.253</c:v>
                </c:pt>
                <c:pt idx="8127">
                  <c:v>0.246</c:v>
                </c:pt>
                <c:pt idx="8128">
                  <c:v>0.23899999999999999</c:v>
                </c:pt>
                <c:pt idx="8129">
                  <c:v>0.23300000000000001</c:v>
                </c:pt>
                <c:pt idx="8130">
                  <c:v>0.22800000000000001</c:v>
                </c:pt>
                <c:pt idx="8131">
                  <c:v>0.222</c:v>
                </c:pt>
                <c:pt idx="8132">
                  <c:v>0.217</c:v>
                </c:pt>
                <c:pt idx="8133">
                  <c:v>0.21199999999999999</c:v>
                </c:pt>
                <c:pt idx="8134">
                  <c:v>0.20699999999999999</c:v>
                </c:pt>
                <c:pt idx="8135">
                  <c:v>0.20200000000000001</c:v>
                </c:pt>
                <c:pt idx="8136">
                  <c:v>0.19800000000000001</c:v>
                </c:pt>
                <c:pt idx="8137">
                  <c:v>0.19400000000000001</c:v>
                </c:pt>
                <c:pt idx="8138">
                  <c:v>0.19</c:v>
                </c:pt>
                <c:pt idx="8139">
                  <c:v>0.186</c:v>
                </c:pt>
                <c:pt idx="8140">
                  <c:v>0.182</c:v>
                </c:pt>
                <c:pt idx="8141">
                  <c:v>0.17799999999999999</c:v>
                </c:pt>
                <c:pt idx="8142">
                  <c:v>0.17499999999999999</c:v>
                </c:pt>
                <c:pt idx="8143">
                  <c:v>0.17199999999999999</c:v>
                </c:pt>
                <c:pt idx="8144">
                  <c:v>0.16900000000000001</c:v>
                </c:pt>
                <c:pt idx="8145">
                  <c:v>0.16500000000000001</c:v>
                </c:pt>
                <c:pt idx="8146">
                  <c:v>0.16300000000000001</c:v>
                </c:pt>
                <c:pt idx="8147">
                  <c:v>0.16</c:v>
                </c:pt>
                <c:pt idx="8148">
                  <c:v>0.157</c:v>
                </c:pt>
                <c:pt idx="8149">
                  <c:v>0.154</c:v>
                </c:pt>
                <c:pt idx="8150">
                  <c:v>0.152</c:v>
                </c:pt>
                <c:pt idx="8151">
                  <c:v>0.14899999999999999</c:v>
                </c:pt>
                <c:pt idx="8152">
                  <c:v>0.14699999999999999</c:v>
                </c:pt>
                <c:pt idx="8153">
                  <c:v>0.14399999999999999</c:v>
                </c:pt>
                <c:pt idx="8154">
                  <c:v>0.14199999999999999</c:v>
                </c:pt>
                <c:pt idx="8155">
                  <c:v>0.14000000000000001</c:v>
                </c:pt>
                <c:pt idx="8156">
                  <c:v>0.13800000000000001</c:v>
                </c:pt>
                <c:pt idx="8157">
                  <c:v>0.13600000000000001</c:v>
                </c:pt>
                <c:pt idx="8158">
                  <c:v>0.13400000000000001</c:v>
                </c:pt>
                <c:pt idx="8159">
                  <c:v>0.13200000000000001</c:v>
                </c:pt>
                <c:pt idx="8160">
                  <c:v>0.13</c:v>
                </c:pt>
                <c:pt idx="8161">
                  <c:v>0.128</c:v>
                </c:pt>
                <c:pt idx="8162">
                  <c:v>0.126</c:v>
                </c:pt>
                <c:pt idx="8163">
                  <c:v>0.125</c:v>
                </c:pt>
                <c:pt idx="8164">
                  <c:v>0.123</c:v>
                </c:pt>
                <c:pt idx="8165">
                  <c:v>0.121</c:v>
                </c:pt>
                <c:pt idx="8166">
                  <c:v>0.12</c:v>
                </c:pt>
                <c:pt idx="8167">
                  <c:v>0.11799999999999999</c:v>
                </c:pt>
                <c:pt idx="8168">
                  <c:v>0.11700000000000001</c:v>
                </c:pt>
                <c:pt idx="8169">
                  <c:v>0.115</c:v>
                </c:pt>
                <c:pt idx="8170">
                  <c:v>0.114</c:v>
                </c:pt>
                <c:pt idx="8171">
                  <c:v>0.112</c:v>
                </c:pt>
                <c:pt idx="8172">
                  <c:v>0.111</c:v>
                </c:pt>
                <c:pt idx="8173">
                  <c:v>0.11</c:v>
                </c:pt>
                <c:pt idx="8174">
                  <c:v>0.108</c:v>
                </c:pt>
                <c:pt idx="8175">
                  <c:v>0.107</c:v>
                </c:pt>
                <c:pt idx="8176">
                  <c:v>0.106</c:v>
                </c:pt>
                <c:pt idx="8177">
                  <c:v>0.105</c:v>
                </c:pt>
                <c:pt idx="8178">
                  <c:v>0.10299999999999999</c:v>
                </c:pt>
                <c:pt idx="8179">
                  <c:v>0.10199999999999999</c:v>
                </c:pt>
                <c:pt idx="8180">
                  <c:v>0.10100000000000001</c:v>
                </c:pt>
                <c:pt idx="8181">
                  <c:v>0.1</c:v>
                </c:pt>
                <c:pt idx="8182">
                  <c:v>9.9000000000000005E-2</c:v>
                </c:pt>
                <c:pt idx="8183">
                  <c:v>9.8000000000000004E-2</c:v>
                </c:pt>
                <c:pt idx="8184">
                  <c:v>9.7000000000000003E-2</c:v>
                </c:pt>
                <c:pt idx="8185">
                  <c:v>9.6000000000000002E-2</c:v>
                </c:pt>
                <c:pt idx="8186">
                  <c:v>9.5000000000000001E-2</c:v>
                </c:pt>
                <c:pt idx="8187">
                  <c:v>9.4E-2</c:v>
                </c:pt>
                <c:pt idx="8188">
                  <c:v>9.2999999999999999E-2</c:v>
                </c:pt>
                <c:pt idx="8189">
                  <c:v>9.1999999999999998E-2</c:v>
                </c:pt>
                <c:pt idx="8190">
                  <c:v>9.0999999999999998E-2</c:v>
                </c:pt>
                <c:pt idx="8191">
                  <c:v>0.09</c:v>
                </c:pt>
                <c:pt idx="8192">
                  <c:v>8.8999999999999996E-2</c:v>
                </c:pt>
                <c:pt idx="8193">
                  <c:v>8.7999999999999995E-2</c:v>
                </c:pt>
                <c:pt idx="8194">
                  <c:v>8.7999999999999995E-2</c:v>
                </c:pt>
                <c:pt idx="8195">
                  <c:v>8.6999999999999994E-2</c:v>
                </c:pt>
                <c:pt idx="8196">
                  <c:v>8.5999999999999993E-2</c:v>
                </c:pt>
                <c:pt idx="8197">
                  <c:v>8.5000000000000006E-2</c:v>
                </c:pt>
                <c:pt idx="8198">
                  <c:v>8.4000000000000005E-2</c:v>
                </c:pt>
                <c:pt idx="8199">
                  <c:v>8.3000000000000004E-2</c:v>
                </c:pt>
                <c:pt idx="8200">
                  <c:v>0.92</c:v>
                </c:pt>
                <c:pt idx="8201">
                  <c:v>0.83599999999999997</c:v>
                </c:pt>
                <c:pt idx="8202">
                  <c:v>0.76700000000000002</c:v>
                </c:pt>
                <c:pt idx="8203">
                  <c:v>0.70799999999999996</c:v>
                </c:pt>
                <c:pt idx="8204">
                  <c:v>0.65700000000000003</c:v>
                </c:pt>
                <c:pt idx="8205">
                  <c:v>0.61299999999999999</c:v>
                </c:pt>
                <c:pt idx="8206">
                  <c:v>0.57499999999999996</c:v>
                </c:pt>
                <c:pt idx="8207">
                  <c:v>0.54100000000000004</c:v>
                </c:pt>
                <c:pt idx="8208">
                  <c:v>0.51100000000000001</c:v>
                </c:pt>
                <c:pt idx="8209">
                  <c:v>0.48399999999999999</c:v>
                </c:pt>
                <c:pt idx="8210">
                  <c:v>0.46</c:v>
                </c:pt>
                <c:pt idx="8211">
                  <c:v>0.438</c:v>
                </c:pt>
                <c:pt idx="8212">
                  <c:v>0.41799999999999998</c:v>
                </c:pt>
                <c:pt idx="8213">
                  <c:v>0.4</c:v>
                </c:pt>
                <c:pt idx="8214">
                  <c:v>0.38300000000000001</c:v>
                </c:pt>
                <c:pt idx="8215">
                  <c:v>0.36799999999999999</c:v>
                </c:pt>
                <c:pt idx="8216">
                  <c:v>0.35399999999999998</c:v>
                </c:pt>
                <c:pt idx="8217">
                  <c:v>0.34100000000000003</c:v>
                </c:pt>
                <c:pt idx="8218">
                  <c:v>0.32900000000000001</c:v>
                </c:pt>
                <c:pt idx="8219">
                  <c:v>0.317</c:v>
                </c:pt>
                <c:pt idx="8220">
                  <c:v>0.307</c:v>
                </c:pt>
                <c:pt idx="8221">
                  <c:v>0.29699999999999999</c:v>
                </c:pt>
                <c:pt idx="8222">
                  <c:v>0.28799999999999998</c:v>
                </c:pt>
                <c:pt idx="8223">
                  <c:v>0.27900000000000003</c:v>
                </c:pt>
                <c:pt idx="8224">
                  <c:v>0.27100000000000002</c:v>
                </c:pt>
                <c:pt idx="8225">
                  <c:v>0.26300000000000001</c:v>
                </c:pt>
                <c:pt idx="8226">
                  <c:v>0.25600000000000001</c:v>
                </c:pt>
                <c:pt idx="8227">
                  <c:v>0.249</c:v>
                </c:pt>
                <c:pt idx="8228">
                  <c:v>0.24199999999999999</c:v>
                </c:pt>
                <c:pt idx="8229">
                  <c:v>0.23599999999999999</c:v>
                </c:pt>
                <c:pt idx="8230">
                  <c:v>0.23</c:v>
                </c:pt>
                <c:pt idx="8231">
                  <c:v>0.224</c:v>
                </c:pt>
                <c:pt idx="8232">
                  <c:v>0.219</c:v>
                </c:pt>
                <c:pt idx="8233">
                  <c:v>0.214</c:v>
                </c:pt>
                <c:pt idx="8234">
                  <c:v>0.20899999999999999</c:v>
                </c:pt>
                <c:pt idx="8235">
                  <c:v>0.20399999999999999</c:v>
                </c:pt>
                <c:pt idx="8236">
                  <c:v>0.2</c:v>
                </c:pt>
                <c:pt idx="8237">
                  <c:v>0.19600000000000001</c:v>
                </c:pt>
                <c:pt idx="8238">
                  <c:v>0.192</c:v>
                </c:pt>
                <c:pt idx="8239">
                  <c:v>0.188</c:v>
                </c:pt>
                <c:pt idx="8240">
                  <c:v>0.184</c:v>
                </c:pt>
                <c:pt idx="8241">
                  <c:v>0.18</c:v>
                </c:pt>
                <c:pt idx="8242">
                  <c:v>0.17699999999999999</c:v>
                </c:pt>
                <c:pt idx="8243">
                  <c:v>0.17399999999999999</c:v>
                </c:pt>
                <c:pt idx="8244">
                  <c:v>0.17</c:v>
                </c:pt>
                <c:pt idx="8245">
                  <c:v>0.16700000000000001</c:v>
                </c:pt>
                <c:pt idx="8246">
                  <c:v>0.16400000000000001</c:v>
                </c:pt>
                <c:pt idx="8247">
                  <c:v>0.161</c:v>
                </c:pt>
                <c:pt idx="8248">
                  <c:v>0.159</c:v>
                </c:pt>
                <c:pt idx="8249">
                  <c:v>0.156</c:v>
                </c:pt>
                <c:pt idx="8250">
                  <c:v>0.153</c:v>
                </c:pt>
                <c:pt idx="8251">
                  <c:v>0.151</c:v>
                </c:pt>
                <c:pt idx="8252">
                  <c:v>0.14799999999999999</c:v>
                </c:pt>
                <c:pt idx="8253">
                  <c:v>0.14599999999999999</c:v>
                </c:pt>
                <c:pt idx="8254">
                  <c:v>0.14399999999999999</c:v>
                </c:pt>
                <c:pt idx="8255">
                  <c:v>0.14199999999999999</c:v>
                </c:pt>
                <c:pt idx="8256">
                  <c:v>0.13900000000000001</c:v>
                </c:pt>
                <c:pt idx="8257">
                  <c:v>0.13700000000000001</c:v>
                </c:pt>
                <c:pt idx="8258">
                  <c:v>0.13500000000000001</c:v>
                </c:pt>
                <c:pt idx="8259">
                  <c:v>0.13300000000000001</c:v>
                </c:pt>
                <c:pt idx="8260">
                  <c:v>0.13100000000000001</c:v>
                </c:pt>
                <c:pt idx="8261">
                  <c:v>0.13</c:v>
                </c:pt>
                <c:pt idx="8262">
                  <c:v>0.128</c:v>
                </c:pt>
                <c:pt idx="8263">
                  <c:v>0.126</c:v>
                </c:pt>
                <c:pt idx="8264">
                  <c:v>0.124</c:v>
                </c:pt>
                <c:pt idx="8265">
                  <c:v>0.123</c:v>
                </c:pt>
                <c:pt idx="8266">
                  <c:v>0.121</c:v>
                </c:pt>
                <c:pt idx="8267">
                  <c:v>0.11899999999999999</c:v>
                </c:pt>
                <c:pt idx="8268">
                  <c:v>0.11799999999999999</c:v>
                </c:pt>
                <c:pt idx="8269">
                  <c:v>0.11600000000000001</c:v>
                </c:pt>
                <c:pt idx="8270">
                  <c:v>0.115</c:v>
                </c:pt>
                <c:pt idx="8271">
                  <c:v>0.114</c:v>
                </c:pt>
                <c:pt idx="8272">
                  <c:v>0.112</c:v>
                </c:pt>
                <c:pt idx="8273">
                  <c:v>0.111</c:v>
                </c:pt>
                <c:pt idx="8274">
                  <c:v>0.11</c:v>
                </c:pt>
                <c:pt idx="8275">
                  <c:v>0.108</c:v>
                </c:pt>
                <c:pt idx="8276">
                  <c:v>0.107</c:v>
                </c:pt>
                <c:pt idx="8277">
                  <c:v>0.106</c:v>
                </c:pt>
                <c:pt idx="8278">
                  <c:v>0.105</c:v>
                </c:pt>
                <c:pt idx="8279">
                  <c:v>0.10299999999999999</c:v>
                </c:pt>
                <c:pt idx="8280">
                  <c:v>0.10199999999999999</c:v>
                </c:pt>
                <c:pt idx="8281">
                  <c:v>0.10100000000000001</c:v>
                </c:pt>
                <c:pt idx="8282">
                  <c:v>0.1</c:v>
                </c:pt>
                <c:pt idx="8283">
                  <c:v>9.9000000000000005E-2</c:v>
                </c:pt>
                <c:pt idx="8284">
                  <c:v>9.8000000000000004E-2</c:v>
                </c:pt>
                <c:pt idx="8285">
                  <c:v>9.7000000000000003E-2</c:v>
                </c:pt>
                <c:pt idx="8286">
                  <c:v>9.6000000000000002E-2</c:v>
                </c:pt>
                <c:pt idx="8287">
                  <c:v>9.5000000000000001E-2</c:v>
                </c:pt>
                <c:pt idx="8288">
                  <c:v>9.4E-2</c:v>
                </c:pt>
                <c:pt idx="8289">
                  <c:v>9.2999999999999999E-2</c:v>
                </c:pt>
                <c:pt idx="8290">
                  <c:v>9.1999999999999998E-2</c:v>
                </c:pt>
                <c:pt idx="8291">
                  <c:v>9.0999999999999998E-2</c:v>
                </c:pt>
                <c:pt idx="8292">
                  <c:v>0.09</c:v>
                </c:pt>
                <c:pt idx="8293">
                  <c:v>8.8999999999999996E-2</c:v>
                </c:pt>
                <c:pt idx="8294">
                  <c:v>8.7999999999999995E-2</c:v>
                </c:pt>
                <c:pt idx="8295">
                  <c:v>8.7999999999999995E-2</c:v>
                </c:pt>
                <c:pt idx="8296">
                  <c:v>8.6999999999999994E-2</c:v>
                </c:pt>
                <c:pt idx="8297">
                  <c:v>8.5999999999999993E-2</c:v>
                </c:pt>
                <c:pt idx="8298">
                  <c:v>8.5000000000000006E-2</c:v>
                </c:pt>
                <c:pt idx="8299">
                  <c:v>8.4000000000000005E-2</c:v>
                </c:pt>
                <c:pt idx="8300">
                  <c:v>0.93</c:v>
                </c:pt>
                <c:pt idx="8301">
                  <c:v>0.84499999999999997</c:v>
                </c:pt>
                <c:pt idx="8302">
                  <c:v>0.77500000000000002</c:v>
                </c:pt>
                <c:pt idx="8303">
                  <c:v>0.71499999999999997</c:v>
                </c:pt>
                <c:pt idx="8304">
                  <c:v>0.66400000000000003</c:v>
                </c:pt>
                <c:pt idx="8305">
                  <c:v>0.62</c:v>
                </c:pt>
                <c:pt idx="8306">
                  <c:v>0.58099999999999996</c:v>
                </c:pt>
                <c:pt idx="8307">
                  <c:v>0.54700000000000004</c:v>
                </c:pt>
                <c:pt idx="8308">
                  <c:v>0.51700000000000002</c:v>
                </c:pt>
                <c:pt idx="8309">
                  <c:v>0.48899999999999999</c:v>
                </c:pt>
                <c:pt idx="8310">
                  <c:v>0.46500000000000002</c:v>
                </c:pt>
                <c:pt idx="8311">
                  <c:v>0.443</c:v>
                </c:pt>
                <c:pt idx="8312">
                  <c:v>0.42299999999999999</c:v>
                </c:pt>
                <c:pt idx="8313">
                  <c:v>0.40400000000000003</c:v>
                </c:pt>
                <c:pt idx="8314">
                  <c:v>0.38800000000000001</c:v>
                </c:pt>
                <c:pt idx="8315">
                  <c:v>0.372</c:v>
                </c:pt>
                <c:pt idx="8316">
                  <c:v>0.35799999999999998</c:v>
                </c:pt>
                <c:pt idx="8317">
                  <c:v>0.34399999999999997</c:v>
                </c:pt>
                <c:pt idx="8318">
                  <c:v>0.33200000000000002</c:v>
                </c:pt>
                <c:pt idx="8319">
                  <c:v>0.32100000000000001</c:v>
                </c:pt>
                <c:pt idx="8320">
                  <c:v>0.31</c:v>
                </c:pt>
                <c:pt idx="8321">
                  <c:v>0.3</c:v>
                </c:pt>
                <c:pt idx="8322">
                  <c:v>0.29099999999999998</c:v>
                </c:pt>
                <c:pt idx="8323">
                  <c:v>0.28199999999999997</c:v>
                </c:pt>
                <c:pt idx="8324">
                  <c:v>0.27400000000000002</c:v>
                </c:pt>
                <c:pt idx="8325">
                  <c:v>0.26600000000000001</c:v>
                </c:pt>
                <c:pt idx="8326">
                  <c:v>0.25800000000000001</c:v>
                </c:pt>
                <c:pt idx="8327">
                  <c:v>0.251</c:v>
                </c:pt>
                <c:pt idx="8328">
                  <c:v>0.245</c:v>
                </c:pt>
                <c:pt idx="8329">
                  <c:v>0.23799999999999999</c:v>
                </c:pt>
                <c:pt idx="8330">
                  <c:v>0.23300000000000001</c:v>
                </c:pt>
                <c:pt idx="8331">
                  <c:v>0.22700000000000001</c:v>
                </c:pt>
                <c:pt idx="8332">
                  <c:v>0.221</c:v>
                </c:pt>
                <c:pt idx="8333">
                  <c:v>0.216</c:v>
                </c:pt>
                <c:pt idx="8334">
                  <c:v>0.21099999999999999</c:v>
                </c:pt>
                <c:pt idx="8335">
                  <c:v>0.20699999999999999</c:v>
                </c:pt>
                <c:pt idx="8336">
                  <c:v>0.20200000000000001</c:v>
                </c:pt>
                <c:pt idx="8337">
                  <c:v>0.19800000000000001</c:v>
                </c:pt>
                <c:pt idx="8338">
                  <c:v>0.19400000000000001</c:v>
                </c:pt>
                <c:pt idx="8339">
                  <c:v>0.19</c:v>
                </c:pt>
                <c:pt idx="8340">
                  <c:v>0.186</c:v>
                </c:pt>
                <c:pt idx="8341">
                  <c:v>0.182</c:v>
                </c:pt>
                <c:pt idx="8342">
                  <c:v>0.17899999999999999</c:v>
                </c:pt>
                <c:pt idx="8343">
                  <c:v>0.17499999999999999</c:v>
                </c:pt>
                <c:pt idx="8344">
                  <c:v>0.17199999999999999</c:v>
                </c:pt>
                <c:pt idx="8345">
                  <c:v>0.16900000000000001</c:v>
                </c:pt>
                <c:pt idx="8346">
                  <c:v>0.16600000000000001</c:v>
                </c:pt>
                <c:pt idx="8347">
                  <c:v>0.16300000000000001</c:v>
                </c:pt>
                <c:pt idx="8348">
                  <c:v>0.16</c:v>
                </c:pt>
                <c:pt idx="8349">
                  <c:v>0.158</c:v>
                </c:pt>
                <c:pt idx="8350">
                  <c:v>0.155</c:v>
                </c:pt>
                <c:pt idx="8351">
                  <c:v>0.152</c:v>
                </c:pt>
                <c:pt idx="8352">
                  <c:v>0.15</c:v>
                </c:pt>
                <c:pt idx="8353">
                  <c:v>0.14799999999999999</c:v>
                </c:pt>
                <c:pt idx="8354">
                  <c:v>0.14499999999999999</c:v>
                </c:pt>
                <c:pt idx="8355">
                  <c:v>0.14299999999999999</c:v>
                </c:pt>
                <c:pt idx="8356">
                  <c:v>0.14099999999999999</c:v>
                </c:pt>
                <c:pt idx="8357">
                  <c:v>0.13900000000000001</c:v>
                </c:pt>
                <c:pt idx="8358">
                  <c:v>0.13700000000000001</c:v>
                </c:pt>
                <c:pt idx="8359">
                  <c:v>0.13500000000000001</c:v>
                </c:pt>
                <c:pt idx="8360">
                  <c:v>0.13300000000000001</c:v>
                </c:pt>
                <c:pt idx="8361">
                  <c:v>0.13100000000000001</c:v>
                </c:pt>
                <c:pt idx="8362">
                  <c:v>0.129</c:v>
                </c:pt>
                <c:pt idx="8363">
                  <c:v>0.127</c:v>
                </c:pt>
                <c:pt idx="8364">
                  <c:v>0.126</c:v>
                </c:pt>
                <c:pt idx="8365">
                  <c:v>0.124</c:v>
                </c:pt>
                <c:pt idx="8366">
                  <c:v>0.122</c:v>
                </c:pt>
                <c:pt idx="8367">
                  <c:v>0.121</c:v>
                </c:pt>
                <c:pt idx="8368">
                  <c:v>0.11899999999999999</c:v>
                </c:pt>
                <c:pt idx="8369">
                  <c:v>0.11799999999999999</c:v>
                </c:pt>
                <c:pt idx="8370">
                  <c:v>0.11600000000000001</c:v>
                </c:pt>
                <c:pt idx="8371">
                  <c:v>0.115</c:v>
                </c:pt>
                <c:pt idx="8372">
                  <c:v>0.113</c:v>
                </c:pt>
                <c:pt idx="8373">
                  <c:v>0.112</c:v>
                </c:pt>
                <c:pt idx="8374">
                  <c:v>0.111</c:v>
                </c:pt>
                <c:pt idx="8375">
                  <c:v>0.109</c:v>
                </c:pt>
                <c:pt idx="8376">
                  <c:v>0.108</c:v>
                </c:pt>
                <c:pt idx="8377">
                  <c:v>0.107</c:v>
                </c:pt>
                <c:pt idx="8378">
                  <c:v>0.106</c:v>
                </c:pt>
                <c:pt idx="8379">
                  <c:v>0.104</c:v>
                </c:pt>
                <c:pt idx="8380">
                  <c:v>0.10299999999999999</c:v>
                </c:pt>
                <c:pt idx="8381">
                  <c:v>0.10199999999999999</c:v>
                </c:pt>
                <c:pt idx="8382">
                  <c:v>0.10100000000000001</c:v>
                </c:pt>
                <c:pt idx="8383">
                  <c:v>0.1</c:v>
                </c:pt>
                <c:pt idx="8384">
                  <c:v>9.9000000000000005E-2</c:v>
                </c:pt>
                <c:pt idx="8385">
                  <c:v>9.8000000000000004E-2</c:v>
                </c:pt>
                <c:pt idx="8386">
                  <c:v>9.7000000000000003E-2</c:v>
                </c:pt>
                <c:pt idx="8387">
                  <c:v>9.6000000000000002E-2</c:v>
                </c:pt>
                <c:pt idx="8388">
                  <c:v>9.5000000000000001E-2</c:v>
                </c:pt>
                <c:pt idx="8389">
                  <c:v>9.4E-2</c:v>
                </c:pt>
                <c:pt idx="8390">
                  <c:v>9.2999999999999999E-2</c:v>
                </c:pt>
                <c:pt idx="8391">
                  <c:v>9.1999999999999998E-2</c:v>
                </c:pt>
                <c:pt idx="8392">
                  <c:v>9.0999999999999998E-2</c:v>
                </c:pt>
                <c:pt idx="8393">
                  <c:v>0.09</c:v>
                </c:pt>
                <c:pt idx="8394">
                  <c:v>8.8999999999999996E-2</c:v>
                </c:pt>
                <c:pt idx="8395">
                  <c:v>8.8999999999999996E-2</c:v>
                </c:pt>
                <c:pt idx="8396">
                  <c:v>8.7999999999999995E-2</c:v>
                </c:pt>
                <c:pt idx="8397">
                  <c:v>8.6999999999999994E-2</c:v>
                </c:pt>
                <c:pt idx="8398">
                  <c:v>8.5999999999999993E-2</c:v>
                </c:pt>
                <c:pt idx="8399">
                  <c:v>8.5000000000000006E-2</c:v>
                </c:pt>
                <c:pt idx="8400">
                  <c:v>0.94</c:v>
                </c:pt>
                <c:pt idx="8401">
                  <c:v>0.85499999999999998</c:v>
                </c:pt>
                <c:pt idx="8402">
                  <c:v>0.78300000000000003</c:v>
                </c:pt>
                <c:pt idx="8403">
                  <c:v>0.72299999999999998</c:v>
                </c:pt>
                <c:pt idx="8404">
                  <c:v>0.67100000000000004</c:v>
                </c:pt>
                <c:pt idx="8405">
                  <c:v>0.627</c:v>
                </c:pt>
                <c:pt idx="8406">
                  <c:v>0.58799999999999997</c:v>
                </c:pt>
                <c:pt idx="8407">
                  <c:v>0.55300000000000005</c:v>
                </c:pt>
                <c:pt idx="8408">
                  <c:v>0.52200000000000002</c:v>
                </c:pt>
                <c:pt idx="8409">
                  <c:v>0.495</c:v>
                </c:pt>
                <c:pt idx="8410">
                  <c:v>0.47</c:v>
                </c:pt>
                <c:pt idx="8411">
                  <c:v>0.44800000000000001</c:v>
                </c:pt>
                <c:pt idx="8412">
                  <c:v>0.42699999999999999</c:v>
                </c:pt>
                <c:pt idx="8413">
                  <c:v>0.40899999999999997</c:v>
                </c:pt>
                <c:pt idx="8414">
                  <c:v>0.39200000000000002</c:v>
                </c:pt>
                <c:pt idx="8415">
                  <c:v>0.376</c:v>
                </c:pt>
                <c:pt idx="8416">
                  <c:v>0.36199999999999999</c:v>
                </c:pt>
                <c:pt idx="8417">
                  <c:v>0.34799999999999998</c:v>
                </c:pt>
                <c:pt idx="8418">
                  <c:v>0.33600000000000002</c:v>
                </c:pt>
                <c:pt idx="8419">
                  <c:v>0.32400000000000001</c:v>
                </c:pt>
                <c:pt idx="8420">
                  <c:v>0.313</c:v>
                </c:pt>
                <c:pt idx="8421">
                  <c:v>0.30299999999999999</c:v>
                </c:pt>
                <c:pt idx="8422">
                  <c:v>0.29399999999999998</c:v>
                </c:pt>
                <c:pt idx="8423">
                  <c:v>0.28499999999999998</c:v>
                </c:pt>
                <c:pt idx="8424">
                  <c:v>0.27600000000000002</c:v>
                </c:pt>
                <c:pt idx="8425">
                  <c:v>0.26900000000000002</c:v>
                </c:pt>
                <c:pt idx="8426">
                  <c:v>0.26100000000000001</c:v>
                </c:pt>
                <c:pt idx="8427">
                  <c:v>0.254</c:v>
                </c:pt>
                <c:pt idx="8428">
                  <c:v>0.247</c:v>
                </c:pt>
                <c:pt idx="8429">
                  <c:v>0.24099999999999999</c:v>
                </c:pt>
                <c:pt idx="8430">
                  <c:v>0.23499999999999999</c:v>
                </c:pt>
                <c:pt idx="8431">
                  <c:v>0.22900000000000001</c:v>
                </c:pt>
                <c:pt idx="8432">
                  <c:v>0.224</c:v>
                </c:pt>
                <c:pt idx="8433">
                  <c:v>0.219</c:v>
                </c:pt>
                <c:pt idx="8434">
                  <c:v>0.214</c:v>
                </c:pt>
                <c:pt idx="8435">
                  <c:v>0.20899999999999999</c:v>
                </c:pt>
                <c:pt idx="8436">
                  <c:v>0.20399999999999999</c:v>
                </c:pt>
                <c:pt idx="8437">
                  <c:v>0.2</c:v>
                </c:pt>
                <c:pt idx="8438">
                  <c:v>0.19600000000000001</c:v>
                </c:pt>
                <c:pt idx="8439">
                  <c:v>0.192</c:v>
                </c:pt>
                <c:pt idx="8440">
                  <c:v>0.188</c:v>
                </c:pt>
                <c:pt idx="8441">
                  <c:v>0.184</c:v>
                </c:pt>
                <c:pt idx="8442">
                  <c:v>0.18099999999999999</c:v>
                </c:pt>
                <c:pt idx="8443">
                  <c:v>0.17699999999999999</c:v>
                </c:pt>
                <c:pt idx="8444">
                  <c:v>0.17399999999999999</c:v>
                </c:pt>
                <c:pt idx="8445">
                  <c:v>0.17100000000000001</c:v>
                </c:pt>
                <c:pt idx="8446">
                  <c:v>0.16800000000000001</c:v>
                </c:pt>
                <c:pt idx="8447">
                  <c:v>0.16500000000000001</c:v>
                </c:pt>
                <c:pt idx="8448">
                  <c:v>0.16200000000000001</c:v>
                </c:pt>
                <c:pt idx="8449">
                  <c:v>0.159</c:v>
                </c:pt>
                <c:pt idx="8450">
                  <c:v>0.157</c:v>
                </c:pt>
                <c:pt idx="8451">
                  <c:v>0.154</c:v>
                </c:pt>
                <c:pt idx="8452">
                  <c:v>0.152</c:v>
                </c:pt>
                <c:pt idx="8453">
                  <c:v>0.14899999999999999</c:v>
                </c:pt>
                <c:pt idx="8454">
                  <c:v>0.14699999999999999</c:v>
                </c:pt>
                <c:pt idx="8455">
                  <c:v>0.14499999999999999</c:v>
                </c:pt>
                <c:pt idx="8456">
                  <c:v>0.14199999999999999</c:v>
                </c:pt>
                <c:pt idx="8457">
                  <c:v>0.14000000000000001</c:v>
                </c:pt>
                <c:pt idx="8458">
                  <c:v>0.13800000000000001</c:v>
                </c:pt>
                <c:pt idx="8459">
                  <c:v>0.13600000000000001</c:v>
                </c:pt>
                <c:pt idx="8460">
                  <c:v>0.13400000000000001</c:v>
                </c:pt>
                <c:pt idx="8461">
                  <c:v>0.13200000000000001</c:v>
                </c:pt>
                <c:pt idx="8462">
                  <c:v>0.13100000000000001</c:v>
                </c:pt>
                <c:pt idx="8463">
                  <c:v>0.129</c:v>
                </c:pt>
                <c:pt idx="8464">
                  <c:v>0.127</c:v>
                </c:pt>
                <c:pt idx="8465">
                  <c:v>0.125</c:v>
                </c:pt>
                <c:pt idx="8466">
                  <c:v>0.124</c:v>
                </c:pt>
                <c:pt idx="8467">
                  <c:v>0.122</c:v>
                </c:pt>
                <c:pt idx="8468">
                  <c:v>0.121</c:v>
                </c:pt>
                <c:pt idx="8469">
                  <c:v>0.11899999999999999</c:v>
                </c:pt>
                <c:pt idx="8470">
                  <c:v>0.11799999999999999</c:v>
                </c:pt>
                <c:pt idx="8471">
                  <c:v>0.11600000000000001</c:v>
                </c:pt>
                <c:pt idx="8472">
                  <c:v>0.115</c:v>
                </c:pt>
                <c:pt idx="8473">
                  <c:v>0.113</c:v>
                </c:pt>
                <c:pt idx="8474">
                  <c:v>0.112</c:v>
                </c:pt>
                <c:pt idx="8475">
                  <c:v>0.111</c:v>
                </c:pt>
                <c:pt idx="8476">
                  <c:v>0.109</c:v>
                </c:pt>
                <c:pt idx="8477">
                  <c:v>0.108</c:v>
                </c:pt>
                <c:pt idx="8478">
                  <c:v>0.107</c:v>
                </c:pt>
                <c:pt idx="8479">
                  <c:v>0.106</c:v>
                </c:pt>
                <c:pt idx="8480">
                  <c:v>0.104</c:v>
                </c:pt>
                <c:pt idx="8481">
                  <c:v>0.10299999999999999</c:v>
                </c:pt>
                <c:pt idx="8482">
                  <c:v>0.10199999999999999</c:v>
                </c:pt>
                <c:pt idx="8483">
                  <c:v>0.10100000000000001</c:v>
                </c:pt>
                <c:pt idx="8484">
                  <c:v>0.1</c:v>
                </c:pt>
                <c:pt idx="8485">
                  <c:v>9.9000000000000005E-2</c:v>
                </c:pt>
                <c:pt idx="8486">
                  <c:v>9.8000000000000004E-2</c:v>
                </c:pt>
                <c:pt idx="8487">
                  <c:v>9.7000000000000003E-2</c:v>
                </c:pt>
                <c:pt idx="8488">
                  <c:v>9.6000000000000002E-2</c:v>
                </c:pt>
                <c:pt idx="8489">
                  <c:v>9.5000000000000001E-2</c:v>
                </c:pt>
                <c:pt idx="8490">
                  <c:v>9.4E-2</c:v>
                </c:pt>
                <c:pt idx="8491">
                  <c:v>9.2999999999999999E-2</c:v>
                </c:pt>
                <c:pt idx="8492">
                  <c:v>9.1999999999999998E-2</c:v>
                </c:pt>
                <c:pt idx="8493">
                  <c:v>9.0999999999999998E-2</c:v>
                </c:pt>
                <c:pt idx="8494">
                  <c:v>0.09</c:v>
                </c:pt>
                <c:pt idx="8495">
                  <c:v>0.09</c:v>
                </c:pt>
                <c:pt idx="8496">
                  <c:v>8.8999999999999996E-2</c:v>
                </c:pt>
                <c:pt idx="8497">
                  <c:v>8.7999999999999995E-2</c:v>
                </c:pt>
                <c:pt idx="8498">
                  <c:v>8.6999999999999994E-2</c:v>
                </c:pt>
                <c:pt idx="8499">
                  <c:v>8.5999999999999993E-2</c:v>
                </c:pt>
                <c:pt idx="8500">
                  <c:v>0.95</c:v>
                </c:pt>
                <c:pt idx="8501">
                  <c:v>0.86399999999999999</c:v>
                </c:pt>
                <c:pt idx="8502">
                  <c:v>0.79200000000000004</c:v>
                </c:pt>
                <c:pt idx="8503">
                  <c:v>0.73099999999999998</c:v>
                </c:pt>
                <c:pt idx="8504">
                  <c:v>0.67900000000000005</c:v>
                </c:pt>
                <c:pt idx="8505">
                  <c:v>0.63300000000000001</c:v>
                </c:pt>
                <c:pt idx="8506">
                  <c:v>0.59399999999999997</c:v>
                </c:pt>
                <c:pt idx="8507">
                  <c:v>0.55900000000000005</c:v>
                </c:pt>
                <c:pt idx="8508">
                  <c:v>0.52800000000000002</c:v>
                </c:pt>
                <c:pt idx="8509">
                  <c:v>0.5</c:v>
                </c:pt>
                <c:pt idx="8510">
                  <c:v>0.47499999999999998</c:v>
                </c:pt>
                <c:pt idx="8511">
                  <c:v>0.45200000000000001</c:v>
                </c:pt>
                <c:pt idx="8512">
                  <c:v>0.432</c:v>
                </c:pt>
                <c:pt idx="8513">
                  <c:v>0.41299999999999998</c:v>
                </c:pt>
                <c:pt idx="8514">
                  <c:v>0.39600000000000002</c:v>
                </c:pt>
                <c:pt idx="8515">
                  <c:v>0.38</c:v>
                </c:pt>
                <c:pt idx="8516">
                  <c:v>0.36499999999999999</c:v>
                </c:pt>
                <c:pt idx="8517">
                  <c:v>0.35199999999999998</c:v>
                </c:pt>
                <c:pt idx="8518">
                  <c:v>0.33900000000000002</c:v>
                </c:pt>
                <c:pt idx="8519">
                  <c:v>0.32800000000000001</c:v>
                </c:pt>
                <c:pt idx="8520">
                  <c:v>0.317</c:v>
                </c:pt>
                <c:pt idx="8521">
                  <c:v>0.30599999999999999</c:v>
                </c:pt>
                <c:pt idx="8522">
                  <c:v>0.29699999999999999</c:v>
                </c:pt>
                <c:pt idx="8523">
                  <c:v>0.28799999999999998</c:v>
                </c:pt>
                <c:pt idx="8524">
                  <c:v>0.27900000000000003</c:v>
                </c:pt>
                <c:pt idx="8525">
                  <c:v>0.27100000000000002</c:v>
                </c:pt>
                <c:pt idx="8526">
                  <c:v>0.26400000000000001</c:v>
                </c:pt>
                <c:pt idx="8527">
                  <c:v>0.25700000000000001</c:v>
                </c:pt>
                <c:pt idx="8528">
                  <c:v>0.25</c:v>
                </c:pt>
                <c:pt idx="8529">
                  <c:v>0.24399999999999999</c:v>
                </c:pt>
                <c:pt idx="8530">
                  <c:v>0.23799999999999999</c:v>
                </c:pt>
                <c:pt idx="8531">
                  <c:v>0.23200000000000001</c:v>
                </c:pt>
                <c:pt idx="8532">
                  <c:v>0.22600000000000001</c:v>
                </c:pt>
                <c:pt idx="8533">
                  <c:v>0.221</c:v>
                </c:pt>
                <c:pt idx="8534">
                  <c:v>0.216</c:v>
                </c:pt>
                <c:pt idx="8535">
                  <c:v>0.21099999999999999</c:v>
                </c:pt>
                <c:pt idx="8536">
                  <c:v>0.20699999999999999</c:v>
                </c:pt>
                <c:pt idx="8537">
                  <c:v>0.20200000000000001</c:v>
                </c:pt>
                <c:pt idx="8538">
                  <c:v>0.19800000000000001</c:v>
                </c:pt>
                <c:pt idx="8539">
                  <c:v>0.19400000000000001</c:v>
                </c:pt>
                <c:pt idx="8540">
                  <c:v>0.19</c:v>
                </c:pt>
                <c:pt idx="8541">
                  <c:v>0.186</c:v>
                </c:pt>
                <c:pt idx="8542">
                  <c:v>0.183</c:v>
                </c:pt>
                <c:pt idx="8543">
                  <c:v>0.17899999999999999</c:v>
                </c:pt>
                <c:pt idx="8544">
                  <c:v>0.17599999999999999</c:v>
                </c:pt>
                <c:pt idx="8545">
                  <c:v>0.17299999999999999</c:v>
                </c:pt>
                <c:pt idx="8546">
                  <c:v>0.17</c:v>
                </c:pt>
                <c:pt idx="8547">
                  <c:v>0.16700000000000001</c:v>
                </c:pt>
                <c:pt idx="8548">
                  <c:v>0.16400000000000001</c:v>
                </c:pt>
                <c:pt idx="8549">
                  <c:v>0.161</c:v>
                </c:pt>
                <c:pt idx="8550">
                  <c:v>0.158</c:v>
                </c:pt>
                <c:pt idx="8551">
                  <c:v>0.156</c:v>
                </c:pt>
                <c:pt idx="8552">
                  <c:v>0.153</c:v>
                </c:pt>
                <c:pt idx="8553">
                  <c:v>0.151</c:v>
                </c:pt>
                <c:pt idx="8554">
                  <c:v>0.14799999999999999</c:v>
                </c:pt>
                <c:pt idx="8555">
                  <c:v>0.14599999999999999</c:v>
                </c:pt>
                <c:pt idx="8556">
                  <c:v>0.14399999999999999</c:v>
                </c:pt>
                <c:pt idx="8557">
                  <c:v>0.14199999999999999</c:v>
                </c:pt>
                <c:pt idx="8558">
                  <c:v>0.14000000000000001</c:v>
                </c:pt>
                <c:pt idx="8559">
                  <c:v>0.13800000000000001</c:v>
                </c:pt>
                <c:pt idx="8560">
                  <c:v>0.13600000000000001</c:v>
                </c:pt>
                <c:pt idx="8561">
                  <c:v>0.13400000000000001</c:v>
                </c:pt>
                <c:pt idx="8562">
                  <c:v>0.13200000000000001</c:v>
                </c:pt>
                <c:pt idx="8563">
                  <c:v>0.13</c:v>
                </c:pt>
                <c:pt idx="8564">
                  <c:v>0.128</c:v>
                </c:pt>
                <c:pt idx="8565">
                  <c:v>0.127</c:v>
                </c:pt>
                <c:pt idx="8566">
                  <c:v>0.125</c:v>
                </c:pt>
                <c:pt idx="8567">
                  <c:v>0.123</c:v>
                </c:pt>
                <c:pt idx="8568">
                  <c:v>0.122</c:v>
                </c:pt>
                <c:pt idx="8569">
                  <c:v>0.12</c:v>
                </c:pt>
                <c:pt idx="8570">
                  <c:v>0.11899999999999999</c:v>
                </c:pt>
                <c:pt idx="8571">
                  <c:v>0.11700000000000001</c:v>
                </c:pt>
                <c:pt idx="8572">
                  <c:v>0.11600000000000001</c:v>
                </c:pt>
                <c:pt idx="8573">
                  <c:v>0.114</c:v>
                </c:pt>
                <c:pt idx="8574">
                  <c:v>0.113</c:v>
                </c:pt>
                <c:pt idx="8575">
                  <c:v>0.112</c:v>
                </c:pt>
                <c:pt idx="8576">
                  <c:v>0.11</c:v>
                </c:pt>
                <c:pt idx="8577">
                  <c:v>0.109</c:v>
                </c:pt>
                <c:pt idx="8578">
                  <c:v>0.108</c:v>
                </c:pt>
                <c:pt idx="8579">
                  <c:v>0.107</c:v>
                </c:pt>
                <c:pt idx="8580">
                  <c:v>0.106</c:v>
                </c:pt>
                <c:pt idx="8581">
                  <c:v>0.104</c:v>
                </c:pt>
                <c:pt idx="8582">
                  <c:v>0.10299999999999999</c:v>
                </c:pt>
                <c:pt idx="8583">
                  <c:v>0.10199999999999999</c:v>
                </c:pt>
                <c:pt idx="8584">
                  <c:v>0.10100000000000001</c:v>
                </c:pt>
                <c:pt idx="8585">
                  <c:v>0.1</c:v>
                </c:pt>
                <c:pt idx="8586">
                  <c:v>9.9000000000000005E-2</c:v>
                </c:pt>
                <c:pt idx="8587">
                  <c:v>9.8000000000000004E-2</c:v>
                </c:pt>
                <c:pt idx="8588">
                  <c:v>9.7000000000000003E-2</c:v>
                </c:pt>
                <c:pt idx="8589">
                  <c:v>9.6000000000000002E-2</c:v>
                </c:pt>
                <c:pt idx="8590">
                  <c:v>9.5000000000000001E-2</c:v>
                </c:pt>
                <c:pt idx="8591">
                  <c:v>9.4E-2</c:v>
                </c:pt>
                <c:pt idx="8592">
                  <c:v>9.2999999999999999E-2</c:v>
                </c:pt>
                <c:pt idx="8593">
                  <c:v>9.1999999999999998E-2</c:v>
                </c:pt>
                <c:pt idx="8594">
                  <c:v>9.0999999999999998E-2</c:v>
                </c:pt>
                <c:pt idx="8595">
                  <c:v>0.09</c:v>
                </c:pt>
                <c:pt idx="8596">
                  <c:v>0.09</c:v>
                </c:pt>
                <c:pt idx="8597">
                  <c:v>8.8999999999999996E-2</c:v>
                </c:pt>
                <c:pt idx="8598">
                  <c:v>8.7999999999999995E-2</c:v>
                </c:pt>
                <c:pt idx="8599">
                  <c:v>8.6999999999999994E-2</c:v>
                </c:pt>
                <c:pt idx="8600">
                  <c:v>0.96</c:v>
                </c:pt>
                <c:pt idx="8601">
                  <c:v>0.873</c:v>
                </c:pt>
                <c:pt idx="8602">
                  <c:v>0.8</c:v>
                </c:pt>
                <c:pt idx="8603">
                  <c:v>0.73799999999999999</c:v>
                </c:pt>
                <c:pt idx="8604">
                  <c:v>0.68600000000000005</c:v>
                </c:pt>
                <c:pt idx="8605">
                  <c:v>0.64</c:v>
                </c:pt>
                <c:pt idx="8606">
                  <c:v>0.6</c:v>
                </c:pt>
                <c:pt idx="8607">
                  <c:v>0.56499999999999995</c:v>
                </c:pt>
                <c:pt idx="8608">
                  <c:v>0.53300000000000003</c:v>
                </c:pt>
                <c:pt idx="8609">
                  <c:v>0.505</c:v>
                </c:pt>
                <c:pt idx="8610">
                  <c:v>0.48</c:v>
                </c:pt>
                <c:pt idx="8611">
                  <c:v>0.45700000000000002</c:v>
                </c:pt>
                <c:pt idx="8612">
                  <c:v>0.436</c:v>
                </c:pt>
                <c:pt idx="8613">
                  <c:v>0.41699999999999998</c:v>
                </c:pt>
                <c:pt idx="8614">
                  <c:v>0.4</c:v>
                </c:pt>
                <c:pt idx="8615">
                  <c:v>0.38400000000000001</c:v>
                </c:pt>
                <c:pt idx="8616">
                  <c:v>0.36899999999999999</c:v>
                </c:pt>
                <c:pt idx="8617">
                  <c:v>0.35599999999999998</c:v>
                </c:pt>
                <c:pt idx="8618">
                  <c:v>0.34300000000000003</c:v>
                </c:pt>
                <c:pt idx="8619">
                  <c:v>0.33100000000000002</c:v>
                </c:pt>
                <c:pt idx="8620">
                  <c:v>0.32</c:v>
                </c:pt>
                <c:pt idx="8621">
                  <c:v>0.31</c:v>
                </c:pt>
                <c:pt idx="8622">
                  <c:v>0.3</c:v>
                </c:pt>
                <c:pt idx="8623">
                  <c:v>0.29099999999999998</c:v>
                </c:pt>
                <c:pt idx="8624">
                  <c:v>0.28199999999999997</c:v>
                </c:pt>
                <c:pt idx="8625">
                  <c:v>0.27400000000000002</c:v>
                </c:pt>
                <c:pt idx="8626">
                  <c:v>0.26700000000000002</c:v>
                </c:pt>
                <c:pt idx="8627">
                  <c:v>0.25900000000000001</c:v>
                </c:pt>
                <c:pt idx="8628">
                  <c:v>0.253</c:v>
                </c:pt>
                <c:pt idx="8629">
                  <c:v>0.246</c:v>
                </c:pt>
                <c:pt idx="8630">
                  <c:v>0.24</c:v>
                </c:pt>
                <c:pt idx="8631">
                  <c:v>0.23400000000000001</c:v>
                </c:pt>
                <c:pt idx="8632">
                  <c:v>0.22900000000000001</c:v>
                </c:pt>
                <c:pt idx="8633">
                  <c:v>0.223</c:v>
                </c:pt>
                <c:pt idx="8634">
                  <c:v>0.218</c:v>
                </c:pt>
                <c:pt idx="8635">
                  <c:v>0.21299999999999999</c:v>
                </c:pt>
                <c:pt idx="8636">
                  <c:v>0.20899999999999999</c:v>
                </c:pt>
                <c:pt idx="8637">
                  <c:v>0.20399999999999999</c:v>
                </c:pt>
                <c:pt idx="8638">
                  <c:v>0.2</c:v>
                </c:pt>
                <c:pt idx="8639">
                  <c:v>0.19600000000000001</c:v>
                </c:pt>
                <c:pt idx="8640">
                  <c:v>0.192</c:v>
                </c:pt>
                <c:pt idx="8641">
                  <c:v>0.188</c:v>
                </c:pt>
                <c:pt idx="8642">
                  <c:v>0.185</c:v>
                </c:pt>
                <c:pt idx="8643">
                  <c:v>0.18099999999999999</c:v>
                </c:pt>
                <c:pt idx="8644">
                  <c:v>0.17799999999999999</c:v>
                </c:pt>
                <c:pt idx="8645">
                  <c:v>0.17499999999999999</c:v>
                </c:pt>
                <c:pt idx="8646">
                  <c:v>0.17100000000000001</c:v>
                </c:pt>
                <c:pt idx="8647">
                  <c:v>0.16800000000000001</c:v>
                </c:pt>
                <c:pt idx="8648">
                  <c:v>0.16600000000000001</c:v>
                </c:pt>
                <c:pt idx="8649">
                  <c:v>0.16300000000000001</c:v>
                </c:pt>
                <c:pt idx="8650">
                  <c:v>0.16</c:v>
                </c:pt>
                <c:pt idx="8651">
                  <c:v>0.157</c:v>
                </c:pt>
                <c:pt idx="8652">
                  <c:v>0.155</c:v>
                </c:pt>
                <c:pt idx="8653">
                  <c:v>0.152</c:v>
                </c:pt>
                <c:pt idx="8654">
                  <c:v>0.15</c:v>
                </c:pt>
                <c:pt idx="8655">
                  <c:v>0.14799999999999999</c:v>
                </c:pt>
                <c:pt idx="8656">
                  <c:v>0.14499999999999999</c:v>
                </c:pt>
                <c:pt idx="8657">
                  <c:v>0.14299999999999999</c:v>
                </c:pt>
                <c:pt idx="8658">
                  <c:v>0.14099999999999999</c:v>
                </c:pt>
                <c:pt idx="8659">
                  <c:v>0.13900000000000001</c:v>
                </c:pt>
                <c:pt idx="8660">
                  <c:v>0.13700000000000001</c:v>
                </c:pt>
                <c:pt idx="8661">
                  <c:v>0.13500000000000001</c:v>
                </c:pt>
                <c:pt idx="8662">
                  <c:v>0.13300000000000001</c:v>
                </c:pt>
                <c:pt idx="8663">
                  <c:v>0.13200000000000001</c:v>
                </c:pt>
                <c:pt idx="8664">
                  <c:v>0.13</c:v>
                </c:pt>
                <c:pt idx="8665">
                  <c:v>0.128</c:v>
                </c:pt>
                <c:pt idx="8666">
                  <c:v>0.126</c:v>
                </c:pt>
                <c:pt idx="8667">
                  <c:v>0.125</c:v>
                </c:pt>
                <c:pt idx="8668">
                  <c:v>0.123</c:v>
                </c:pt>
                <c:pt idx="8669">
                  <c:v>0.122</c:v>
                </c:pt>
                <c:pt idx="8670">
                  <c:v>0.12</c:v>
                </c:pt>
                <c:pt idx="8671">
                  <c:v>0.11899999999999999</c:v>
                </c:pt>
                <c:pt idx="8672">
                  <c:v>0.11700000000000001</c:v>
                </c:pt>
                <c:pt idx="8673">
                  <c:v>0.11600000000000001</c:v>
                </c:pt>
                <c:pt idx="8674">
                  <c:v>0.114</c:v>
                </c:pt>
                <c:pt idx="8675">
                  <c:v>0.113</c:v>
                </c:pt>
                <c:pt idx="8676">
                  <c:v>0.112</c:v>
                </c:pt>
                <c:pt idx="8677">
                  <c:v>0.11</c:v>
                </c:pt>
                <c:pt idx="8678">
                  <c:v>0.109</c:v>
                </c:pt>
                <c:pt idx="8679">
                  <c:v>0.108</c:v>
                </c:pt>
                <c:pt idx="8680">
                  <c:v>0.107</c:v>
                </c:pt>
                <c:pt idx="8681">
                  <c:v>0.105</c:v>
                </c:pt>
                <c:pt idx="8682">
                  <c:v>0.104</c:v>
                </c:pt>
                <c:pt idx="8683">
                  <c:v>0.10299999999999999</c:v>
                </c:pt>
                <c:pt idx="8684">
                  <c:v>0.10199999999999999</c:v>
                </c:pt>
                <c:pt idx="8685">
                  <c:v>0.10100000000000001</c:v>
                </c:pt>
                <c:pt idx="8686">
                  <c:v>0.1</c:v>
                </c:pt>
                <c:pt idx="8687">
                  <c:v>9.9000000000000005E-2</c:v>
                </c:pt>
                <c:pt idx="8688">
                  <c:v>9.8000000000000004E-2</c:v>
                </c:pt>
                <c:pt idx="8689">
                  <c:v>9.7000000000000003E-2</c:v>
                </c:pt>
                <c:pt idx="8690">
                  <c:v>9.6000000000000002E-2</c:v>
                </c:pt>
                <c:pt idx="8691">
                  <c:v>9.5000000000000001E-2</c:v>
                </c:pt>
                <c:pt idx="8692">
                  <c:v>9.4E-2</c:v>
                </c:pt>
                <c:pt idx="8693">
                  <c:v>9.2999999999999999E-2</c:v>
                </c:pt>
                <c:pt idx="8694">
                  <c:v>9.1999999999999998E-2</c:v>
                </c:pt>
                <c:pt idx="8695">
                  <c:v>9.0999999999999998E-2</c:v>
                </c:pt>
                <c:pt idx="8696">
                  <c:v>9.0999999999999998E-2</c:v>
                </c:pt>
                <c:pt idx="8697">
                  <c:v>0.09</c:v>
                </c:pt>
                <c:pt idx="8698">
                  <c:v>8.8999999999999996E-2</c:v>
                </c:pt>
                <c:pt idx="8699">
                  <c:v>8.7999999999999995E-2</c:v>
                </c:pt>
                <c:pt idx="8700">
                  <c:v>0.97</c:v>
                </c:pt>
                <c:pt idx="8701">
                  <c:v>0.88200000000000001</c:v>
                </c:pt>
                <c:pt idx="8702">
                  <c:v>0.80800000000000005</c:v>
                </c:pt>
                <c:pt idx="8703">
                  <c:v>0.746</c:v>
                </c:pt>
                <c:pt idx="8704">
                  <c:v>0.69299999999999995</c:v>
                </c:pt>
                <c:pt idx="8705">
                  <c:v>0.64700000000000002</c:v>
                </c:pt>
                <c:pt idx="8706">
                  <c:v>0.60599999999999998</c:v>
                </c:pt>
                <c:pt idx="8707">
                  <c:v>0.57099999999999995</c:v>
                </c:pt>
                <c:pt idx="8708">
                  <c:v>0.53900000000000003</c:v>
                </c:pt>
                <c:pt idx="8709">
                  <c:v>0.51100000000000001</c:v>
                </c:pt>
                <c:pt idx="8710">
                  <c:v>0.48499999999999999</c:v>
                </c:pt>
                <c:pt idx="8711">
                  <c:v>0.46200000000000002</c:v>
                </c:pt>
                <c:pt idx="8712">
                  <c:v>0.441</c:v>
                </c:pt>
                <c:pt idx="8713">
                  <c:v>0.42199999999999999</c:v>
                </c:pt>
                <c:pt idx="8714">
                  <c:v>0.40400000000000003</c:v>
                </c:pt>
                <c:pt idx="8715">
                  <c:v>0.38800000000000001</c:v>
                </c:pt>
                <c:pt idx="8716">
                  <c:v>0.373</c:v>
                </c:pt>
                <c:pt idx="8717">
                  <c:v>0.35899999999999999</c:v>
                </c:pt>
                <c:pt idx="8718">
                  <c:v>0.34599999999999997</c:v>
                </c:pt>
                <c:pt idx="8719">
                  <c:v>0.33400000000000002</c:v>
                </c:pt>
                <c:pt idx="8720">
                  <c:v>0.32300000000000001</c:v>
                </c:pt>
                <c:pt idx="8721">
                  <c:v>0.313</c:v>
                </c:pt>
                <c:pt idx="8722">
                  <c:v>0.30299999999999999</c:v>
                </c:pt>
                <c:pt idx="8723">
                  <c:v>0.29399999999999998</c:v>
                </c:pt>
                <c:pt idx="8724">
                  <c:v>0.28499999999999998</c:v>
                </c:pt>
                <c:pt idx="8725">
                  <c:v>0.27700000000000002</c:v>
                </c:pt>
                <c:pt idx="8726">
                  <c:v>0.26900000000000002</c:v>
                </c:pt>
                <c:pt idx="8727">
                  <c:v>0.26200000000000001</c:v>
                </c:pt>
                <c:pt idx="8728">
                  <c:v>0.255</c:v>
                </c:pt>
                <c:pt idx="8729">
                  <c:v>0.249</c:v>
                </c:pt>
                <c:pt idx="8730">
                  <c:v>0.24299999999999999</c:v>
                </c:pt>
                <c:pt idx="8731">
                  <c:v>0.23699999999999999</c:v>
                </c:pt>
                <c:pt idx="8732">
                  <c:v>0.23100000000000001</c:v>
                </c:pt>
                <c:pt idx="8733">
                  <c:v>0.22600000000000001</c:v>
                </c:pt>
                <c:pt idx="8734">
                  <c:v>0.22</c:v>
                </c:pt>
                <c:pt idx="8735">
                  <c:v>0.216</c:v>
                </c:pt>
                <c:pt idx="8736">
                  <c:v>0.21099999999999999</c:v>
                </c:pt>
                <c:pt idx="8737">
                  <c:v>0.20599999999999999</c:v>
                </c:pt>
                <c:pt idx="8738">
                  <c:v>0.20200000000000001</c:v>
                </c:pt>
                <c:pt idx="8739">
                  <c:v>0.19800000000000001</c:v>
                </c:pt>
                <c:pt idx="8740">
                  <c:v>0.19400000000000001</c:v>
                </c:pt>
                <c:pt idx="8741">
                  <c:v>0.19</c:v>
                </c:pt>
                <c:pt idx="8742">
                  <c:v>0.187</c:v>
                </c:pt>
                <c:pt idx="8743">
                  <c:v>0.183</c:v>
                </c:pt>
                <c:pt idx="8744">
                  <c:v>0.18</c:v>
                </c:pt>
                <c:pt idx="8745">
                  <c:v>0.17599999999999999</c:v>
                </c:pt>
                <c:pt idx="8746">
                  <c:v>0.17299999999999999</c:v>
                </c:pt>
                <c:pt idx="8747">
                  <c:v>0.17</c:v>
                </c:pt>
                <c:pt idx="8748">
                  <c:v>0.16700000000000001</c:v>
                </c:pt>
                <c:pt idx="8749">
                  <c:v>0.16400000000000001</c:v>
                </c:pt>
                <c:pt idx="8750">
                  <c:v>0.16200000000000001</c:v>
                </c:pt>
                <c:pt idx="8751">
                  <c:v>0.159</c:v>
                </c:pt>
                <c:pt idx="8752">
                  <c:v>0.156</c:v>
                </c:pt>
                <c:pt idx="8753">
                  <c:v>0.154</c:v>
                </c:pt>
                <c:pt idx="8754">
                  <c:v>0.152</c:v>
                </c:pt>
                <c:pt idx="8755">
                  <c:v>0.14899999999999999</c:v>
                </c:pt>
                <c:pt idx="8756">
                  <c:v>0.14699999999999999</c:v>
                </c:pt>
                <c:pt idx="8757">
                  <c:v>0.14499999999999999</c:v>
                </c:pt>
                <c:pt idx="8758">
                  <c:v>0.14299999999999999</c:v>
                </c:pt>
                <c:pt idx="8759">
                  <c:v>0.14099999999999999</c:v>
                </c:pt>
                <c:pt idx="8760">
                  <c:v>0.13900000000000001</c:v>
                </c:pt>
                <c:pt idx="8761">
                  <c:v>0.13700000000000001</c:v>
                </c:pt>
                <c:pt idx="8762">
                  <c:v>0.13500000000000001</c:v>
                </c:pt>
                <c:pt idx="8763">
                  <c:v>0.13300000000000001</c:v>
                </c:pt>
                <c:pt idx="8764">
                  <c:v>0.13100000000000001</c:v>
                </c:pt>
                <c:pt idx="8765">
                  <c:v>0.129</c:v>
                </c:pt>
                <c:pt idx="8766">
                  <c:v>0.128</c:v>
                </c:pt>
                <c:pt idx="8767">
                  <c:v>0.126</c:v>
                </c:pt>
                <c:pt idx="8768">
                  <c:v>0.124</c:v>
                </c:pt>
                <c:pt idx="8769">
                  <c:v>0.123</c:v>
                </c:pt>
                <c:pt idx="8770">
                  <c:v>0.121</c:v>
                </c:pt>
                <c:pt idx="8771">
                  <c:v>0.12</c:v>
                </c:pt>
                <c:pt idx="8772">
                  <c:v>0.11799999999999999</c:v>
                </c:pt>
                <c:pt idx="8773">
                  <c:v>0.11700000000000001</c:v>
                </c:pt>
                <c:pt idx="8774">
                  <c:v>0.115</c:v>
                </c:pt>
                <c:pt idx="8775">
                  <c:v>0.114</c:v>
                </c:pt>
                <c:pt idx="8776">
                  <c:v>0.113</c:v>
                </c:pt>
                <c:pt idx="8777">
                  <c:v>0.111</c:v>
                </c:pt>
                <c:pt idx="8778">
                  <c:v>0.11</c:v>
                </c:pt>
                <c:pt idx="8779">
                  <c:v>0.109</c:v>
                </c:pt>
                <c:pt idx="8780">
                  <c:v>0.108</c:v>
                </c:pt>
                <c:pt idx="8781">
                  <c:v>0.107</c:v>
                </c:pt>
                <c:pt idx="8782">
                  <c:v>0.105</c:v>
                </c:pt>
                <c:pt idx="8783">
                  <c:v>0.104</c:v>
                </c:pt>
                <c:pt idx="8784">
                  <c:v>0.10299999999999999</c:v>
                </c:pt>
                <c:pt idx="8785">
                  <c:v>0.10199999999999999</c:v>
                </c:pt>
                <c:pt idx="8786">
                  <c:v>0.10100000000000001</c:v>
                </c:pt>
                <c:pt idx="8787">
                  <c:v>0.1</c:v>
                </c:pt>
                <c:pt idx="8788">
                  <c:v>9.9000000000000005E-2</c:v>
                </c:pt>
                <c:pt idx="8789">
                  <c:v>9.8000000000000004E-2</c:v>
                </c:pt>
                <c:pt idx="8790">
                  <c:v>9.7000000000000003E-2</c:v>
                </c:pt>
                <c:pt idx="8791">
                  <c:v>9.6000000000000002E-2</c:v>
                </c:pt>
                <c:pt idx="8792">
                  <c:v>9.5000000000000001E-2</c:v>
                </c:pt>
                <c:pt idx="8793">
                  <c:v>9.4E-2</c:v>
                </c:pt>
                <c:pt idx="8794">
                  <c:v>9.2999999999999999E-2</c:v>
                </c:pt>
                <c:pt idx="8795">
                  <c:v>9.1999999999999998E-2</c:v>
                </c:pt>
                <c:pt idx="8796">
                  <c:v>9.1999999999999998E-2</c:v>
                </c:pt>
                <c:pt idx="8797">
                  <c:v>9.0999999999999998E-2</c:v>
                </c:pt>
                <c:pt idx="8798">
                  <c:v>0.09</c:v>
                </c:pt>
                <c:pt idx="8799">
                  <c:v>8.8999999999999996E-2</c:v>
                </c:pt>
                <c:pt idx="8800">
                  <c:v>0.98</c:v>
                </c:pt>
                <c:pt idx="8801">
                  <c:v>0.89100000000000001</c:v>
                </c:pt>
                <c:pt idx="8802">
                  <c:v>0.81699999999999995</c:v>
                </c:pt>
                <c:pt idx="8803">
                  <c:v>0.754</c:v>
                </c:pt>
                <c:pt idx="8804">
                  <c:v>0.7</c:v>
                </c:pt>
                <c:pt idx="8805">
                  <c:v>0.65300000000000002</c:v>
                </c:pt>
                <c:pt idx="8806">
                  <c:v>0.61299999999999999</c:v>
                </c:pt>
                <c:pt idx="8807">
                  <c:v>0.57599999999999996</c:v>
                </c:pt>
                <c:pt idx="8808">
                  <c:v>0.54400000000000004</c:v>
                </c:pt>
                <c:pt idx="8809">
                  <c:v>0.51600000000000001</c:v>
                </c:pt>
                <c:pt idx="8810">
                  <c:v>0.49</c:v>
                </c:pt>
                <c:pt idx="8811">
                  <c:v>0.46700000000000003</c:v>
                </c:pt>
                <c:pt idx="8812">
                  <c:v>0.44500000000000001</c:v>
                </c:pt>
                <c:pt idx="8813">
                  <c:v>0.42599999999999999</c:v>
                </c:pt>
                <c:pt idx="8814">
                  <c:v>0.40799999999999997</c:v>
                </c:pt>
                <c:pt idx="8815">
                  <c:v>0.39200000000000002</c:v>
                </c:pt>
                <c:pt idx="8816">
                  <c:v>0.377</c:v>
                </c:pt>
                <c:pt idx="8817">
                  <c:v>0.36299999999999999</c:v>
                </c:pt>
                <c:pt idx="8818">
                  <c:v>0.35</c:v>
                </c:pt>
                <c:pt idx="8819">
                  <c:v>0.33800000000000002</c:v>
                </c:pt>
                <c:pt idx="8820">
                  <c:v>0.32700000000000001</c:v>
                </c:pt>
                <c:pt idx="8821">
                  <c:v>0.316</c:v>
                </c:pt>
                <c:pt idx="8822">
                  <c:v>0.30599999999999999</c:v>
                </c:pt>
                <c:pt idx="8823">
                  <c:v>0.29699999999999999</c:v>
                </c:pt>
                <c:pt idx="8824">
                  <c:v>0.28799999999999998</c:v>
                </c:pt>
                <c:pt idx="8825">
                  <c:v>0.28000000000000003</c:v>
                </c:pt>
                <c:pt idx="8826">
                  <c:v>0.27200000000000002</c:v>
                </c:pt>
                <c:pt idx="8827">
                  <c:v>0.26500000000000001</c:v>
                </c:pt>
                <c:pt idx="8828">
                  <c:v>0.25800000000000001</c:v>
                </c:pt>
                <c:pt idx="8829">
                  <c:v>0.251</c:v>
                </c:pt>
                <c:pt idx="8830">
                  <c:v>0.245</c:v>
                </c:pt>
                <c:pt idx="8831">
                  <c:v>0.23899999999999999</c:v>
                </c:pt>
                <c:pt idx="8832">
                  <c:v>0.23300000000000001</c:v>
                </c:pt>
                <c:pt idx="8833">
                  <c:v>0.22800000000000001</c:v>
                </c:pt>
                <c:pt idx="8834">
                  <c:v>0.223</c:v>
                </c:pt>
                <c:pt idx="8835">
                  <c:v>0.218</c:v>
                </c:pt>
                <c:pt idx="8836">
                  <c:v>0.21299999999999999</c:v>
                </c:pt>
                <c:pt idx="8837">
                  <c:v>0.20899999999999999</c:v>
                </c:pt>
                <c:pt idx="8838">
                  <c:v>0.20399999999999999</c:v>
                </c:pt>
                <c:pt idx="8839">
                  <c:v>0.2</c:v>
                </c:pt>
                <c:pt idx="8840">
                  <c:v>0.19600000000000001</c:v>
                </c:pt>
                <c:pt idx="8841">
                  <c:v>0.192</c:v>
                </c:pt>
                <c:pt idx="8842">
                  <c:v>0.188</c:v>
                </c:pt>
                <c:pt idx="8843">
                  <c:v>0.185</c:v>
                </c:pt>
                <c:pt idx="8844">
                  <c:v>0.18099999999999999</c:v>
                </c:pt>
                <c:pt idx="8845">
                  <c:v>0.17799999999999999</c:v>
                </c:pt>
                <c:pt idx="8846">
                  <c:v>0.17499999999999999</c:v>
                </c:pt>
                <c:pt idx="8847">
                  <c:v>0.17199999999999999</c:v>
                </c:pt>
                <c:pt idx="8848">
                  <c:v>0.16900000000000001</c:v>
                </c:pt>
                <c:pt idx="8849">
                  <c:v>0.16600000000000001</c:v>
                </c:pt>
                <c:pt idx="8850">
                  <c:v>0.16300000000000001</c:v>
                </c:pt>
                <c:pt idx="8851">
                  <c:v>0.161</c:v>
                </c:pt>
                <c:pt idx="8852">
                  <c:v>0.158</c:v>
                </c:pt>
                <c:pt idx="8853">
                  <c:v>0.156</c:v>
                </c:pt>
                <c:pt idx="8854">
                  <c:v>0.153</c:v>
                </c:pt>
                <c:pt idx="8855">
                  <c:v>0.151</c:v>
                </c:pt>
                <c:pt idx="8856">
                  <c:v>0.14799999999999999</c:v>
                </c:pt>
                <c:pt idx="8857">
                  <c:v>0.14599999999999999</c:v>
                </c:pt>
                <c:pt idx="8858">
                  <c:v>0.14399999999999999</c:v>
                </c:pt>
                <c:pt idx="8859">
                  <c:v>0.14199999999999999</c:v>
                </c:pt>
                <c:pt idx="8860">
                  <c:v>0.14000000000000001</c:v>
                </c:pt>
                <c:pt idx="8861">
                  <c:v>0.13800000000000001</c:v>
                </c:pt>
                <c:pt idx="8862">
                  <c:v>0.13600000000000001</c:v>
                </c:pt>
                <c:pt idx="8863">
                  <c:v>0.13400000000000001</c:v>
                </c:pt>
                <c:pt idx="8864">
                  <c:v>0.13200000000000001</c:v>
                </c:pt>
                <c:pt idx="8865">
                  <c:v>0.13100000000000001</c:v>
                </c:pt>
                <c:pt idx="8866">
                  <c:v>0.129</c:v>
                </c:pt>
                <c:pt idx="8867">
                  <c:v>0.127</c:v>
                </c:pt>
                <c:pt idx="8868">
                  <c:v>0.126</c:v>
                </c:pt>
                <c:pt idx="8869">
                  <c:v>0.124</c:v>
                </c:pt>
                <c:pt idx="8870">
                  <c:v>0.123</c:v>
                </c:pt>
                <c:pt idx="8871">
                  <c:v>0.121</c:v>
                </c:pt>
                <c:pt idx="8872">
                  <c:v>0.12</c:v>
                </c:pt>
                <c:pt idx="8873">
                  <c:v>0.11799999999999999</c:v>
                </c:pt>
                <c:pt idx="8874">
                  <c:v>0.11700000000000001</c:v>
                </c:pt>
                <c:pt idx="8875">
                  <c:v>0.115</c:v>
                </c:pt>
                <c:pt idx="8876">
                  <c:v>0.114</c:v>
                </c:pt>
                <c:pt idx="8877">
                  <c:v>0.113</c:v>
                </c:pt>
                <c:pt idx="8878">
                  <c:v>0.111</c:v>
                </c:pt>
                <c:pt idx="8879">
                  <c:v>0.11</c:v>
                </c:pt>
                <c:pt idx="8880">
                  <c:v>0.109</c:v>
                </c:pt>
                <c:pt idx="8881">
                  <c:v>0.108</c:v>
                </c:pt>
                <c:pt idx="8882">
                  <c:v>0.107</c:v>
                </c:pt>
                <c:pt idx="8883">
                  <c:v>0.105</c:v>
                </c:pt>
                <c:pt idx="8884">
                  <c:v>0.104</c:v>
                </c:pt>
                <c:pt idx="8885">
                  <c:v>0.10299999999999999</c:v>
                </c:pt>
                <c:pt idx="8886">
                  <c:v>0.10199999999999999</c:v>
                </c:pt>
                <c:pt idx="8887">
                  <c:v>0.10100000000000001</c:v>
                </c:pt>
                <c:pt idx="8888">
                  <c:v>0.1</c:v>
                </c:pt>
                <c:pt idx="8889">
                  <c:v>9.9000000000000005E-2</c:v>
                </c:pt>
                <c:pt idx="8890">
                  <c:v>9.8000000000000004E-2</c:v>
                </c:pt>
                <c:pt idx="8891">
                  <c:v>9.7000000000000003E-2</c:v>
                </c:pt>
                <c:pt idx="8892">
                  <c:v>9.6000000000000002E-2</c:v>
                </c:pt>
                <c:pt idx="8893">
                  <c:v>9.5000000000000001E-2</c:v>
                </c:pt>
                <c:pt idx="8894">
                  <c:v>9.4E-2</c:v>
                </c:pt>
                <c:pt idx="8895">
                  <c:v>9.2999999999999999E-2</c:v>
                </c:pt>
                <c:pt idx="8896">
                  <c:v>9.1999999999999998E-2</c:v>
                </c:pt>
                <c:pt idx="8897">
                  <c:v>9.1999999999999998E-2</c:v>
                </c:pt>
                <c:pt idx="8898">
                  <c:v>9.0999999999999998E-2</c:v>
                </c:pt>
                <c:pt idx="8899">
                  <c:v>0.09</c:v>
                </c:pt>
                <c:pt idx="8900">
                  <c:v>0.99</c:v>
                </c:pt>
                <c:pt idx="8901">
                  <c:v>0.9</c:v>
                </c:pt>
                <c:pt idx="8902">
                  <c:v>0.82499999999999996</c:v>
                </c:pt>
                <c:pt idx="8903">
                  <c:v>0.76200000000000001</c:v>
                </c:pt>
                <c:pt idx="8904">
                  <c:v>0.70699999999999996</c:v>
                </c:pt>
                <c:pt idx="8905">
                  <c:v>0.66</c:v>
                </c:pt>
                <c:pt idx="8906">
                  <c:v>0.61899999999999999</c:v>
                </c:pt>
                <c:pt idx="8907">
                  <c:v>0.58199999999999996</c:v>
                </c:pt>
                <c:pt idx="8908">
                  <c:v>0.55000000000000004</c:v>
                </c:pt>
                <c:pt idx="8909">
                  <c:v>0.52100000000000002</c:v>
                </c:pt>
                <c:pt idx="8910">
                  <c:v>0.495</c:v>
                </c:pt>
                <c:pt idx="8911">
                  <c:v>0.47099999999999997</c:v>
                </c:pt>
                <c:pt idx="8912">
                  <c:v>0.45</c:v>
                </c:pt>
                <c:pt idx="8913">
                  <c:v>0.43</c:v>
                </c:pt>
                <c:pt idx="8914">
                  <c:v>0.41299999999999998</c:v>
                </c:pt>
                <c:pt idx="8915">
                  <c:v>0.39600000000000002</c:v>
                </c:pt>
                <c:pt idx="8916">
                  <c:v>0.38100000000000001</c:v>
                </c:pt>
                <c:pt idx="8917">
                  <c:v>0.36699999999999999</c:v>
                </c:pt>
                <c:pt idx="8918">
                  <c:v>0.35399999999999998</c:v>
                </c:pt>
                <c:pt idx="8919">
                  <c:v>0.34100000000000003</c:v>
                </c:pt>
                <c:pt idx="8920">
                  <c:v>0.33</c:v>
                </c:pt>
                <c:pt idx="8921">
                  <c:v>0.31900000000000001</c:v>
                </c:pt>
                <c:pt idx="8922">
                  <c:v>0.309</c:v>
                </c:pt>
                <c:pt idx="8923">
                  <c:v>0.3</c:v>
                </c:pt>
                <c:pt idx="8924">
                  <c:v>0.29099999999999998</c:v>
                </c:pt>
                <c:pt idx="8925">
                  <c:v>0.28299999999999997</c:v>
                </c:pt>
                <c:pt idx="8926">
                  <c:v>0.27500000000000002</c:v>
                </c:pt>
                <c:pt idx="8927">
                  <c:v>0.26800000000000002</c:v>
                </c:pt>
                <c:pt idx="8928">
                  <c:v>0.26100000000000001</c:v>
                </c:pt>
                <c:pt idx="8929">
                  <c:v>0.254</c:v>
                </c:pt>
                <c:pt idx="8930">
                  <c:v>0.248</c:v>
                </c:pt>
                <c:pt idx="8931">
                  <c:v>0.24099999999999999</c:v>
                </c:pt>
                <c:pt idx="8932">
                  <c:v>0.23599999999999999</c:v>
                </c:pt>
                <c:pt idx="8933">
                  <c:v>0.23</c:v>
                </c:pt>
                <c:pt idx="8934">
                  <c:v>0.22500000000000001</c:v>
                </c:pt>
                <c:pt idx="8935">
                  <c:v>0.22</c:v>
                </c:pt>
                <c:pt idx="8936">
                  <c:v>0.215</c:v>
                </c:pt>
                <c:pt idx="8937">
                  <c:v>0.21099999999999999</c:v>
                </c:pt>
                <c:pt idx="8938">
                  <c:v>0.20599999999999999</c:v>
                </c:pt>
                <c:pt idx="8939">
                  <c:v>0.20200000000000001</c:v>
                </c:pt>
                <c:pt idx="8940">
                  <c:v>0.19800000000000001</c:v>
                </c:pt>
                <c:pt idx="8941">
                  <c:v>0.19400000000000001</c:v>
                </c:pt>
                <c:pt idx="8942">
                  <c:v>0.19</c:v>
                </c:pt>
                <c:pt idx="8943">
                  <c:v>0.187</c:v>
                </c:pt>
                <c:pt idx="8944">
                  <c:v>0.183</c:v>
                </c:pt>
                <c:pt idx="8945">
                  <c:v>0.18</c:v>
                </c:pt>
                <c:pt idx="8946">
                  <c:v>0.17699999999999999</c:v>
                </c:pt>
                <c:pt idx="8947">
                  <c:v>0.17399999999999999</c:v>
                </c:pt>
                <c:pt idx="8948">
                  <c:v>0.17100000000000001</c:v>
                </c:pt>
                <c:pt idx="8949">
                  <c:v>0.16800000000000001</c:v>
                </c:pt>
                <c:pt idx="8950">
                  <c:v>0.16500000000000001</c:v>
                </c:pt>
                <c:pt idx="8951">
                  <c:v>0.16200000000000001</c:v>
                </c:pt>
                <c:pt idx="8952">
                  <c:v>0.16</c:v>
                </c:pt>
                <c:pt idx="8953">
                  <c:v>0.157</c:v>
                </c:pt>
                <c:pt idx="8954">
                  <c:v>0.155</c:v>
                </c:pt>
                <c:pt idx="8955">
                  <c:v>0.152</c:v>
                </c:pt>
                <c:pt idx="8956">
                  <c:v>0.15</c:v>
                </c:pt>
                <c:pt idx="8957">
                  <c:v>0.14799999999999999</c:v>
                </c:pt>
                <c:pt idx="8958">
                  <c:v>0.14599999999999999</c:v>
                </c:pt>
                <c:pt idx="8959">
                  <c:v>0.14299999999999999</c:v>
                </c:pt>
                <c:pt idx="8960">
                  <c:v>0.14099999999999999</c:v>
                </c:pt>
                <c:pt idx="8961">
                  <c:v>0.13900000000000001</c:v>
                </c:pt>
                <c:pt idx="8962">
                  <c:v>0.13800000000000001</c:v>
                </c:pt>
                <c:pt idx="8963">
                  <c:v>0.13600000000000001</c:v>
                </c:pt>
                <c:pt idx="8964">
                  <c:v>0.13400000000000001</c:v>
                </c:pt>
                <c:pt idx="8965">
                  <c:v>0.13200000000000001</c:v>
                </c:pt>
                <c:pt idx="8966">
                  <c:v>0.13</c:v>
                </c:pt>
                <c:pt idx="8967">
                  <c:v>0.129</c:v>
                </c:pt>
                <c:pt idx="8968">
                  <c:v>0.127</c:v>
                </c:pt>
                <c:pt idx="8969">
                  <c:v>0.125</c:v>
                </c:pt>
                <c:pt idx="8970">
                  <c:v>0.124</c:v>
                </c:pt>
                <c:pt idx="8971">
                  <c:v>0.122</c:v>
                </c:pt>
                <c:pt idx="8972">
                  <c:v>0.121</c:v>
                </c:pt>
                <c:pt idx="8973">
                  <c:v>0.11899999999999999</c:v>
                </c:pt>
                <c:pt idx="8974">
                  <c:v>0.11799999999999999</c:v>
                </c:pt>
                <c:pt idx="8975">
                  <c:v>0.11600000000000001</c:v>
                </c:pt>
                <c:pt idx="8976">
                  <c:v>0.115</c:v>
                </c:pt>
                <c:pt idx="8977">
                  <c:v>0.114</c:v>
                </c:pt>
                <c:pt idx="8978">
                  <c:v>0.113</c:v>
                </c:pt>
                <c:pt idx="8979">
                  <c:v>0.111</c:v>
                </c:pt>
                <c:pt idx="8980">
                  <c:v>0.11</c:v>
                </c:pt>
                <c:pt idx="8981">
                  <c:v>0.109</c:v>
                </c:pt>
                <c:pt idx="8982">
                  <c:v>0.108</c:v>
                </c:pt>
                <c:pt idx="8983">
                  <c:v>0.106</c:v>
                </c:pt>
                <c:pt idx="8984">
                  <c:v>0.105</c:v>
                </c:pt>
                <c:pt idx="8985">
                  <c:v>0.104</c:v>
                </c:pt>
                <c:pt idx="8986">
                  <c:v>0.10299999999999999</c:v>
                </c:pt>
                <c:pt idx="8987">
                  <c:v>0.10199999999999999</c:v>
                </c:pt>
                <c:pt idx="8988">
                  <c:v>0.10100000000000001</c:v>
                </c:pt>
                <c:pt idx="8989">
                  <c:v>0.1</c:v>
                </c:pt>
                <c:pt idx="8990">
                  <c:v>9.9000000000000005E-2</c:v>
                </c:pt>
                <c:pt idx="8991">
                  <c:v>9.8000000000000004E-2</c:v>
                </c:pt>
                <c:pt idx="8992">
                  <c:v>9.7000000000000003E-2</c:v>
                </c:pt>
                <c:pt idx="8993">
                  <c:v>9.6000000000000002E-2</c:v>
                </c:pt>
                <c:pt idx="8994">
                  <c:v>9.5000000000000001E-2</c:v>
                </c:pt>
                <c:pt idx="8995">
                  <c:v>9.4E-2</c:v>
                </c:pt>
                <c:pt idx="8996">
                  <c:v>9.2999999999999999E-2</c:v>
                </c:pt>
                <c:pt idx="8997">
                  <c:v>9.2999999999999999E-2</c:v>
                </c:pt>
                <c:pt idx="8998">
                  <c:v>9.1999999999999998E-2</c:v>
                </c:pt>
                <c:pt idx="8999">
                  <c:v>9.0999999999999998E-2</c:v>
                </c:pt>
                <c:pt idx="9000">
                  <c:v>1</c:v>
                </c:pt>
                <c:pt idx="9001">
                  <c:v>0.90900000000000003</c:v>
                </c:pt>
                <c:pt idx="9002">
                  <c:v>0.83299999999999996</c:v>
                </c:pt>
                <c:pt idx="9003">
                  <c:v>0.76900000000000002</c:v>
                </c:pt>
                <c:pt idx="9004">
                  <c:v>0.71399999999999997</c:v>
                </c:pt>
                <c:pt idx="9005">
                  <c:v>0.66700000000000004</c:v>
                </c:pt>
                <c:pt idx="9006">
                  <c:v>0.625</c:v>
                </c:pt>
                <c:pt idx="9007">
                  <c:v>0.58799999999999997</c:v>
                </c:pt>
                <c:pt idx="9008">
                  <c:v>0.55600000000000005</c:v>
                </c:pt>
                <c:pt idx="9009">
                  <c:v>0.52600000000000002</c:v>
                </c:pt>
                <c:pt idx="9010">
                  <c:v>0.5</c:v>
                </c:pt>
                <c:pt idx="9011">
                  <c:v>0.47599999999999998</c:v>
                </c:pt>
                <c:pt idx="9012">
                  <c:v>0.45500000000000002</c:v>
                </c:pt>
                <c:pt idx="9013">
                  <c:v>0.435</c:v>
                </c:pt>
                <c:pt idx="9014">
                  <c:v>0.41699999999999998</c:v>
                </c:pt>
                <c:pt idx="9015">
                  <c:v>0.4</c:v>
                </c:pt>
                <c:pt idx="9016">
                  <c:v>0.38500000000000001</c:v>
                </c:pt>
                <c:pt idx="9017">
                  <c:v>0.37</c:v>
                </c:pt>
                <c:pt idx="9018">
                  <c:v>0.35699999999999998</c:v>
                </c:pt>
                <c:pt idx="9019">
                  <c:v>0.34499999999999997</c:v>
                </c:pt>
                <c:pt idx="9020">
                  <c:v>0.33300000000000002</c:v>
                </c:pt>
                <c:pt idx="9021">
                  <c:v>0.32300000000000001</c:v>
                </c:pt>
                <c:pt idx="9022">
                  <c:v>0.313</c:v>
                </c:pt>
                <c:pt idx="9023">
                  <c:v>0.30299999999999999</c:v>
                </c:pt>
                <c:pt idx="9024">
                  <c:v>0.29399999999999998</c:v>
                </c:pt>
                <c:pt idx="9025">
                  <c:v>0.28599999999999998</c:v>
                </c:pt>
                <c:pt idx="9026">
                  <c:v>0.27800000000000002</c:v>
                </c:pt>
                <c:pt idx="9027">
                  <c:v>0.27</c:v>
                </c:pt>
                <c:pt idx="9028">
                  <c:v>0.26300000000000001</c:v>
                </c:pt>
                <c:pt idx="9029">
                  <c:v>0.25600000000000001</c:v>
                </c:pt>
                <c:pt idx="9030">
                  <c:v>0.25</c:v>
                </c:pt>
                <c:pt idx="9031">
                  <c:v>0.24399999999999999</c:v>
                </c:pt>
                <c:pt idx="9032">
                  <c:v>0.23799999999999999</c:v>
                </c:pt>
                <c:pt idx="9033">
                  <c:v>0.23300000000000001</c:v>
                </c:pt>
                <c:pt idx="9034">
                  <c:v>0.22700000000000001</c:v>
                </c:pt>
                <c:pt idx="9035">
                  <c:v>0.222</c:v>
                </c:pt>
                <c:pt idx="9036">
                  <c:v>0.217</c:v>
                </c:pt>
                <c:pt idx="9037">
                  <c:v>0.21299999999999999</c:v>
                </c:pt>
                <c:pt idx="9038">
                  <c:v>0.20799999999999999</c:v>
                </c:pt>
                <c:pt idx="9039">
                  <c:v>0.20399999999999999</c:v>
                </c:pt>
                <c:pt idx="9040">
                  <c:v>0.2</c:v>
                </c:pt>
                <c:pt idx="9041">
                  <c:v>0.19600000000000001</c:v>
                </c:pt>
                <c:pt idx="9042">
                  <c:v>0.192</c:v>
                </c:pt>
                <c:pt idx="9043">
                  <c:v>0.189</c:v>
                </c:pt>
                <c:pt idx="9044">
                  <c:v>0.185</c:v>
                </c:pt>
                <c:pt idx="9045">
                  <c:v>0.182</c:v>
                </c:pt>
                <c:pt idx="9046">
                  <c:v>0.17899999999999999</c:v>
                </c:pt>
                <c:pt idx="9047">
                  <c:v>0.17499999999999999</c:v>
                </c:pt>
                <c:pt idx="9048">
                  <c:v>0.17199999999999999</c:v>
                </c:pt>
                <c:pt idx="9049">
                  <c:v>0.16900000000000001</c:v>
                </c:pt>
                <c:pt idx="9050">
                  <c:v>0.16700000000000001</c:v>
                </c:pt>
                <c:pt idx="9051">
                  <c:v>0.16400000000000001</c:v>
                </c:pt>
                <c:pt idx="9052">
                  <c:v>0.161</c:v>
                </c:pt>
                <c:pt idx="9053">
                  <c:v>0.159</c:v>
                </c:pt>
                <c:pt idx="9054">
                  <c:v>0.156</c:v>
                </c:pt>
                <c:pt idx="9055">
                  <c:v>0.154</c:v>
                </c:pt>
                <c:pt idx="9056">
                  <c:v>0.152</c:v>
                </c:pt>
                <c:pt idx="9057">
                  <c:v>0.14899999999999999</c:v>
                </c:pt>
                <c:pt idx="9058">
                  <c:v>0.14699999999999999</c:v>
                </c:pt>
                <c:pt idx="9059">
                  <c:v>0.14499999999999999</c:v>
                </c:pt>
                <c:pt idx="9060">
                  <c:v>0.14299999999999999</c:v>
                </c:pt>
                <c:pt idx="9061">
                  <c:v>0.14099999999999999</c:v>
                </c:pt>
                <c:pt idx="9062">
                  <c:v>0.13900000000000001</c:v>
                </c:pt>
                <c:pt idx="9063">
                  <c:v>0.13700000000000001</c:v>
                </c:pt>
                <c:pt idx="9064">
                  <c:v>0.13500000000000001</c:v>
                </c:pt>
                <c:pt idx="9065">
                  <c:v>0.13300000000000001</c:v>
                </c:pt>
                <c:pt idx="9066">
                  <c:v>0.13200000000000001</c:v>
                </c:pt>
                <c:pt idx="9067">
                  <c:v>0.13</c:v>
                </c:pt>
                <c:pt idx="9068">
                  <c:v>0.128</c:v>
                </c:pt>
                <c:pt idx="9069">
                  <c:v>0.127</c:v>
                </c:pt>
                <c:pt idx="9070">
                  <c:v>0.125</c:v>
                </c:pt>
                <c:pt idx="9071">
                  <c:v>0.123</c:v>
                </c:pt>
                <c:pt idx="9072">
                  <c:v>0.122</c:v>
                </c:pt>
                <c:pt idx="9073">
                  <c:v>0.12</c:v>
                </c:pt>
                <c:pt idx="9074">
                  <c:v>0.11899999999999999</c:v>
                </c:pt>
                <c:pt idx="9075">
                  <c:v>0.11799999999999999</c:v>
                </c:pt>
                <c:pt idx="9076">
                  <c:v>0.11600000000000001</c:v>
                </c:pt>
                <c:pt idx="9077">
                  <c:v>0.115</c:v>
                </c:pt>
                <c:pt idx="9078">
                  <c:v>0.114</c:v>
                </c:pt>
                <c:pt idx="9079">
                  <c:v>0.112</c:v>
                </c:pt>
                <c:pt idx="9080">
                  <c:v>0.111</c:v>
                </c:pt>
                <c:pt idx="9081">
                  <c:v>0.11</c:v>
                </c:pt>
                <c:pt idx="9082">
                  <c:v>0.109</c:v>
                </c:pt>
                <c:pt idx="9083">
                  <c:v>0.108</c:v>
                </c:pt>
                <c:pt idx="9084">
                  <c:v>0.106</c:v>
                </c:pt>
                <c:pt idx="9085">
                  <c:v>0.105</c:v>
                </c:pt>
                <c:pt idx="9086">
                  <c:v>0.104</c:v>
                </c:pt>
                <c:pt idx="9087">
                  <c:v>0.10299999999999999</c:v>
                </c:pt>
                <c:pt idx="9088">
                  <c:v>0.10199999999999999</c:v>
                </c:pt>
                <c:pt idx="9089">
                  <c:v>0.10100000000000001</c:v>
                </c:pt>
                <c:pt idx="9090">
                  <c:v>0.1</c:v>
                </c:pt>
                <c:pt idx="9091">
                  <c:v>9.9000000000000005E-2</c:v>
                </c:pt>
                <c:pt idx="9092">
                  <c:v>9.8000000000000004E-2</c:v>
                </c:pt>
                <c:pt idx="9093">
                  <c:v>9.7000000000000003E-2</c:v>
                </c:pt>
                <c:pt idx="9094">
                  <c:v>9.6000000000000002E-2</c:v>
                </c:pt>
                <c:pt idx="9095">
                  <c:v>9.5000000000000001E-2</c:v>
                </c:pt>
                <c:pt idx="9096">
                  <c:v>9.4E-2</c:v>
                </c:pt>
                <c:pt idx="9097">
                  <c:v>9.2999999999999999E-2</c:v>
                </c:pt>
                <c:pt idx="9098">
                  <c:v>9.2999999999999999E-2</c:v>
                </c:pt>
                <c:pt idx="9099">
                  <c:v>9.1999999999999998E-2</c:v>
                </c:pt>
                <c:pt idx="9100">
                  <c:v>1.01</c:v>
                </c:pt>
                <c:pt idx="9101">
                  <c:v>0.91800000000000004</c:v>
                </c:pt>
                <c:pt idx="9102">
                  <c:v>0.84199999999999997</c:v>
                </c:pt>
                <c:pt idx="9103">
                  <c:v>0.77700000000000002</c:v>
                </c:pt>
                <c:pt idx="9104">
                  <c:v>0.72099999999999997</c:v>
                </c:pt>
                <c:pt idx="9105">
                  <c:v>0.67300000000000004</c:v>
                </c:pt>
                <c:pt idx="9106">
                  <c:v>0.63100000000000001</c:v>
                </c:pt>
                <c:pt idx="9107">
                  <c:v>0.59399999999999997</c:v>
                </c:pt>
                <c:pt idx="9108">
                  <c:v>0.56100000000000005</c:v>
                </c:pt>
                <c:pt idx="9109">
                  <c:v>0.53200000000000003</c:v>
                </c:pt>
                <c:pt idx="9110">
                  <c:v>0.505</c:v>
                </c:pt>
                <c:pt idx="9111">
                  <c:v>0.48099999999999998</c:v>
                </c:pt>
                <c:pt idx="9112">
                  <c:v>0.45900000000000002</c:v>
                </c:pt>
                <c:pt idx="9113">
                  <c:v>0.439</c:v>
                </c:pt>
                <c:pt idx="9114">
                  <c:v>0.42099999999999999</c:v>
                </c:pt>
                <c:pt idx="9115">
                  <c:v>0.40400000000000003</c:v>
                </c:pt>
                <c:pt idx="9116">
                  <c:v>0.38800000000000001</c:v>
                </c:pt>
                <c:pt idx="9117">
                  <c:v>0.374</c:v>
                </c:pt>
                <c:pt idx="9118">
                  <c:v>0.36099999999999999</c:v>
                </c:pt>
                <c:pt idx="9119">
                  <c:v>0.34799999999999998</c:v>
                </c:pt>
                <c:pt idx="9120">
                  <c:v>0.33700000000000002</c:v>
                </c:pt>
                <c:pt idx="9121">
                  <c:v>0.32600000000000001</c:v>
                </c:pt>
                <c:pt idx="9122">
                  <c:v>0.316</c:v>
                </c:pt>
                <c:pt idx="9123">
                  <c:v>0.30599999999999999</c:v>
                </c:pt>
                <c:pt idx="9124">
                  <c:v>0.29699999999999999</c:v>
                </c:pt>
                <c:pt idx="9125">
                  <c:v>0.28899999999999998</c:v>
                </c:pt>
                <c:pt idx="9126">
                  <c:v>0.28100000000000003</c:v>
                </c:pt>
                <c:pt idx="9127">
                  <c:v>0.27300000000000002</c:v>
                </c:pt>
                <c:pt idx="9128">
                  <c:v>0.26600000000000001</c:v>
                </c:pt>
                <c:pt idx="9129">
                  <c:v>0.25900000000000001</c:v>
                </c:pt>
                <c:pt idx="9130">
                  <c:v>0.253</c:v>
                </c:pt>
                <c:pt idx="9131">
                  <c:v>0.246</c:v>
                </c:pt>
                <c:pt idx="9132">
                  <c:v>0.24</c:v>
                </c:pt>
                <c:pt idx="9133">
                  <c:v>0.23499999999999999</c:v>
                </c:pt>
                <c:pt idx="9134">
                  <c:v>0.23</c:v>
                </c:pt>
                <c:pt idx="9135">
                  <c:v>0.224</c:v>
                </c:pt>
                <c:pt idx="9136">
                  <c:v>0.22</c:v>
                </c:pt>
                <c:pt idx="9137">
                  <c:v>0.215</c:v>
                </c:pt>
                <c:pt idx="9138">
                  <c:v>0.21</c:v>
                </c:pt>
                <c:pt idx="9139">
                  <c:v>0.20599999999999999</c:v>
                </c:pt>
                <c:pt idx="9140">
                  <c:v>0.20200000000000001</c:v>
                </c:pt>
                <c:pt idx="9141">
                  <c:v>0.19800000000000001</c:v>
                </c:pt>
                <c:pt idx="9142">
                  <c:v>0.19400000000000001</c:v>
                </c:pt>
                <c:pt idx="9143">
                  <c:v>0.191</c:v>
                </c:pt>
                <c:pt idx="9144">
                  <c:v>0.187</c:v>
                </c:pt>
                <c:pt idx="9145">
                  <c:v>0.184</c:v>
                </c:pt>
                <c:pt idx="9146">
                  <c:v>0.18</c:v>
                </c:pt>
                <c:pt idx="9147">
                  <c:v>0.17699999999999999</c:v>
                </c:pt>
                <c:pt idx="9148">
                  <c:v>0.17399999999999999</c:v>
                </c:pt>
                <c:pt idx="9149">
                  <c:v>0.17100000000000001</c:v>
                </c:pt>
                <c:pt idx="9150">
                  <c:v>0.16800000000000001</c:v>
                </c:pt>
                <c:pt idx="9151">
                  <c:v>0.16600000000000001</c:v>
                </c:pt>
                <c:pt idx="9152">
                  <c:v>0.16300000000000001</c:v>
                </c:pt>
                <c:pt idx="9153">
                  <c:v>0.16</c:v>
                </c:pt>
                <c:pt idx="9154">
                  <c:v>0.158</c:v>
                </c:pt>
                <c:pt idx="9155">
                  <c:v>0.155</c:v>
                </c:pt>
                <c:pt idx="9156">
                  <c:v>0.153</c:v>
                </c:pt>
                <c:pt idx="9157">
                  <c:v>0.151</c:v>
                </c:pt>
                <c:pt idx="9158">
                  <c:v>0.14899999999999999</c:v>
                </c:pt>
                <c:pt idx="9159">
                  <c:v>0.14599999999999999</c:v>
                </c:pt>
                <c:pt idx="9160">
                  <c:v>0.14399999999999999</c:v>
                </c:pt>
                <c:pt idx="9161">
                  <c:v>0.14199999999999999</c:v>
                </c:pt>
                <c:pt idx="9162">
                  <c:v>0.14000000000000001</c:v>
                </c:pt>
                <c:pt idx="9163">
                  <c:v>0.13800000000000001</c:v>
                </c:pt>
                <c:pt idx="9164">
                  <c:v>0.13600000000000001</c:v>
                </c:pt>
                <c:pt idx="9165">
                  <c:v>0.13500000000000001</c:v>
                </c:pt>
                <c:pt idx="9166">
                  <c:v>0.13300000000000001</c:v>
                </c:pt>
                <c:pt idx="9167">
                  <c:v>0.13100000000000001</c:v>
                </c:pt>
                <c:pt idx="9168">
                  <c:v>0.129</c:v>
                </c:pt>
                <c:pt idx="9169">
                  <c:v>0.128</c:v>
                </c:pt>
                <c:pt idx="9170">
                  <c:v>0.126</c:v>
                </c:pt>
                <c:pt idx="9171">
                  <c:v>0.125</c:v>
                </c:pt>
                <c:pt idx="9172">
                  <c:v>0.123</c:v>
                </c:pt>
                <c:pt idx="9173">
                  <c:v>0.122</c:v>
                </c:pt>
                <c:pt idx="9174">
                  <c:v>0.12</c:v>
                </c:pt>
                <c:pt idx="9175">
                  <c:v>0.11899999999999999</c:v>
                </c:pt>
                <c:pt idx="9176">
                  <c:v>0.11700000000000001</c:v>
                </c:pt>
                <c:pt idx="9177">
                  <c:v>0.11600000000000001</c:v>
                </c:pt>
                <c:pt idx="9178">
                  <c:v>0.115</c:v>
                </c:pt>
                <c:pt idx="9179">
                  <c:v>0.113</c:v>
                </c:pt>
                <c:pt idx="9180">
                  <c:v>0.112</c:v>
                </c:pt>
                <c:pt idx="9181">
                  <c:v>0.111</c:v>
                </c:pt>
                <c:pt idx="9182">
                  <c:v>0.11</c:v>
                </c:pt>
                <c:pt idx="9183">
                  <c:v>0.109</c:v>
                </c:pt>
                <c:pt idx="9184">
                  <c:v>0.107</c:v>
                </c:pt>
                <c:pt idx="9185">
                  <c:v>0.106</c:v>
                </c:pt>
                <c:pt idx="9186">
                  <c:v>0.105</c:v>
                </c:pt>
                <c:pt idx="9187">
                  <c:v>0.104</c:v>
                </c:pt>
                <c:pt idx="9188">
                  <c:v>0.10299999999999999</c:v>
                </c:pt>
                <c:pt idx="9189">
                  <c:v>0.10199999999999999</c:v>
                </c:pt>
                <c:pt idx="9190">
                  <c:v>0.10100000000000001</c:v>
                </c:pt>
                <c:pt idx="9191">
                  <c:v>0.1</c:v>
                </c:pt>
                <c:pt idx="9192">
                  <c:v>9.9000000000000005E-2</c:v>
                </c:pt>
                <c:pt idx="9193">
                  <c:v>9.8000000000000004E-2</c:v>
                </c:pt>
                <c:pt idx="9194">
                  <c:v>9.7000000000000003E-2</c:v>
                </c:pt>
                <c:pt idx="9195">
                  <c:v>9.6000000000000002E-2</c:v>
                </c:pt>
                <c:pt idx="9196">
                  <c:v>9.5000000000000001E-2</c:v>
                </c:pt>
                <c:pt idx="9197">
                  <c:v>9.4E-2</c:v>
                </c:pt>
                <c:pt idx="9198">
                  <c:v>9.4E-2</c:v>
                </c:pt>
                <c:pt idx="9199">
                  <c:v>9.2999999999999999E-2</c:v>
                </c:pt>
                <c:pt idx="9200">
                  <c:v>1.02</c:v>
                </c:pt>
                <c:pt idx="9201">
                  <c:v>0.92700000000000005</c:v>
                </c:pt>
                <c:pt idx="9202">
                  <c:v>0.85</c:v>
                </c:pt>
                <c:pt idx="9203">
                  <c:v>0.78500000000000003</c:v>
                </c:pt>
                <c:pt idx="9204">
                  <c:v>0.72899999999999998</c:v>
                </c:pt>
                <c:pt idx="9205">
                  <c:v>0.68</c:v>
                </c:pt>
                <c:pt idx="9206">
                  <c:v>0.63800000000000001</c:v>
                </c:pt>
                <c:pt idx="9207">
                  <c:v>0.6</c:v>
                </c:pt>
                <c:pt idx="9208">
                  <c:v>0.56699999999999995</c:v>
                </c:pt>
                <c:pt idx="9209">
                  <c:v>0.53700000000000003</c:v>
                </c:pt>
                <c:pt idx="9210">
                  <c:v>0.51</c:v>
                </c:pt>
                <c:pt idx="9211">
                  <c:v>0.48599999999999999</c:v>
                </c:pt>
                <c:pt idx="9212">
                  <c:v>0.46400000000000002</c:v>
                </c:pt>
                <c:pt idx="9213">
                  <c:v>0.443</c:v>
                </c:pt>
                <c:pt idx="9214">
                  <c:v>0.42499999999999999</c:v>
                </c:pt>
                <c:pt idx="9215">
                  <c:v>0.40799999999999997</c:v>
                </c:pt>
                <c:pt idx="9216">
                  <c:v>0.39200000000000002</c:v>
                </c:pt>
                <c:pt idx="9217">
                  <c:v>0.378</c:v>
                </c:pt>
                <c:pt idx="9218">
                  <c:v>0.36399999999999999</c:v>
                </c:pt>
                <c:pt idx="9219">
                  <c:v>0.35199999999999998</c:v>
                </c:pt>
                <c:pt idx="9220">
                  <c:v>0.34</c:v>
                </c:pt>
                <c:pt idx="9221">
                  <c:v>0.32900000000000001</c:v>
                </c:pt>
                <c:pt idx="9222">
                  <c:v>0.31900000000000001</c:v>
                </c:pt>
                <c:pt idx="9223">
                  <c:v>0.309</c:v>
                </c:pt>
                <c:pt idx="9224">
                  <c:v>0.3</c:v>
                </c:pt>
                <c:pt idx="9225">
                  <c:v>0.29099999999999998</c:v>
                </c:pt>
                <c:pt idx="9226">
                  <c:v>0.28299999999999997</c:v>
                </c:pt>
                <c:pt idx="9227">
                  <c:v>0.27600000000000002</c:v>
                </c:pt>
                <c:pt idx="9228">
                  <c:v>0.26800000000000002</c:v>
                </c:pt>
                <c:pt idx="9229">
                  <c:v>0.26200000000000001</c:v>
                </c:pt>
                <c:pt idx="9230">
                  <c:v>0.255</c:v>
                </c:pt>
                <c:pt idx="9231">
                  <c:v>0.249</c:v>
                </c:pt>
                <c:pt idx="9232">
                  <c:v>0.24299999999999999</c:v>
                </c:pt>
                <c:pt idx="9233">
                  <c:v>0.23699999999999999</c:v>
                </c:pt>
                <c:pt idx="9234">
                  <c:v>0.23200000000000001</c:v>
                </c:pt>
                <c:pt idx="9235">
                  <c:v>0.22700000000000001</c:v>
                </c:pt>
                <c:pt idx="9236">
                  <c:v>0.222</c:v>
                </c:pt>
                <c:pt idx="9237">
                  <c:v>0.217</c:v>
                </c:pt>
                <c:pt idx="9238">
                  <c:v>0.21299999999999999</c:v>
                </c:pt>
                <c:pt idx="9239">
                  <c:v>0.20799999999999999</c:v>
                </c:pt>
                <c:pt idx="9240">
                  <c:v>0.20399999999999999</c:v>
                </c:pt>
                <c:pt idx="9241">
                  <c:v>0.2</c:v>
                </c:pt>
                <c:pt idx="9242">
                  <c:v>0.19600000000000001</c:v>
                </c:pt>
                <c:pt idx="9243">
                  <c:v>0.192</c:v>
                </c:pt>
                <c:pt idx="9244">
                  <c:v>0.189</c:v>
                </c:pt>
                <c:pt idx="9245">
                  <c:v>0.185</c:v>
                </c:pt>
                <c:pt idx="9246">
                  <c:v>0.182</c:v>
                </c:pt>
                <c:pt idx="9247">
                  <c:v>0.17899999999999999</c:v>
                </c:pt>
                <c:pt idx="9248">
                  <c:v>0.17599999999999999</c:v>
                </c:pt>
                <c:pt idx="9249">
                  <c:v>0.17299999999999999</c:v>
                </c:pt>
                <c:pt idx="9250">
                  <c:v>0.17</c:v>
                </c:pt>
                <c:pt idx="9251">
                  <c:v>0.16700000000000001</c:v>
                </c:pt>
                <c:pt idx="9252">
                  <c:v>0.16500000000000001</c:v>
                </c:pt>
                <c:pt idx="9253">
                  <c:v>0.16200000000000001</c:v>
                </c:pt>
                <c:pt idx="9254">
                  <c:v>0.159</c:v>
                </c:pt>
                <c:pt idx="9255">
                  <c:v>0.157</c:v>
                </c:pt>
                <c:pt idx="9256">
                  <c:v>0.155</c:v>
                </c:pt>
                <c:pt idx="9257">
                  <c:v>0.152</c:v>
                </c:pt>
                <c:pt idx="9258">
                  <c:v>0.15</c:v>
                </c:pt>
                <c:pt idx="9259">
                  <c:v>0.14799999999999999</c:v>
                </c:pt>
                <c:pt idx="9260">
                  <c:v>0.14599999999999999</c:v>
                </c:pt>
                <c:pt idx="9261">
                  <c:v>0.14399999999999999</c:v>
                </c:pt>
                <c:pt idx="9262">
                  <c:v>0.14199999999999999</c:v>
                </c:pt>
                <c:pt idx="9263">
                  <c:v>0.14000000000000001</c:v>
                </c:pt>
                <c:pt idx="9264">
                  <c:v>0.13800000000000001</c:v>
                </c:pt>
                <c:pt idx="9265">
                  <c:v>0.13600000000000001</c:v>
                </c:pt>
                <c:pt idx="9266">
                  <c:v>0.13400000000000001</c:v>
                </c:pt>
                <c:pt idx="9267">
                  <c:v>0.13200000000000001</c:v>
                </c:pt>
                <c:pt idx="9268">
                  <c:v>0.13100000000000001</c:v>
                </c:pt>
                <c:pt idx="9269">
                  <c:v>0.129</c:v>
                </c:pt>
                <c:pt idx="9270">
                  <c:v>0.128</c:v>
                </c:pt>
                <c:pt idx="9271">
                  <c:v>0.126</c:v>
                </c:pt>
                <c:pt idx="9272">
                  <c:v>0.124</c:v>
                </c:pt>
                <c:pt idx="9273">
                  <c:v>0.123</c:v>
                </c:pt>
                <c:pt idx="9274">
                  <c:v>0.121</c:v>
                </c:pt>
                <c:pt idx="9275">
                  <c:v>0.12</c:v>
                </c:pt>
                <c:pt idx="9276">
                  <c:v>0.11899999999999999</c:v>
                </c:pt>
                <c:pt idx="9277">
                  <c:v>0.11700000000000001</c:v>
                </c:pt>
                <c:pt idx="9278">
                  <c:v>0.11600000000000001</c:v>
                </c:pt>
                <c:pt idx="9279">
                  <c:v>0.115</c:v>
                </c:pt>
                <c:pt idx="9280">
                  <c:v>0.113</c:v>
                </c:pt>
                <c:pt idx="9281">
                  <c:v>0.112</c:v>
                </c:pt>
                <c:pt idx="9282">
                  <c:v>0.111</c:v>
                </c:pt>
                <c:pt idx="9283">
                  <c:v>0.11</c:v>
                </c:pt>
                <c:pt idx="9284">
                  <c:v>0.109</c:v>
                </c:pt>
                <c:pt idx="9285">
                  <c:v>0.107</c:v>
                </c:pt>
                <c:pt idx="9286">
                  <c:v>0.106</c:v>
                </c:pt>
                <c:pt idx="9287">
                  <c:v>0.105</c:v>
                </c:pt>
                <c:pt idx="9288">
                  <c:v>0.104</c:v>
                </c:pt>
                <c:pt idx="9289">
                  <c:v>0.10299999999999999</c:v>
                </c:pt>
                <c:pt idx="9290">
                  <c:v>0.10199999999999999</c:v>
                </c:pt>
                <c:pt idx="9291">
                  <c:v>0.10100000000000001</c:v>
                </c:pt>
                <c:pt idx="9292">
                  <c:v>0.1</c:v>
                </c:pt>
                <c:pt idx="9293">
                  <c:v>9.9000000000000005E-2</c:v>
                </c:pt>
                <c:pt idx="9294">
                  <c:v>9.8000000000000004E-2</c:v>
                </c:pt>
                <c:pt idx="9295">
                  <c:v>9.7000000000000003E-2</c:v>
                </c:pt>
                <c:pt idx="9296">
                  <c:v>9.6000000000000002E-2</c:v>
                </c:pt>
                <c:pt idx="9297">
                  <c:v>9.5000000000000001E-2</c:v>
                </c:pt>
                <c:pt idx="9298">
                  <c:v>9.4E-2</c:v>
                </c:pt>
                <c:pt idx="9299">
                  <c:v>9.4E-2</c:v>
                </c:pt>
                <c:pt idx="9300">
                  <c:v>1.03</c:v>
                </c:pt>
                <c:pt idx="9301">
                  <c:v>0.93600000000000005</c:v>
                </c:pt>
                <c:pt idx="9302">
                  <c:v>0.85799999999999998</c:v>
                </c:pt>
                <c:pt idx="9303">
                  <c:v>0.79200000000000004</c:v>
                </c:pt>
                <c:pt idx="9304">
                  <c:v>0.73599999999999999</c:v>
                </c:pt>
                <c:pt idx="9305">
                  <c:v>0.68700000000000006</c:v>
                </c:pt>
                <c:pt idx="9306">
                  <c:v>0.64400000000000002</c:v>
                </c:pt>
                <c:pt idx="9307">
                  <c:v>0.60599999999999998</c:v>
                </c:pt>
                <c:pt idx="9308">
                  <c:v>0.57199999999999995</c:v>
                </c:pt>
                <c:pt idx="9309">
                  <c:v>0.54200000000000004</c:v>
                </c:pt>
                <c:pt idx="9310">
                  <c:v>0.51500000000000001</c:v>
                </c:pt>
                <c:pt idx="9311">
                  <c:v>0.49</c:v>
                </c:pt>
                <c:pt idx="9312">
                  <c:v>0.46800000000000003</c:v>
                </c:pt>
                <c:pt idx="9313">
                  <c:v>0.44800000000000001</c:v>
                </c:pt>
                <c:pt idx="9314">
                  <c:v>0.42899999999999999</c:v>
                </c:pt>
                <c:pt idx="9315">
                  <c:v>0.41199999999999998</c:v>
                </c:pt>
                <c:pt idx="9316">
                  <c:v>0.39600000000000002</c:v>
                </c:pt>
                <c:pt idx="9317">
                  <c:v>0.38100000000000001</c:v>
                </c:pt>
                <c:pt idx="9318">
                  <c:v>0.36799999999999999</c:v>
                </c:pt>
                <c:pt idx="9319">
                  <c:v>0.35499999999999998</c:v>
                </c:pt>
                <c:pt idx="9320">
                  <c:v>0.34300000000000003</c:v>
                </c:pt>
                <c:pt idx="9321">
                  <c:v>0.33200000000000002</c:v>
                </c:pt>
                <c:pt idx="9322">
                  <c:v>0.32200000000000001</c:v>
                </c:pt>
                <c:pt idx="9323">
                  <c:v>0.312</c:v>
                </c:pt>
                <c:pt idx="9324">
                  <c:v>0.30299999999999999</c:v>
                </c:pt>
                <c:pt idx="9325">
                  <c:v>0.29399999999999998</c:v>
                </c:pt>
                <c:pt idx="9326">
                  <c:v>0.28599999999999998</c:v>
                </c:pt>
                <c:pt idx="9327">
                  <c:v>0.27800000000000002</c:v>
                </c:pt>
                <c:pt idx="9328">
                  <c:v>0.27100000000000002</c:v>
                </c:pt>
                <c:pt idx="9329">
                  <c:v>0.26400000000000001</c:v>
                </c:pt>
                <c:pt idx="9330">
                  <c:v>0.25800000000000001</c:v>
                </c:pt>
                <c:pt idx="9331">
                  <c:v>0.251</c:v>
                </c:pt>
                <c:pt idx="9332">
                  <c:v>0.245</c:v>
                </c:pt>
                <c:pt idx="9333">
                  <c:v>0.24</c:v>
                </c:pt>
                <c:pt idx="9334">
                  <c:v>0.23400000000000001</c:v>
                </c:pt>
                <c:pt idx="9335">
                  <c:v>0.22900000000000001</c:v>
                </c:pt>
                <c:pt idx="9336">
                  <c:v>0.224</c:v>
                </c:pt>
                <c:pt idx="9337">
                  <c:v>0.219</c:v>
                </c:pt>
                <c:pt idx="9338">
                  <c:v>0.215</c:v>
                </c:pt>
                <c:pt idx="9339">
                  <c:v>0.21</c:v>
                </c:pt>
                <c:pt idx="9340">
                  <c:v>0.20599999999999999</c:v>
                </c:pt>
                <c:pt idx="9341">
                  <c:v>0.20200000000000001</c:v>
                </c:pt>
                <c:pt idx="9342">
                  <c:v>0.19800000000000001</c:v>
                </c:pt>
                <c:pt idx="9343">
                  <c:v>0.19400000000000001</c:v>
                </c:pt>
                <c:pt idx="9344">
                  <c:v>0.191</c:v>
                </c:pt>
                <c:pt idx="9345">
                  <c:v>0.187</c:v>
                </c:pt>
                <c:pt idx="9346">
                  <c:v>0.184</c:v>
                </c:pt>
                <c:pt idx="9347">
                  <c:v>0.18099999999999999</c:v>
                </c:pt>
                <c:pt idx="9348">
                  <c:v>0.17799999999999999</c:v>
                </c:pt>
                <c:pt idx="9349">
                  <c:v>0.17499999999999999</c:v>
                </c:pt>
                <c:pt idx="9350">
                  <c:v>0.17199999999999999</c:v>
                </c:pt>
                <c:pt idx="9351">
                  <c:v>0.16900000000000001</c:v>
                </c:pt>
                <c:pt idx="9352">
                  <c:v>0.16600000000000001</c:v>
                </c:pt>
                <c:pt idx="9353">
                  <c:v>0.16300000000000001</c:v>
                </c:pt>
                <c:pt idx="9354">
                  <c:v>0.161</c:v>
                </c:pt>
                <c:pt idx="9355">
                  <c:v>0.158</c:v>
                </c:pt>
                <c:pt idx="9356">
                  <c:v>0.156</c:v>
                </c:pt>
                <c:pt idx="9357">
                  <c:v>0.154</c:v>
                </c:pt>
                <c:pt idx="9358">
                  <c:v>0.151</c:v>
                </c:pt>
                <c:pt idx="9359">
                  <c:v>0.14899999999999999</c:v>
                </c:pt>
                <c:pt idx="9360">
                  <c:v>0.14699999999999999</c:v>
                </c:pt>
                <c:pt idx="9361">
                  <c:v>0.14499999999999999</c:v>
                </c:pt>
                <c:pt idx="9362">
                  <c:v>0.14299999999999999</c:v>
                </c:pt>
                <c:pt idx="9363">
                  <c:v>0.14099999999999999</c:v>
                </c:pt>
                <c:pt idx="9364">
                  <c:v>0.13900000000000001</c:v>
                </c:pt>
                <c:pt idx="9365">
                  <c:v>0.13700000000000001</c:v>
                </c:pt>
                <c:pt idx="9366">
                  <c:v>0.13600000000000001</c:v>
                </c:pt>
                <c:pt idx="9367">
                  <c:v>0.13400000000000001</c:v>
                </c:pt>
                <c:pt idx="9368">
                  <c:v>0.13200000000000001</c:v>
                </c:pt>
                <c:pt idx="9369">
                  <c:v>0.13</c:v>
                </c:pt>
                <c:pt idx="9370">
                  <c:v>0.129</c:v>
                </c:pt>
                <c:pt idx="9371">
                  <c:v>0.127</c:v>
                </c:pt>
                <c:pt idx="9372">
                  <c:v>0.126</c:v>
                </c:pt>
                <c:pt idx="9373">
                  <c:v>0.124</c:v>
                </c:pt>
                <c:pt idx="9374">
                  <c:v>0.123</c:v>
                </c:pt>
                <c:pt idx="9375">
                  <c:v>0.121</c:v>
                </c:pt>
                <c:pt idx="9376">
                  <c:v>0.12</c:v>
                </c:pt>
                <c:pt idx="9377">
                  <c:v>0.11799999999999999</c:v>
                </c:pt>
                <c:pt idx="9378">
                  <c:v>0.11700000000000001</c:v>
                </c:pt>
                <c:pt idx="9379">
                  <c:v>0.11600000000000001</c:v>
                </c:pt>
                <c:pt idx="9380">
                  <c:v>0.114</c:v>
                </c:pt>
                <c:pt idx="9381">
                  <c:v>0.113</c:v>
                </c:pt>
                <c:pt idx="9382">
                  <c:v>0.112</c:v>
                </c:pt>
                <c:pt idx="9383">
                  <c:v>0.111</c:v>
                </c:pt>
                <c:pt idx="9384">
                  <c:v>0.11</c:v>
                </c:pt>
                <c:pt idx="9385">
                  <c:v>0.108</c:v>
                </c:pt>
                <c:pt idx="9386">
                  <c:v>0.107</c:v>
                </c:pt>
                <c:pt idx="9387">
                  <c:v>0.106</c:v>
                </c:pt>
                <c:pt idx="9388">
                  <c:v>0.105</c:v>
                </c:pt>
                <c:pt idx="9389">
                  <c:v>0.104</c:v>
                </c:pt>
                <c:pt idx="9390">
                  <c:v>0.10299999999999999</c:v>
                </c:pt>
                <c:pt idx="9391">
                  <c:v>0.10199999999999999</c:v>
                </c:pt>
                <c:pt idx="9392">
                  <c:v>0.10100000000000001</c:v>
                </c:pt>
                <c:pt idx="9393">
                  <c:v>0.1</c:v>
                </c:pt>
                <c:pt idx="9394">
                  <c:v>9.9000000000000005E-2</c:v>
                </c:pt>
                <c:pt idx="9395">
                  <c:v>9.8000000000000004E-2</c:v>
                </c:pt>
                <c:pt idx="9396">
                  <c:v>9.7000000000000003E-2</c:v>
                </c:pt>
                <c:pt idx="9397">
                  <c:v>9.6000000000000002E-2</c:v>
                </c:pt>
                <c:pt idx="9398">
                  <c:v>9.5000000000000001E-2</c:v>
                </c:pt>
                <c:pt idx="9399">
                  <c:v>9.4E-2</c:v>
                </c:pt>
                <c:pt idx="9400">
                  <c:v>1.04</c:v>
                </c:pt>
                <c:pt idx="9401">
                  <c:v>0.94499999999999995</c:v>
                </c:pt>
                <c:pt idx="9402">
                  <c:v>0.86699999999999999</c:v>
                </c:pt>
                <c:pt idx="9403">
                  <c:v>0.8</c:v>
                </c:pt>
                <c:pt idx="9404">
                  <c:v>0.74299999999999999</c:v>
                </c:pt>
                <c:pt idx="9405">
                  <c:v>0.69299999999999995</c:v>
                </c:pt>
                <c:pt idx="9406">
                  <c:v>0.65</c:v>
                </c:pt>
                <c:pt idx="9407">
                  <c:v>0.61199999999999999</c:v>
                </c:pt>
                <c:pt idx="9408">
                  <c:v>0.57799999999999996</c:v>
                </c:pt>
                <c:pt idx="9409">
                  <c:v>0.54700000000000004</c:v>
                </c:pt>
                <c:pt idx="9410">
                  <c:v>0.52</c:v>
                </c:pt>
                <c:pt idx="9411">
                  <c:v>0.495</c:v>
                </c:pt>
                <c:pt idx="9412">
                  <c:v>0.47299999999999998</c:v>
                </c:pt>
                <c:pt idx="9413">
                  <c:v>0.45200000000000001</c:v>
                </c:pt>
                <c:pt idx="9414">
                  <c:v>0.433</c:v>
                </c:pt>
                <c:pt idx="9415">
                  <c:v>0.41599999999999998</c:v>
                </c:pt>
                <c:pt idx="9416">
                  <c:v>0.4</c:v>
                </c:pt>
                <c:pt idx="9417">
                  <c:v>0.38500000000000001</c:v>
                </c:pt>
                <c:pt idx="9418">
                  <c:v>0.371</c:v>
                </c:pt>
                <c:pt idx="9419">
                  <c:v>0.35899999999999999</c:v>
                </c:pt>
                <c:pt idx="9420">
                  <c:v>0.34699999999999998</c:v>
                </c:pt>
                <c:pt idx="9421">
                  <c:v>0.33500000000000002</c:v>
                </c:pt>
                <c:pt idx="9422">
                  <c:v>0.32500000000000001</c:v>
                </c:pt>
                <c:pt idx="9423">
                  <c:v>0.315</c:v>
                </c:pt>
                <c:pt idx="9424">
                  <c:v>0.30599999999999999</c:v>
                </c:pt>
                <c:pt idx="9425">
                  <c:v>0.29699999999999999</c:v>
                </c:pt>
                <c:pt idx="9426">
                  <c:v>0.28899999999999998</c:v>
                </c:pt>
                <c:pt idx="9427">
                  <c:v>0.28100000000000003</c:v>
                </c:pt>
                <c:pt idx="9428">
                  <c:v>0.27400000000000002</c:v>
                </c:pt>
                <c:pt idx="9429">
                  <c:v>0.26700000000000002</c:v>
                </c:pt>
                <c:pt idx="9430">
                  <c:v>0.26</c:v>
                </c:pt>
                <c:pt idx="9431">
                  <c:v>0.254</c:v>
                </c:pt>
                <c:pt idx="9432">
                  <c:v>0.248</c:v>
                </c:pt>
                <c:pt idx="9433">
                  <c:v>0.24199999999999999</c:v>
                </c:pt>
                <c:pt idx="9434">
                  <c:v>0.23599999999999999</c:v>
                </c:pt>
                <c:pt idx="9435">
                  <c:v>0.23100000000000001</c:v>
                </c:pt>
                <c:pt idx="9436">
                  <c:v>0.22600000000000001</c:v>
                </c:pt>
                <c:pt idx="9437">
                  <c:v>0.221</c:v>
                </c:pt>
                <c:pt idx="9438">
                  <c:v>0.217</c:v>
                </c:pt>
                <c:pt idx="9439">
                  <c:v>0.21199999999999999</c:v>
                </c:pt>
                <c:pt idx="9440">
                  <c:v>0.20799999999999999</c:v>
                </c:pt>
                <c:pt idx="9441">
                  <c:v>0.20399999999999999</c:v>
                </c:pt>
                <c:pt idx="9442">
                  <c:v>0.2</c:v>
                </c:pt>
                <c:pt idx="9443">
                  <c:v>0.19600000000000001</c:v>
                </c:pt>
                <c:pt idx="9444">
                  <c:v>0.193</c:v>
                </c:pt>
                <c:pt idx="9445">
                  <c:v>0.189</c:v>
                </c:pt>
                <c:pt idx="9446">
                  <c:v>0.186</c:v>
                </c:pt>
                <c:pt idx="9447">
                  <c:v>0.182</c:v>
                </c:pt>
                <c:pt idx="9448">
                  <c:v>0.17899999999999999</c:v>
                </c:pt>
                <c:pt idx="9449">
                  <c:v>0.17599999999999999</c:v>
                </c:pt>
                <c:pt idx="9450">
                  <c:v>0.17299999999999999</c:v>
                </c:pt>
                <c:pt idx="9451">
                  <c:v>0.17</c:v>
                </c:pt>
                <c:pt idx="9452">
                  <c:v>0.16800000000000001</c:v>
                </c:pt>
                <c:pt idx="9453">
                  <c:v>0.16500000000000001</c:v>
                </c:pt>
                <c:pt idx="9454">
                  <c:v>0.16300000000000001</c:v>
                </c:pt>
                <c:pt idx="9455">
                  <c:v>0.16</c:v>
                </c:pt>
                <c:pt idx="9456">
                  <c:v>0.158</c:v>
                </c:pt>
                <c:pt idx="9457">
                  <c:v>0.155</c:v>
                </c:pt>
                <c:pt idx="9458">
                  <c:v>0.153</c:v>
                </c:pt>
                <c:pt idx="9459">
                  <c:v>0.151</c:v>
                </c:pt>
                <c:pt idx="9460">
                  <c:v>0.14899999999999999</c:v>
                </c:pt>
                <c:pt idx="9461">
                  <c:v>0.14599999999999999</c:v>
                </c:pt>
                <c:pt idx="9462">
                  <c:v>0.14399999999999999</c:v>
                </c:pt>
                <c:pt idx="9463">
                  <c:v>0.14199999999999999</c:v>
                </c:pt>
                <c:pt idx="9464">
                  <c:v>0.14099999999999999</c:v>
                </c:pt>
                <c:pt idx="9465">
                  <c:v>0.13900000000000001</c:v>
                </c:pt>
                <c:pt idx="9466">
                  <c:v>0.13700000000000001</c:v>
                </c:pt>
                <c:pt idx="9467">
                  <c:v>0.13500000000000001</c:v>
                </c:pt>
                <c:pt idx="9468">
                  <c:v>0.13300000000000001</c:v>
                </c:pt>
                <c:pt idx="9469">
                  <c:v>0.13200000000000001</c:v>
                </c:pt>
                <c:pt idx="9470">
                  <c:v>0.13</c:v>
                </c:pt>
                <c:pt idx="9471">
                  <c:v>0.128</c:v>
                </c:pt>
                <c:pt idx="9472">
                  <c:v>0.127</c:v>
                </c:pt>
                <c:pt idx="9473">
                  <c:v>0.125</c:v>
                </c:pt>
                <c:pt idx="9474">
                  <c:v>0.124</c:v>
                </c:pt>
                <c:pt idx="9475">
                  <c:v>0.122</c:v>
                </c:pt>
                <c:pt idx="9476">
                  <c:v>0.121</c:v>
                </c:pt>
                <c:pt idx="9477">
                  <c:v>0.12</c:v>
                </c:pt>
                <c:pt idx="9478">
                  <c:v>0.11799999999999999</c:v>
                </c:pt>
                <c:pt idx="9479">
                  <c:v>0.11700000000000001</c:v>
                </c:pt>
                <c:pt idx="9480">
                  <c:v>0.11600000000000001</c:v>
                </c:pt>
                <c:pt idx="9481">
                  <c:v>0.114</c:v>
                </c:pt>
                <c:pt idx="9482">
                  <c:v>0.113</c:v>
                </c:pt>
                <c:pt idx="9483">
                  <c:v>0.112</c:v>
                </c:pt>
                <c:pt idx="9484">
                  <c:v>0.111</c:v>
                </c:pt>
                <c:pt idx="9485">
                  <c:v>0.109</c:v>
                </c:pt>
                <c:pt idx="9486">
                  <c:v>0.108</c:v>
                </c:pt>
                <c:pt idx="9487">
                  <c:v>0.107</c:v>
                </c:pt>
                <c:pt idx="9488">
                  <c:v>0.106</c:v>
                </c:pt>
                <c:pt idx="9489">
                  <c:v>0.105</c:v>
                </c:pt>
                <c:pt idx="9490">
                  <c:v>0.104</c:v>
                </c:pt>
                <c:pt idx="9491">
                  <c:v>0.10299999999999999</c:v>
                </c:pt>
                <c:pt idx="9492">
                  <c:v>0.10199999999999999</c:v>
                </c:pt>
                <c:pt idx="9493">
                  <c:v>0.10100000000000001</c:v>
                </c:pt>
                <c:pt idx="9494">
                  <c:v>0.1</c:v>
                </c:pt>
                <c:pt idx="9495">
                  <c:v>9.9000000000000005E-2</c:v>
                </c:pt>
                <c:pt idx="9496">
                  <c:v>9.8000000000000004E-2</c:v>
                </c:pt>
                <c:pt idx="9497">
                  <c:v>9.7000000000000003E-2</c:v>
                </c:pt>
                <c:pt idx="9498">
                  <c:v>9.6000000000000002E-2</c:v>
                </c:pt>
                <c:pt idx="9499">
                  <c:v>9.5000000000000001E-2</c:v>
                </c:pt>
                <c:pt idx="9500">
                  <c:v>1.05</c:v>
                </c:pt>
                <c:pt idx="9501">
                  <c:v>0.95499999999999996</c:v>
                </c:pt>
                <c:pt idx="9502">
                  <c:v>0.875</c:v>
                </c:pt>
                <c:pt idx="9503">
                  <c:v>0.80800000000000005</c:v>
                </c:pt>
                <c:pt idx="9504">
                  <c:v>0.75</c:v>
                </c:pt>
                <c:pt idx="9505">
                  <c:v>0.7</c:v>
                </c:pt>
                <c:pt idx="9506">
                  <c:v>0.65600000000000003</c:v>
                </c:pt>
                <c:pt idx="9507">
                  <c:v>0.61799999999999999</c:v>
                </c:pt>
                <c:pt idx="9508">
                  <c:v>0.58299999999999996</c:v>
                </c:pt>
                <c:pt idx="9509">
                  <c:v>0.55300000000000005</c:v>
                </c:pt>
                <c:pt idx="9510">
                  <c:v>0.52500000000000002</c:v>
                </c:pt>
                <c:pt idx="9511">
                  <c:v>0.5</c:v>
                </c:pt>
                <c:pt idx="9512">
                  <c:v>0.47699999999999998</c:v>
                </c:pt>
                <c:pt idx="9513">
                  <c:v>0.45700000000000002</c:v>
                </c:pt>
                <c:pt idx="9514">
                  <c:v>0.438</c:v>
                </c:pt>
                <c:pt idx="9515">
                  <c:v>0.42</c:v>
                </c:pt>
                <c:pt idx="9516">
                  <c:v>0.40400000000000003</c:v>
                </c:pt>
                <c:pt idx="9517">
                  <c:v>0.38900000000000001</c:v>
                </c:pt>
                <c:pt idx="9518">
                  <c:v>0.375</c:v>
                </c:pt>
                <c:pt idx="9519">
                  <c:v>0.36199999999999999</c:v>
                </c:pt>
                <c:pt idx="9520">
                  <c:v>0.35</c:v>
                </c:pt>
                <c:pt idx="9521">
                  <c:v>0.33900000000000002</c:v>
                </c:pt>
                <c:pt idx="9522">
                  <c:v>0.32800000000000001</c:v>
                </c:pt>
                <c:pt idx="9523">
                  <c:v>0.318</c:v>
                </c:pt>
                <c:pt idx="9524">
                  <c:v>0.309</c:v>
                </c:pt>
                <c:pt idx="9525">
                  <c:v>0.3</c:v>
                </c:pt>
                <c:pt idx="9526">
                  <c:v>0.29199999999999998</c:v>
                </c:pt>
                <c:pt idx="9527">
                  <c:v>0.28399999999999997</c:v>
                </c:pt>
                <c:pt idx="9528">
                  <c:v>0.27600000000000002</c:v>
                </c:pt>
                <c:pt idx="9529">
                  <c:v>0.26900000000000002</c:v>
                </c:pt>
                <c:pt idx="9530">
                  <c:v>0.26300000000000001</c:v>
                </c:pt>
                <c:pt idx="9531">
                  <c:v>0.25600000000000001</c:v>
                </c:pt>
                <c:pt idx="9532">
                  <c:v>0.25</c:v>
                </c:pt>
                <c:pt idx="9533">
                  <c:v>0.24399999999999999</c:v>
                </c:pt>
                <c:pt idx="9534">
                  <c:v>0.23899999999999999</c:v>
                </c:pt>
                <c:pt idx="9535">
                  <c:v>0.23300000000000001</c:v>
                </c:pt>
                <c:pt idx="9536">
                  <c:v>0.22800000000000001</c:v>
                </c:pt>
                <c:pt idx="9537">
                  <c:v>0.223</c:v>
                </c:pt>
                <c:pt idx="9538">
                  <c:v>0.219</c:v>
                </c:pt>
                <c:pt idx="9539">
                  <c:v>0.214</c:v>
                </c:pt>
                <c:pt idx="9540">
                  <c:v>0.21</c:v>
                </c:pt>
                <c:pt idx="9541">
                  <c:v>0.20599999999999999</c:v>
                </c:pt>
                <c:pt idx="9542">
                  <c:v>0.20200000000000001</c:v>
                </c:pt>
                <c:pt idx="9543">
                  <c:v>0.19800000000000001</c:v>
                </c:pt>
                <c:pt idx="9544">
                  <c:v>0.19400000000000001</c:v>
                </c:pt>
                <c:pt idx="9545">
                  <c:v>0.191</c:v>
                </c:pt>
                <c:pt idx="9546">
                  <c:v>0.188</c:v>
                </c:pt>
                <c:pt idx="9547">
                  <c:v>0.184</c:v>
                </c:pt>
                <c:pt idx="9548">
                  <c:v>0.18099999999999999</c:v>
                </c:pt>
                <c:pt idx="9549">
                  <c:v>0.17799999999999999</c:v>
                </c:pt>
                <c:pt idx="9550">
                  <c:v>0.17499999999999999</c:v>
                </c:pt>
                <c:pt idx="9551">
                  <c:v>0.17199999999999999</c:v>
                </c:pt>
                <c:pt idx="9552">
                  <c:v>0.16900000000000001</c:v>
                </c:pt>
                <c:pt idx="9553">
                  <c:v>0.16700000000000001</c:v>
                </c:pt>
                <c:pt idx="9554">
                  <c:v>0.16400000000000001</c:v>
                </c:pt>
                <c:pt idx="9555">
                  <c:v>0.16200000000000001</c:v>
                </c:pt>
                <c:pt idx="9556">
                  <c:v>0.159</c:v>
                </c:pt>
                <c:pt idx="9557">
                  <c:v>0.157</c:v>
                </c:pt>
                <c:pt idx="9558">
                  <c:v>0.154</c:v>
                </c:pt>
                <c:pt idx="9559">
                  <c:v>0.152</c:v>
                </c:pt>
                <c:pt idx="9560">
                  <c:v>0.15</c:v>
                </c:pt>
                <c:pt idx="9561">
                  <c:v>0.14799999999999999</c:v>
                </c:pt>
                <c:pt idx="9562">
                  <c:v>0.14599999999999999</c:v>
                </c:pt>
                <c:pt idx="9563">
                  <c:v>0.14399999999999999</c:v>
                </c:pt>
                <c:pt idx="9564">
                  <c:v>0.14199999999999999</c:v>
                </c:pt>
                <c:pt idx="9565">
                  <c:v>0.14000000000000001</c:v>
                </c:pt>
                <c:pt idx="9566">
                  <c:v>0.13800000000000001</c:v>
                </c:pt>
                <c:pt idx="9567">
                  <c:v>0.13600000000000001</c:v>
                </c:pt>
                <c:pt idx="9568">
                  <c:v>0.13500000000000001</c:v>
                </c:pt>
                <c:pt idx="9569">
                  <c:v>0.13300000000000001</c:v>
                </c:pt>
                <c:pt idx="9570">
                  <c:v>0.13100000000000001</c:v>
                </c:pt>
                <c:pt idx="9571">
                  <c:v>0.13</c:v>
                </c:pt>
                <c:pt idx="9572">
                  <c:v>0.128</c:v>
                </c:pt>
                <c:pt idx="9573">
                  <c:v>0.127</c:v>
                </c:pt>
                <c:pt idx="9574">
                  <c:v>0.125</c:v>
                </c:pt>
                <c:pt idx="9575">
                  <c:v>0.124</c:v>
                </c:pt>
                <c:pt idx="9576">
                  <c:v>0.122</c:v>
                </c:pt>
                <c:pt idx="9577">
                  <c:v>0.121</c:v>
                </c:pt>
                <c:pt idx="9578">
                  <c:v>0.11899999999999999</c:v>
                </c:pt>
                <c:pt idx="9579">
                  <c:v>0.11799999999999999</c:v>
                </c:pt>
                <c:pt idx="9580">
                  <c:v>0.11700000000000001</c:v>
                </c:pt>
                <c:pt idx="9581">
                  <c:v>0.115</c:v>
                </c:pt>
                <c:pt idx="9582">
                  <c:v>0.114</c:v>
                </c:pt>
                <c:pt idx="9583">
                  <c:v>0.113</c:v>
                </c:pt>
                <c:pt idx="9584">
                  <c:v>0.112</c:v>
                </c:pt>
                <c:pt idx="9585">
                  <c:v>0.111</c:v>
                </c:pt>
                <c:pt idx="9586">
                  <c:v>0.109</c:v>
                </c:pt>
                <c:pt idx="9587">
                  <c:v>0.108</c:v>
                </c:pt>
                <c:pt idx="9588">
                  <c:v>0.107</c:v>
                </c:pt>
                <c:pt idx="9589">
                  <c:v>0.106</c:v>
                </c:pt>
                <c:pt idx="9590">
                  <c:v>0.105</c:v>
                </c:pt>
                <c:pt idx="9591">
                  <c:v>0.104</c:v>
                </c:pt>
                <c:pt idx="9592">
                  <c:v>0.10299999999999999</c:v>
                </c:pt>
                <c:pt idx="9593">
                  <c:v>0.10199999999999999</c:v>
                </c:pt>
                <c:pt idx="9594">
                  <c:v>0.10100000000000001</c:v>
                </c:pt>
                <c:pt idx="9595">
                  <c:v>0.1</c:v>
                </c:pt>
                <c:pt idx="9596">
                  <c:v>9.9000000000000005E-2</c:v>
                </c:pt>
                <c:pt idx="9597">
                  <c:v>9.8000000000000004E-2</c:v>
                </c:pt>
                <c:pt idx="9598">
                  <c:v>9.7000000000000003E-2</c:v>
                </c:pt>
                <c:pt idx="9599">
                  <c:v>9.6000000000000002E-2</c:v>
                </c:pt>
                <c:pt idx="9600">
                  <c:v>1.06</c:v>
                </c:pt>
                <c:pt idx="9601">
                  <c:v>0.96399999999999997</c:v>
                </c:pt>
                <c:pt idx="9602">
                  <c:v>0.88300000000000001</c:v>
                </c:pt>
                <c:pt idx="9603">
                  <c:v>0.81499999999999995</c:v>
                </c:pt>
                <c:pt idx="9604">
                  <c:v>0.75700000000000001</c:v>
                </c:pt>
                <c:pt idx="9605">
                  <c:v>0.70699999999999996</c:v>
                </c:pt>
                <c:pt idx="9606">
                  <c:v>0.66300000000000003</c:v>
                </c:pt>
                <c:pt idx="9607">
                  <c:v>0.624</c:v>
                </c:pt>
                <c:pt idx="9608">
                  <c:v>0.58899999999999997</c:v>
                </c:pt>
                <c:pt idx="9609">
                  <c:v>0.55800000000000005</c:v>
                </c:pt>
                <c:pt idx="9610">
                  <c:v>0.53</c:v>
                </c:pt>
                <c:pt idx="9611">
                  <c:v>0.505</c:v>
                </c:pt>
                <c:pt idx="9612">
                  <c:v>0.48199999999999998</c:v>
                </c:pt>
                <c:pt idx="9613">
                  <c:v>0.46100000000000002</c:v>
                </c:pt>
                <c:pt idx="9614">
                  <c:v>0.442</c:v>
                </c:pt>
                <c:pt idx="9615">
                  <c:v>0.42399999999999999</c:v>
                </c:pt>
                <c:pt idx="9616">
                  <c:v>0.40799999999999997</c:v>
                </c:pt>
                <c:pt idx="9617">
                  <c:v>0.39300000000000002</c:v>
                </c:pt>
                <c:pt idx="9618">
                  <c:v>0.379</c:v>
                </c:pt>
                <c:pt idx="9619">
                  <c:v>0.36599999999999999</c:v>
                </c:pt>
                <c:pt idx="9620">
                  <c:v>0.35299999999999998</c:v>
                </c:pt>
                <c:pt idx="9621">
                  <c:v>0.34200000000000003</c:v>
                </c:pt>
                <c:pt idx="9622">
                  <c:v>0.33100000000000002</c:v>
                </c:pt>
                <c:pt idx="9623">
                  <c:v>0.32100000000000001</c:v>
                </c:pt>
                <c:pt idx="9624">
                  <c:v>0.312</c:v>
                </c:pt>
                <c:pt idx="9625">
                  <c:v>0.30299999999999999</c:v>
                </c:pt>
                <c:pt idx="9626">
                  <c:v>0.29399999999999998</c:v>
                </c:pt>
                <c:pt idx="9627">
                  <c:v>0.28599999999999998</c:v>
                </c:pt>
                <c:pt idx="9628">
                  <c:v>0.27900000000000003</c:v>
                </c:pt>
                <c:pt idx="9629">
                  <c:v>0.27200000000000002</c:v>
                </c:pt>
                <c:pt idx="9630">
                  <c:v>0.26500000000000001</c:v>
                </c:pt>
                <c:pt idx="9631">
                  <c:v>0.25900000000000001</c:v>
                </c:pt>
                <c:pt idx="9632">
                  <c:v>0.252</c:v>
                </c:pt>
                <c:pt idx="9633">
                  <c:v>0.247</c:v>
                </c:pt>
                <c:pt idx="9634">
                  <c:v>0.24099999999999999</c:v>
                </c:pt>
                <c:pt idx="9635">
                  <c:v>0.23599999999999999</c:v>
                </c:pt>
                <c:pt idx="9636">
                  <c:v>0.23</c:v>
                </c:pt>
                <c:pt idx="9637">
                  <c:v>0.22600000000000001</c:v>
                </c:pt>
                <c:pt idx="9638">
                  <c:v>0.221</c:v>
                </c:pt>
                <c:pt idx="9639">
                  <c:v>0.216</c:v>
                </c:pt>
                <c:pt idx="9640">
                  <c:v>0.21199999999999999</c:v>
                </c:pt>
                <c:pt idx="9641">
                  <c:v>0.20799999999999999</c:v>
                </c:pt>
                <c:pt idx="9642">
                  <c:v>0.20399999999999999</c:v>
                </c:pt>
                <c:pt idx="9643">
                  <c:v>0.2</c:v>
                </c:pt>
                <c:pt idx="9644">
                  <c:v>0.19600000000000001</c:v>
                </c:pt>
                <c:pt idx="9645">
                  <c:v>0.193</c:v>
                </c:pt>
                <c:pt idx="9646">
                  <c:v>0.189</c:v>
                </c:pt>
                <c:pt idx="9647">
                  <c:v>0.186</c:v>
                </c:pt>
                <c:pt idx="9648">
                  <c:v>0.183</c:v>
                </c:pt>
                <c:pt idx="9649">
                  <c:v>0.18</c:v>
                </c:pt>
                <c:pt idx="9650">
                  <c:v>0.17699999999999999</c:v>
                </c:pt>
                <c:pt idx="9651">
                  <c:v>0.17399999999999999</c:v>
                </c:pt>
                <c:pt idx="9652">
                  <c:v>0.17100000000000001</c:v>
                </c:pt>
                <c:pt idx="9653">
                  <c:v>0.16800000000000001</c:v>
                </c:pt>
                <c:pt idx="9654">
                  <c:v>0.16600000000000001</c:v>
                </c:pt>
                <c:pt idx="9655">
                  <c:v>0.16300000000000001</c:v>
                </c:pt>
                <c:pt idx="9656">
                  <c:v>0.161</c:v>
                </c:pt>
                <c:pt idx="9657">
                  <c:v>0.158</c:v>
                </c:pt>
                <c:pt idx="9658">
                  <c:v>0.156</c:v>
                </c:pt>
                <c:pt idx="9659">
                  <c:v>0.154</c:v>
                </c:pt>
                <c:pt idx="9660">
                  <c:v>0.151</c:v>
                </c:pt>
                <c:pt idx="9661">
                  <c:v>0.14899999999999999</c:v>
                </c:pt>
                <c:pt idx="9662">
                  <c:v>0.14699999999999999</c:v>
                </c:pt>
                <c:pt idx="9663">
                  <c:v>0.14499999999999999</c:v>
                </c:pt>
                <c:pt idx="9664">
                  <c:v>0.14299999999999999</c:v>
                </c:pt>
                <c:pt idx="9665">
                  <c:v>0.14099999999999999</c:v>
                </c:pt>
                <c:pt idx="9666">
                  <c:v>0.13900000000000001</c:v>
                </c:pt>
                <c:pt idx="9667">
                  <c:v>0.13800000000000001</c:v>
                </c:pt>
                <c:pt idx="9668">
                  <c:v>0.13600000000000001</c:v>
                </c:pt>
                <c:pt idx="9669">
                  <c:v>0.13400000000000001</c:v>
                </c:pt>
                <c:pt idx="9670">
                  <c:v>0.13300000000000001</c:v>
                </c:pt>
                <c:pt idx="9671">
                  <c:v>0.13100000000000001</c:v>
                </c:pt>
                <c:pt idx="9672">
                  <c:v>0.129</c:v>
                </c:pt>
                <c:pt idx="9673">
                  <c:v>0.128</c:v>
                </c:pt>
                <c:pt idx="9674">
                  <c:v>0.126</c:v>
                </c:pt>
                <c:pt idx="9675">
                  <c:v>0.125</c:v>
                </c:pt>
                <c:pt idx="9676">
                  <c:v>0.123</c:v>
                </c:pt>
                <c:pt idx="9677">
                  <c:v>0.122</c:v>
                </c:pt>
                <c:pt idx="9678">
                  <c:v>0.12</c:v>
                </c:pt>
                <c:pt idx="9679">
                  <c:v>0.11899999999999999</c:v>
                </c:pt>
                <c:pt idx="9680">
                  <c:v>0.11799999999999999</c:v>
                </c:pt>
                <c:pt idx="9681">
                  <c:v>0.11600000000000001</c:v>
                </c:pt>
                <c:pt idx="9682">
                  <c:v>0.115</c:v>
                </c:pt>
                <c:pt idx="9683">
                  <c:v>0.114</c:v>
                </c:pt>
                <c:pt idx="9684">
                  <c:v>0.113</c:v>
                </c:pt>
                <c:pt idx="9685">
                  <c:v>0.112</c:v>
                </c:pt>
                <c:pt idx="9686">
                  <c:v>0.11</c:v>
                </c:pt>
                <c:pt idx="9687">
                  <c:v>0.109</c:v>
                </c:pt>
                <c:pt idx="9688">
                  <c:v>0.108</c:v>
                </c:pt>
                <c:pt idx="9689">
                  <c:v>0.107</c:v>
                </c:pt>
                <c:pt idx="9690">
                  <c:v>0.106</c:v>
                </c:pt>
                <c:pt idx="9691">
                  <c:v>0.105</c:v>
                </c:pt>
                <c:pt idx="9692">
                  <c:v>0.104</c:v>
                </c:pt>
                <c:pt idx="9693">
                  <c:v>0.10299999999999999</c:v>
                </c:pt>
                <c:pt idx="9694">
                  <c:v>0.10199999999999999</c:v>
                </c:pt>
                <c:pt idx="9695">
                  <c:v>0.10100000000000001</c:v>
                </c:pt>
                <c:pt idx="9696">
                  <c:v>0.1</c:v>
                </c:pt>
                <c:pt idx="9697">
                  <c:v>9.9000000000000005E-2</c:v>
                </c:pt>
                <c:pt idx="9698">
                  <c:v>9.8000000000000004E-2</c:v>
                </c:pt>
                <c:pt idx="9699">
                  <c:v>9.7000000000000003E-2</c:v>
                </c:pt>
                <c:pt idx="9700">
                  <c:v>1.07</c:v>
                </c:pt>
                <c:pt idx="9701">
                  <c:v>0.97299999999999998</c:v>
                </c:pt>
                <c:pt idx="9702">
                  <c:v>0.89200000000000002</c:v>
                </c:pt>
                <c:pt idx="9703">
                  <c:v>0.82299999999999995</c:v>
                </c:pt>
                <c:pt idx="9704">
                  <c:v>0.76400000000000001</c:v>
                </c:pt>
                <c:pt idx="9705">
                  <c:v>0.71299999999999997</c:v>
                </c:pt>
                <c:pt idx="9706">
                  <c:v>0.66900000000000004</c:v>
                </c:pt>
                <c:pt idx="9707">
                  <c:v>0.629</c:v>
                </c:pt>
                <c:pt idx="9708">
                  <c:v>0.59399999999999997</c:v>
                </c:pt>
                <c:pt idx="9709">
                  <c:v>0.56299999999999994</c:v>
                </c:pt>
                <c:pt idx="9710">
                  <c:v>0.53500000000000003</c:v>
                </c:pt>
                <c:pt idx="9711">
                  <c:v>0.51</c:v>
                </c:pt>
                <c:pt idx="9712">
                  <c:v>0.48599999999999999</c:v>
                </c:pt>
                <c:pt idx="9713">
                  <c:v>0.46500000000000002</c:v>
                </c:pt>
                <c:pt idx="9714">
                  <c:v>0.44600000000000001</c:v>
                </c:pt>
                <c:pt idx="9715">
                  <c:v>0.42799999999999999</c:v>
                </c:pt>
                <c:pt idx="9716">
                  <c:v>0.41199999999999998</c:v>
                </c:pt>
                <c:pt idx="9717">
                  <c:v>0.39600000000000002</c:v>
                </c:pt>
                <c:pt idx="9718">
                  <c:v>0.38200000000000001</c:v>
                </c:pt>
                <c:pt idx="9719">
                  <c:v>0.36899999999999999</c:v>
                </c:pt>
                <c:pt idx="9720">
                  <c:v>0.35699999999999998</c:v>
                </c:pt>
                <c:pt idx="9721">
                  <c:v>0.34499999999999997</c:v>
                </c:pt>
                <c:pt idx="9722">
                  <c:v>0.33400000000000002</c:v>
                </c:pt>
                <c:pt idx="9723">
                  <c:v>0.32400000000000001</c:v>
                </c:pt>
                <c:pt idx="9724">
                  <c:v>0.315</c:v>
                </c:pt>
                <c:pt idx="9725">
                  <c:v>0.30599999999999999</c:v>
                </c:pt>
                <c:pt idx="9726">
                  <c:v>0.29699999999999999</c:v>
                </c:pt>
                <c:pt idx="9727">
                  <c:v>0.28899999999999998</c:v>
                </c:pt>
                <c:pt idx="9728">
                  <c:v>0.28199999999999997</c:v>
                </c:pt>
                <c:pt idx="9729">
                  <c:v>0.27400000000000002</c:v>
                </c:pt>
                <c:pt idx="9730">
                  <c:v>0.26800000000000002</c:v>
                </c:pt>
                <c:pt idx="9731">
                  <c:v>0.26100000000000001</c:v>
                </c:pt>
                <c:pt idx="9732">
                  <c:v>0.255</c:v>
                </c:pt>
                <c:pt idx="9733">
                  <c:v>0.249</c:v>
                </c:pt>
                <c:pt idx="9734">
                  <c:v>0.24299999999999999</c:v>
                </c:pt>
                <c:pt idx="9735">
                  <c:v>0.23799999999999999</c:v>
                </c:pt>
                <c:pt idx="9736">
                  <c:v>0.23300000000000001</c:v>
                </c:pt>
                <c:pt idx="9737">
                  <c:v>0.22800000000000001</c:v>
                </c:pt>
                <c:pt idx="9738">
                  <c:v>0.223</c:v>
                </c:pt>
                <c:pt idx="9739">
                  <c:v>0.218</c:v>
                </c:pt>
                <c:pt idx="9740">
                  <c:v>0.214</c:v>
                </c:pt>
                <c:pt idx="9741">
                  <c:v>0.21</c:v>
                </c:pt>
                <c:pt idx="9742">
                  <c:v>0.20599999999999999</c:v>
                </c:pt>
                <c:pt idx="9743">
                  <c:v>0.20200000000000001</c:v>
                </c:pt>
                <c:pt idx="9744">
                  <c:v>0.19800000000000001</c:v>
                </c:pt>
                <c:pt idx="9745">
                  <c:v>0.19500000000000001</c:v>
                </c:pt>
                <c:pt idx="9746">
                  <c:v>0.191</c:v>
                </c:pt>
                <c:pt idx="9747">
                  <c:v>0.188</c:v>
                </c:pt>
                <c:pt idx="9748">
                  <c:v>0.184</c:v>
                </c:pt>
                <c:pt idx="9749">
                  <c:v>0.18099999999999999</c:v>
                </c:pt>
                <c:pt idx="9750">
                  <c:v>0.17799999999999999</c:v>
                </c:pt>
                <c:pt idx="9751">
                  <c:v>0.17499999999999999</c:v>
                </c:pt>
                <c:pt idx="9752">
                  <c:v>0.17299999999999999</c:v>
                </c:pt>
                <c:pt idx="9753">
                  <c:v>0.17</c:v>
                </c:pt>
                <c:pt idx="9754">
                  <c:v>0.16700000000000001</c:v>
                </c:pt>
                <c:pt idx="9755">
                  <c:v>0.16500000000000001</c:v>
                </c:pt>
                <c:pt idx="9756">
                  <c:v>0.16200000000000001</c:v>
                </c:pt>
                <c:pt idx="9757">
                  <c:v>0.16</c:v>
                </c:pt>
                <c:pt idx="9758">
                  <c:v>0.157</c:v>
                </c:pt>
                <c:pt idx="9759">
                  <c:v>0.155</c:v>
                </c:pt>
                <c:pt idx="9760">
                  <c:v>0.153</c:v>
                </c:pt>
                <c:pt idx="9761">
                  <c:v>0.151</c:v>
                </c:pt>
                <c:pt idx="9762">
                  <c:v>0.14899999999999999</c:v>
                </c:pt>
                <c:pt idx="9763">
                  <c:v>0.14699999999999999</c:v>
                </c:pt>
                <c:pt idx="9764">
                  <c:v>0.14499999999999999</c:v>
                </c:pt>
                <c:pt idx="9765">
                  <c:v>0.14299999999999999</c:v>
                </c:pt>
                <c:pt idx="9766">
                  <c:v>0.14099999999999999</c:v>
                </c:pt>
                <c:pt idx="9767">
                  <c:v>0.13900000000000001</c:v>
                </c:pt>
                <c:pt idx="9768">
                  <c:v>0.13700000000000001</c:v>
                </c:pt>
                <c:pt idx="9769">
                  <c:v>0.13500000000000001</c:v>
                </c:pt>
                <c:pt idx="9770">
                  <c:v>0.13400000000000001</c:v>
                </c:pt>
                <c:pt idx="9771">
                  <c:v>0.13200000000000001</c:v>
                </c:pt>
                <c:pt idx="9772">
                  <c:v>0.13</c:v>
                </c:pt>
                <c:pt idx="9773">
                  <c:v>0.129</c:v>
                </c:pt>
                <c:pt idx="9774">
                  <c:v>0.127</c:v>
                </c:pt>
                <c:pt idx="9775">
                  <c:v>0.126</c:v>
                </c:pt>
                <c:pt idx="9776">
                  <c:v>0.124</c:v>
                </c:pt>
                <c:pt idx="9777">
                  <c:v>0.123</c:v>
                </c:pt>
                <c:pt idx="9778">
                  <c:v>0.122</c:v>
                </c:pt>
                <c:pt idx="9779">
                  <c:v>0.12</c:v>
                </c:pt>
                <c:pt idx="9780">
                  <c:v>0.11899999999999999</c:v>
                </c:pt>
                <c:pt idx="9781">
                  <c:v>0.11799999999999999</c:v>
                </c:pt>
                <c:pt idx="9782">
                  <c:v>0.11600000000000001</c:v>
                </c:pt>
                <c:pt idx="9783">
                  <c:v>0.115</c:v>
                </c:pt>
                <c:pt idx="9784">
                  <c:v>0.114</c:v>
                </c:pt>
                <c:pt idx="9785">
                  <c:v>0.113</c:v>
                </c:pt>
                <c:pt idx="9786">
                  <c:v>0.111</c:v>
                </c:pt>
                <c:pt idx="9787">
                  <c:v>0.11</c:v>
                </c:pt>
                <c:pt idx="9788">
                  <c:v>0.109</c:v>
                </c:pt>
                <c:pt idx="9789">
                  <c:v>0.108</c:v>
                </c:pt>
                <c:pt idx="9790">
                  <c:v>0.107</c:v>
                </c:pt>
                <c:pt idx="9791">
                  <c:v>0.106</c:v>
                </c:pt>
                <c:pt idx="9792">
                  <c:v>0.105</c:v>
                </c:pt>
                <c:pt idx="9793">
                  <c:v>0.104</c:v>
                </c:pt>
                <c:pt idx="9794">
                  <c:v>0.10299999999999999</c:v>
                </c:pt>
                <c:pt idx="9795">
                  <c:v>0.10199999999999999</c:v>
                </c:pt>
                <c:pt idx="9796">
                  <c:v>0.10100000000000001</c:v>
                </c:pt>
                <c:pt idx="9797">
                  <c:v>0.1</c:v>
                </c:pt>
                <c:pt idx="9798">
                  <c:v>9.9000000000000005E-2</c:v>
                </c:pt>
                <c:pt idx="9799">
                  <c:v>9.8000000000000004E-2</c:v>
                </c:pt>
                <c:pt idx="9800">
                  <c:v>1.08</c:v>
                </c:pt>
                <c:pt idx="9801">
                  <c:v>0.98199999999999998</c:v>
                </c:pt>
                <c:pt idx="9802">
                  <c:v>0.9</c:v>
                </c:pt>
                <c:pt idx="9803">
                  <c:v>0.83099999999999996</c:v>
                </c:pt>
                <c:pt idx="9804">
                  <c:v>0.77100000000000002</c:v>
                </c:pt>
                <c:pt idx="9805">
                  <c:v>0.72</c:v>
                </c:pt>
                <c:pt idx="9806">
                  <c:v>0.67500000000000004</c:v>
                </c:pt>
                <c:pt idx="9807">
                  <c:v>0.63500000000000001</c:v>
                </c:pt>
                <c:pt idx="9808">
                  <c:v>0.6</c:v>
                </c:pt>
                <c:pt idx="9809">
                  <c:v>0.56799999999999995</c:v>
                </c:pt>
                <c:pt idx="9810">
                  <c:v>0.54</c:v>
                </c:pt>
                <c:pt idx="9811">
                  <c:v>0.51400000000000001</c:v>
                </c:pt>
                <c:pt idx="9812">
                  <c:v>0.49099999999999999</c:v>
                </c:pt>
                <c:pt idx="9813">
                  <c:v>0.47</c:v>
                </c:pt>
                <c:pt idx="9814">
                  <c:v>0.45</c:v>
                </c:pt>
                <c:pt idx="9815">
                  <c:v>0.432</c:v>
                </c:pt>
                <c:pt idx="9816">
                  <c:v>0.41499999999999998</c:v>
                </c:pt>
                <c:pt idx="9817">
                  <c:v>0.4</c:v>
                </c:pt>
                <c:pt idx="9818">
                  <c:v>0.38600000000000001</c:v>
                </c:pt>
                <c:pt idx="9819">
                  <c:v>0.372</c:v>
                </c:pt>
                <c:pt idx="9820">
                  <c:v>0.36</c:v>
                </c:pt>
                <c:pt idx="9821">
                  <c:v>0.34799999999999998</c:v>
                </c:pt>
                <c:pt idx="9822">
                  <c:v>0.33800000000000002</c:v>
                </c:pt>
                <c:pt idx="9823">
                  <c:v>0.32700000000000001</c:v>
                </c:pt>
                <c:pt idx="9824">
                  <c:v>0.318</c:v>
                </c:pt>
                <c:pt idx="9825">
                  <c:v>0.309</c:v>
                </c:pt>
                <c:pt idx="9826">
                  <c:v>0.3</c:v>
                </c:pt>
                <c:pt idx="9827">
                  <c:v>0.29199999999999998</c:v>
                </c:pt>
                <c:pt idx="9828">
                  <c:v>0.28399999999999997</c:v>
                </c:pt>
                <c:pt idx="9829">
                  <c:v>0.27700000000000002</c:v>
                </c:pt>
                <c:pt idx="9830">
                  <c:v>0.27</c:v>
                </c:pt>
                <c:pt idx="9831">
                  <c:v>0.26300000000000001</c:v>
                </c:pt>
                <c:pt idx="9832">
                  <c:v>0.25700000000000001</c:v>
                </c:pt>
                <c:pt idx="9833">
                  <c:v>0.251</c:v>
                </c:pt>
                <c:pt idx="9834">
                  <c:v>0.245</c:v>
                </c:pt>
                <c:pt idx="9835">
                  <c:v>0.24</c:v>
                </c:pt>
                <c:pt idx="9836">
                  <c:v>0.23499999999999999</c:v>
                </c:pt>
                <c:pt idx="9837">
                  <c:v>0.23</c:v>
                </c:pt>
                <c:pt idx="9838">
                  <c:v>0.22500000000000001</c:v>
                </c:pt>
                <c:pt idx="9839">
                  <c:v>0.22</c:v>
                </c:pt>
                <c:pt idx="9840">
                  <c:v>0.216</c:v>
                </c:pt>
                <c:pt idx="9841">
                  <c:v>0.21199999999999999</c:v>
                </c:pt>
                <c:pt idx="9842">
                  <c:v>0.20799999999999999</c:v>
                </c:pt>
                <c:pt idx="9843">
                  <c:v>0.20399999999999999</c:v>
                </c:pt>
                <c:pt idx="9844">
                  <c:v>0.2</c:v>
                </c:pt>
                <c:pt idx="9845">
                  <c:v>0.19600000000000001</c:v>
                </c:pt>
                <c:pt idx="9846">
                  <c:v>0.193</c:v>
                </c:pt>
                <c:pt idx="9847">
                  <c:v>0.189</c:v>
                </c:pt>
                <c:pt idx="9848">
                  <c:v>0.186</c:v>
                </c:pt>
                <c:pt idx="9849">
                  <c:v>0.183</c:v>
                </c:pt>
                <c:pt idx="9850">
                  <c:v>0.18</c:v>
                </c:pt>
                <c:pt idx="9851">
                  <c:v>0.17699999999999999</c:v>
                </c:pt>
                <c:pt idx="9852">
                  <c:v>0.17399999999999999</c:v>
                </c:pt>
                <c:pt idx="9853">
                  <c:v>0.17100000000000001</c:v>
                </c:pt>
                <c:pt idx="9854">
                  <c:v>0.16900000000000001</c:v>
                </c:pt>
                <c:pt idx="9855">
                  <c:v>0.16600000000000001</c:v>
                </c:pt>
                <c:pt idx="9856">
                  <c:v>0.16400000000000001</c:v>
                </c:pt>
                <c:pt idx="9857">
                  <c:v>0.161</c:v>
                </c:pt>
                <c:pt idx="9858">
                  <c:v>0.159</c:v>
                </c:pt>
                <c:pt idx="9859">
                  <c:v>0.157</c:v>
                </c:pt>
                <c:pt idx="9860">
                  <c:v>0.154</c:v>
                </c:pt>
                <c:pt idx="9861">
                  <c:v>0.152</c:v>
                </c:pt>
                <c:pt idx="9862">
                  <c:v>0.15</c:v>
                </c:pt>
                <c:pt idx="9863">
                  <c:v>0.14799999999999999</c:v>
                </c:pt>
                <c:pt idx="9864">
                  <c:v>0.14599999999999999</c:v>
                </c:pt>
                <c:pt idx="9865">
                  <c:v>0.14399999999999999</c:v>
                </c:pt>
                <c:pt idx="9866">
                  <c:v>0.14199999999999999</c:v>
                </c:pt>
                <c:pt idx="9867">
                  <c:v>0.14000000000000001</c:v>
                </c:pt>
                <c:pt idx="9868">
                  <c:v>0.13800000000000001</c:v>
                </c:pt>
                <c:pt idx="9869">
                  <c:v>0.13700000000000001</c:v>
                </c:pt>
                <c:pt idx="9870">
                  <c:v>0.13500000000000001</c:v>
                </c:pt>
                <c:pt idx="9871">
                  <c:v>0.13300000000000001</c:v>
                </c:pt>
                <c:pt idx="9872">
                  <c:v>0.13200000000000001</c:v>
                </c:pt>
                <c:pt idx="9873">
                  <c:v>0.13</c:v>
                </c:pt>
                <c:pt idx="9874">
                  <c:v>0.129</c:v>
                </c:pt>
                <c:pt idx="9875">
                  <c:v>0.127</c:v>
                </c:pt>
                <c:pt idx="9876">
                  <c:v>0.126</c:v>
                </c:pt>
                <c:pt idx="9877">
                  <c:v>0.124</c:v>
                </c:pt>
                <c:pt idx="9878">
                  <c:v>0.123</c:v>
                </c:pt>
                <c:pt idx="9879">
                  <c:v>0.121</c:v>
                </c:pt>
                <c:pt idx="9880">
                  <c:v>0.12</c:v>
                </c:pt>
                <c:pt idx="9881">
                  <c:v>0.11899999999999999</c:v>
                </c:pt>
                <c:pt idx="9882">
                  <c:v>0.11700000000000001</c:v>
                </c:pt>
                <c:pt idx="9883">
                  <c:v>0.11600000000000001</c:v>
                </c:pt>
                <c:pt idx="9884">
                  <c:v>0.115</c:v>
                </c:pt>
                <c:pt idx="9885">
                  <c:v>0.114</c:v>
                </c:pt>
                <c:pt idx="9886">
                  <c:v>0.113</c:v>
                </c:pt>
                <c:pt idx="9887">
                  <c:v>0.111</c:v>
                </c:pt>
                <c:pt idx="9888">
                  <c:v>0.11</c:v>
                </c:pt>
                <c:pt idx="9889">
                  <c:v>0.109</c:v>
                </c:pt>
                <c:pt idx="9890">
                  <c:v>0.108</c:v>
                </c:pt>
                <c:pt idx="9891">
                  <c:v>0.107</c:v>
                </c:pt>
                <c:pt idx="9892">
                  <c:v>0.106</c:v>
                </c:pt>
                <c:pt idx="9893">
                  <c:v>0.105</c:v>
                </c:pt>
                <c:pt idx="9894">
                  <c:v>0.104</c:v>
                </c:pt>
                <c:pt idx="9895">
                  <c:v>0.10299999999999999</c:v>
                </c:pt>
                <c:pt idx="9896">
                  <c:v>0.10199999999999999</c:v>
                </c:pt>
                <c:pt idx="9897">
                  <c:v>0.10100000000000001</c:v>
                </c:pt>
                <c:pt idx="9898">
                  <c:v>0.1</c:v>
                </c:pt>
                <c:pt idx="9899">
                  <c:v>9.9000000000000005E-2</c:v>
                </c:pt>
                <c:pt idx="9900">
                  <c:v>1.0900000000000001</c:v>
                </c:pt>
                <c:pt idx="9901">
                  <c:v>0.99099999999999999</c:v>
                </c:pt>
                <c:pt idx="9902">
                  <c:v>0.90800000000000003</c:v>
                </c:pt>
                <c:pt idx="9903">
                  <c:v>0.83799999999999997</c:v>
                </c:pt>
                <c:pt idx="9904">
                  <c:v>0.77900000000000003</c:v>
                </c:pt>
                <c:pt idx="9905">
                  <c:v>0.72699999999999998</c:v>
                </c:pt>
                <c:pt idx="9906">
                  <c:v>0.68100000000000005</c:v>
                </c:pt>
                <c:pt idx="9907">
                  <c:v>0.64100000000000001</c:v>
                </c:pt>
                <c:pt idx="9908">
                  <c:v>0.60599999999999998</c:v>
                </c:pt>
                <c:pt idx="9909">
                  <c:v>0.57399999999999995</c:v>
                </c:pt>
                <c:pt idx="9910">
                  <c:v>0.54500000000000004</c:v>
                </c:pt>
                <c:pt idx="9911">
                  <c:v>0.51900000000000002</c:v>
                </c:pt>
                <c:pt idx="9912">
                  <c:v>0.495</c:v>
                </c:pt>
                <c:pt idx="9913">
                  <c:v>0.47399999999999998</c:v>
                </c:pt>
                <c:pt idx="9914">
                  <c:v>0.45400000000000001</c:v>
                </c:pt>
                <c:pt idx="9915">
                  <c:v>0.436</c:v>
                </c:pt>
                <c:pt idx="9916">
                  <c:v>0.41899999999999998</c:v>
                </c:pt>
                <c:pt idx="9917">
                  <c:v>0.40400000000000003</c:v>
                </c:pt>
                <c:pt idx="9918">
                  <c:v>0.38900000000000001</c:v>
                </c:pt>
                <c:pt idx="9919">
                  <c:v>0.376</c:v>
                </c:pt>
                <c:pt idx="9920">
                  <c:v>0.36299999999999999</c:v>
                </c:pt>
                <c:pt idx="9921">
                  <c:v>0.35199999999999998</c:v>
                </c:pt>
                <c:pt idx="9922">
                  <c:v>0.34100000000000003</c:v>
                </c:pt>
                <c:pt idx="9923">
                  <c:v>0.33</c:v>
                </c:pt>
                <c:pt idx="9924">
                  <c:v>0.32100000000000001</c:v>
                </c:pt>
                <c:pt idx="9925">
                  <c:v>0.311</c:v>
                </c:pt>
                <c:pt idx="9926">
                  <c:v>0.30299999999999999</c:v>
                </c:pt>
                <c:pt idx="9927">
                  <c:v>0.29499999999999998</c:v>
                </c:pt>
                <c:pt idx="9928">
                  <c:v>0.28699999999999998</c:v>
                </c:pt>
                <c:pt idx="9929">
                  <c:v>0.27900000000000003</c:v>
                </c:pt>
                <c:pt idx="9930">
                  <c:v>0.27300000000000002</c:v>
                </c:pt>
                <c:pt idx="9931">
                  <c:v>0.26600000000000001</c:v>
                </c:pt>
                <c:pt idx="9932">
                  <c:v>0.26</c:v>
                </c:pt>
                <c:pt idx="9933">
                  <c:v>0.253</c:v>
                </c:pt>
                <c:pt idx="9934">
                  <c:v>0.248</c:v>
                </c:pt>
                <c:pt idx="9935">
                  <c:v>0.24199999999999999</c:v>
                </c:pt>
                <c:pt idx="9936">
                  <c:v>0.23699999999999999</c:v>
                </c:pt>
                <c:pt idx="9937">
                  <c:v>0.23200000000000001</c:v>
                </c:pt>
                <c:pt idx="9938">
                  <c:v>0.22700000000000001</c:v>
                </c:pt>
                <c:pt idx="9939">
                  <c:v>0.222</c:v>
                </c:pt>
                <c:pt idx="9940">
                  <c:v>0.218</c:v>
                </c:pt>
                <c:pt idx="9941">
                  <c:v>0.214</c:v>
                </c:pt>
                <c:pt idx="9942">
                  <c:v>0.21</c:v>
                </c:pt>
                <c:pt idx="9943">
                  <c:v>0.20599999999999999</c:v>
                </c:pt>
                <c:pt idx="9944">
                  <c:v>0.20200000000000001</c:v>
                </c:pt>
                <c:pt idx="9945">
                  <c:v>0.19800000000000001</c:v>
                </c:pt>
                <c:pt idx="9946">
                  <c:v>0.19500000000000001</c:v>
                </c:pt>
                <c:pt idx="9947">
                  <c:v>0.191</c:v>
                </c:pt>
                <c:pt idx="9948">
                  <c:v>0.188</c:v>
                </c:pt>
                <c:pt idx="9949">
                  <c:v>0.185</c:v>
                </c:pt>
                <c:pt idx="9950">
                  <c:v>0.182</c:v>
                </c:pt>
                <c:pt idx="9951">
                  <c:v>0.17899999999999999</c:v>
                </c:pt>
                <c:pt idx="9952">
                  <c:v>0.17599999999999999</c:v>
                </c:pt>
                <c:pt idx="9953">
                  <c:v>0.17299999999999999</c:v>
                </c:pt>
                <c:pt idx="9954">
                  <c:v>0.17</c:v>
                </c:pt>
                <c:pt idx="9955">
                  <c:v>0.16800000000000001</c:v>
                </c:pt>
                <c:pt idx="9956">
                  <c:v>0.16500000000000001</c:v>
                </c:pt>
                <c:pt idx="9957">
                  <c:v>0.16300000000000001</c:v>
                </c:pt>
                <c:pt idx="9958">
                  <c:v>0.16</c:v>
                </c:pt>
                <c:pt idx="9959">
                  <c:v>0.158</c:v>
                </c:pt>
                <c:pt idx="9960">
                  <c:v>0.156</c:v>
                </c:pt>
                <c:pt idx="9961">
                  <c:v>0.154</c:v>
                </c:pt>
                <c:pt idx="9962">
                  <c:v>0.151</c:v>
                </c:pt>
                <c:pt idx="9963">
                  <c:v>0.14899999999999999</c:v>
                </c:pt>
                <c:pt idx="9964">
                  <c:v>0.14699999999999999</c:v>
                </c:pt>
                <c:pt idx="9965">
                  <c:v>0.14499999999999999</c:v>
                </c:pt>
                <c:pt idx="9966">
                  <c:v>0.14299999999999999</c:v>
                </c:pt>
                <c:pt idx="9967">
                  <c:v>0.14199999999999999</c:v>
                </c:pt>
                <c:pt idx="9968">
                  <c:v>0.14000000000000001</c:v>
                </c:pt>
                <c:pt idx="9969">
                  <c:v>0.13800000000000001</c:v>
                </c:pt>
                <c:pt idx="9970">
                  <c:v>0.13600000000000001</c:v>
                </c:pt>
                <c:pt idx="9971">
                  <c:v>0.13500000000000001</c:v>
                </c:pt>
                <c:pt idx="9972">
                  <c:v>0.13300000000000001</c:v>
                </c:pt>
                <c:pt idx="9973">
                  <c:v>0.13100000000000001</c:v>
                </c:pt>
                <c:pt idx="9974">
                  <c:v>0.13</c:v>
                </c:pt>
                <c:pt idx="9975">
                  <c:v>0.128</c:v>
                </c:pt>
                <c:pt idx="9976">
                  <c:v>0.127</c:v>
                </c:pt>
                <c:pt idx="9977">
                  <c:v>0.125</c:v>
                </c:pt>
                <c:pt idx="9978">
                  <c:v>0.124</c:v>
                </c:pt>
                <c:pt idx="9979">
                  <c:v>0.122</c:v>
                </c:pt>
                <c:pt idx="9980">
                  <c:v>0.121</c:v>
                </c:pt>
                <c:pt idx="9981">
                  <c:v>0.12</c:v>
                </c:pt>
                <c:pt idx="9982">
                  <c:v>0.11799999999999999</c:v>
                </c:pt>
                <c:pt idx="9983">
                  <c:v>0.11700000000000001</c:v>
                </c:pt>
                <c:pt idx="9984">
                  <c:v>0.11600000000000001</c:v>
                </c:pt>
                <c:pt idx="9985">
                  <c:v>0.115</c:v>
                </c:pt>
                <c:pt idx="9986">
                  <c:v>0.114</c:v>
                </c:pt>
                <c:pt idx="9987">
                  <c:v>0.112</c:v>
                </c:pt>
                <c:pt idx="9988">
                  <c:v>0.111</c:v>
                </c:pt>
                <c:pt idx="9989">
                  <c:v>0.11</c:v>
                </c:pt>
                <c:pt idx="9990">
                  <c:v>0.109</c:v>
                </c:pt>
                <c:pt idx="9991">
                  <c:v>0.108</c:v>
                </c:pt>
                <c:pt idx="9992">
                  <c:v>0.107</c:v>
                </c:pt>
                <c:pt idx="9993">
                  <c:v>0.106</c:v>
                </c:pt>
                <c:pt idx="9994">
                  <c:v>0.105</c:v>
                </c:pt>
                <c:pt idx="9995">
                  <c:v>0.104</c:v>
                </c:pt>
                <c:pt idx="9996">
                  <c:v>0.10299999999999999</c:v>
                </c:pt>
                <c:pt idx="9997">
                  <c:v>0.10199999999999999</c:v>
                </c:pt>
                <c:pt idx="9998">
                  <c:v>0.10100000000000001</c:v>
                </c:pt>
                <c:pt idx="9999">
                  <c:v>0.1</c:v>
                </c:pt>
              </c:numCache>
            </c:numRef>
          </c:xVal>
          <c:yVal>
            <c:numRef>
              <c:f>'b92Alice-Bob'!$G$2:$G$10001</c:f>
              <c:numCache>
                <c:formatCode>General</c:formatCode>
                <c:ptCount val="100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1</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1</c:v>
                </c:pt>
                <c:pt idx="501">
                  <c:v>1</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2</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0</c:v>
                </c:pt>
                <c:pt idx="689">
                  <c:v>0</c:v>
                </c:pt>
                <c:pt idx="690">
                  <c:v>0</c:v>
                </c:pt>
                <c:pt idx="691">
                  <c:v>0</c:v>
                </c:pt>
                <c:pt idx="692">
                  <c:v>0</c:v>
                </c:pt>
                <c:pt idx="693">
                  <c:v>0</c:v>
                </c:pt>
                <c:pt idx="694">
                  <c:v>0</c:v>
                </c:pt>
                <c:pt idx="695">
                  <c:v>0</c:v>
                </c:pt>
                <c:pt idx="696">
                  <c:v>0</c:v>
                </c:pt>
                <c:pt idx="697">
                  <c:v>0</c:v>
                </c:pt>
                <c:pt idx="698">
                  <c:v>0</c:v>
                </c:pt>
                <c:pt idx="699">
                  <c:v>0</c:v>
                </c:pt>
                <c:pt idx="700">
                  <c:v>4</c:v>
                </c:pt>
                <c:pt idx="701">
                  <c:v>0</c:v>
                </c:pt>
                <c:pt idx="702">
                  <c:v>0</c:v>
                </c:pt>
                <c:pt idx="703">
                  <c:v>1</c:v>
                </c:pt>
                <c:pt idx="704">
                  <c:v>0</c:v>
                </c:pt>
                <c:pt idx="705">
                  <c:v>0</c:v>
                </c:pt>
                <c:pt idx="706">
                  <c:v>0</c:v>
                </c:pt>
                <c:pt idx="707">
                  <c:v>0</c:v>
                </c:pt>
                <c:pt idx="708">
                  <c:v>0</c:v>
                </c:pt>
                <c:pt idx="709">
                  <c:v>0</c:v>
                </c:pt>
                <c:pt idx="710">
                  <c:v>0</c:v>
                </c:pt>
                <c:pt idx="711">
                  <c:v>0</c:v>
                </c:pt>
                <c:pt idx="712">
                  <c:v>0</c:v>
                </c:pt>
                <c:pt idx="713">
                  <c:v>0</c:v>
                </c:pt>
                <c:pt idx="714">
                  <c:v>0</c:v>
                </c:pt>
                <c:pt idx="715">
                  <c:v>0</c:v>
                </c:pt>
                <c:pt idx="716">
                  <c:v>0</c:v>
                </c:pt>
                <c:pt idx="717">
                  <c:v>0</c:v>
                </c:pt>
                <c:pt idx="718">
                  <c:v>0</c:v>
                </c:pt>
                <c:pt idx="719">
                  <c:v>0</c:v>
                </c:pt>
                <c:pt idx="720">
                  <c:v>0</c:v>
                </c:pt>
                <c:pt idx="721">
                  <c:v>0</c:v>
                </c:pt>
                <c:pt idx="722">
                  <c:v>0</c:v>
                </c:pt>
                <c:pt idx="723">
                  <c:v>0</c:v>
                </c:pt>
                <c:pt idx="724">
                  <c:v>0</c:v>
                </c:pt>
                <c:pt idx="725">
                  <c:v>0</c:v>
                </c:pt>
                <c:pt idx="726">
                  <c:v>0</c:v>
                </c:pt>
                <c:pt idx="727">
                  <c:v>0</c:v>
                </c:pt>
                <c:pt idx="728">
                  <c:v>0</c:v>
                </c:pt>
                <c:pt idx="729">
                  <c:v>0</c:v>
                </c:pt>
                <c:pt idx="730">
                  <c:v>0</c:v>
                </c:pt>
                <c:pt idx="731">
                  <c:v>0</c:v>
                </c:pt>
                <c:pt idx="732">
                  <c:v>0</c:v>
                </c:pt>
                <c:pt idx="733">
                  <c:v>0</c:v>
                </c:pt>
                <c:pt idx="734">
                  <c:v>0</c:v>
                </c:pt>
                <c:pt idx="735">
                  <c:v>0</c:v>
                </c:pt>
                <c:pt idx="736">
                  <c:v>0</c:v>
                </c:pt>
                <c:pt idx="737">
                  <c:v>0</c:v>
                </c:pt>
                <c:pt idx="738">
                  <c:v>0</c:v>
                </c:pt>
                <c:pt idx="739">
                  <c:v>0</c:v>
                </c:pt>
                <c:pt idx="740">
                  <c:v>0</c:v>
                </c:pt>
                <c:pt idx="741">
                  <c:v>0</c:v>
                </c:pt>
                <c:pt idx="742">
                  <c:v>0</c:v>
                </c:pt>
                <c:pt idx="743">
                  <c:v>0</c:v>
                </c:pt>
                <c:pt idx="744">
                  <c:v>0</c:v>
                </c:pt>
                <c:pt idx="745">
                  <c:v>0</c:v>
                </c:pt>
                <c:pt idx="746">
                  <c:v>0</c:v>
                </c:pt>
                <c:pt idx="747">
                  <c:v>0</c:v>
                </c:pt>
                <c:pt idx="748">
                  <c:v>0</c:v>
                </c:pt>
                <c:pt idx="749">
                  <c:v>0</c:v>
                </c:pt>
                <c:pt idx="750">
                  <c:v>0</c:v>
                </c:pt>
                <c:pt idx="751">
                  <c:v>0</c:v>
                </c:pt>
                <c:pt idx="752">
                  <c:v>0</c:v>
                </c:pt>
                <c:pt idx="753">
                  <c:v>0</c:v>
                </c:pt>
                <c:pt idx="754">
                  <c:v>0</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0</c:v>
                </c:pt>
                <c:pt idx="777">
                  <c:v>0</c:v>
                </c:pt>
                <c:pt idx="778">
                  <c:v>0</c:v>
                </c:pt>
                <c:pt idx="779">
                  <c:v>0</c:v>
                </c:pt>
                <c:pt idx="780">
                  <c:v>0</c:v>
                </c:pt>
                <c:pt idx="781">
                  <c:v>0</c:v>
                </c:pt>
                <c:pt idx="782">
                  <c:v>0</c:v>
                </c:pt>
                <c:pt idx="783">
                  <c:v>0</c:v>
                </c:pt>
                <c:pt idx="784">
                  <c:v>0</c:v>
                </c:pt>
                <c:pt idx="785">
                  <c:v>0</c:v>
                </c:pt>
                <c:pt idx="786">
                  <c:v>0</c:v>
                </c:pt>
                <c:pt idx="787">
                  <c:v>0</c:v>
                </c:pt>
                <c:pt idx="788">
                  <c:v>0</c:v>
                </c:pt>
                <c:pt idx="789">
                  <c:v>0</c:v>
                </c:pt>
                <c:pt idx="790">
                  <c:v>0</c:v>
                </c:pt>
                <c:pt idx="791">
                  <c:v>0</c:v>
                </c:pt>
                <c:pt idx="792">
                  <c:v>0</c:v>
                </c:pt>
                <c:pt idx="793">
                  <c:v>0</c:v>
                </c:pt>
                <c:pt idx="794">
                  <c:v>0</c:v>
                </c:pt>
                <c:pt idx="795">
                  <c:v>0</c:v>
                </c:pt>
                <c:pt idx="796">
                  <c:v>0</c:v>
                </c:pt>
                <c:pt idx="797">
                  <c:v>0</c:v>
                </c:pt>
                <c:pt idx="798">
                  <c:v>0</c:v>
                </c:pt>
                <c:pt idx="799">
                  <c:v>0</c:v>
                </c:pt>
                <c:pt idx="800">
                  <c:v>9</c:v>
                </c:pt>
                <c:pt idx="801">
                  <c:v>2</c:v>
                </c:pt>
                <c:pt idx="802">
                  <c:v>0</c:v>
                </c:pt>
                <c:pt idx="803">
                  <c:v>0</c:v>
                </c:pt>
                <c:pt idx="804">
                  <c:v>0</c:v>
                </c:pt>
                <c:pt idx="805">
                  <c:v>0</c:v>
                </c:pt>
                <c:pt idx="806">
                  <c:v>0</c:v>
                </c:pt>
                <c:pt idx="807">
                  <c:v>0</c:v>
                </c:pt>
                <c:pt idx="808">
                  <c:v>0</c:v>
                </c:pt>
                <c:pt idx="809">
                  <c:v>0</c:v>
                </c:pt>
                <c:pt idx="810">
                  <c:v>0</c:v>
                </c:pt>
                <c:pt idx="811">
                  <c:v>0</c:v>
                </c:pt>
                <c:pt idx="812">
                  <c:v>0</c:v>
                </c:pt>
                <c:pt idx="813">
                  <c:v>0</c:v>
                </c:pt>
                <c:pt idx="814">
                  <c:v>0</c:v>
                </c:pt>
                <c:pt idx="815">
                  <c:v>0</c:v>
                </c:pt>
                <c:pt idx="816">
                  <c:v>0</c:v>
                </c:pt>
                <c:pt idx="817">
                  <c:v>0</c:v>
                </c:pt>
                <c:pt idx="818">
                  <c:v>0</c:v>
                </c:pt>
                <c:pt idx="819">
                  <c:v>0</c:v>
                </c:pt>
                <c:pt idx="820">
                  <c:v>0</c:v>
                </c:pt>
                <c:pt idx="821">
                  <c:v>0</c:v>
                </c:pt>
                <c:pt idx="822">
                  <c:v>0</c:v>
                </c:pt>
                <c:pt idx="823">
                  <c:v>0</c:v>
                </c:pt>
                <c:pt idx="824">
                  <c:v>0</c:v>
                </c:pt>
                <c:pt idx="825">
                  <c:v>0</c:v>
                </c:pt>
                <c:pt idx="826">
                  <c:v>0</c:v>
                </c:pt>
                <c:pt idx="827">
                  <c:v>0</c:v>
                </c:pt>
                <c:pt idx="828">
                  <c:v>0</c:v>
                </c:pt>
                <c:pt idx="829">
                  <c:v>0</c:v>
                </c:pt>
                <c:pt idx="830">
                  <c:v>0</c:v>
                </c:pt>
                <c:pt idx="831">
                  <c:v>0</c:v>
                </c:pt>
                <c:pt idx="832">
                  <c:v>0</c:v>
                </c:pt>
                <c:pt idx="833">
                  <c:v>0</c:v>
                </c:pt>
                <c:pt idx="834">
                  <c:v>0</c:v>
                </c:pt>
                <c:pt idx="835">
                  <c:v>0</c:v>
                </c:pt>
                <c:pt idx="836">
                  <c:v>0</c:v>
                </c:pt>
                <c:pt idx="837">
                  <c:v>0</c:v>
                </c:pt>
                <c:pt idx="838">
                  <c:v>0</c:v>
                </c:pt>
                <c:pt idx="839">
                  <c:v>0</c:v>
                </c:pt>
                <c:pt idx="840">
                  <c:v>0</c:v>
                </c:pt>
                <c:pt idx="841">
                  <c:v>0</c:v>
                </c:pt>
                <c:pt idx="842">
                  <c:v>0</c:v>
                </c:pt>
                <c:pt idx="843">
                  <c:v>0</c:v>
                </c:pt>
                <c:pt idx="844">
                  <c:v>0</c:v>
                </c:pt>
                <c:pt idx="845">
                  <c:v>0</c:v>
                </c:pt>
                <c:pt idx="846">
                  <c:v>0</c:v>
                </c:pt>
                <c:pt idx="847">
                  <c:v>0</c:v>
                </c:pt>
                <c:pt idx="848">
                  <c:v>0</c:v>
                </c:pt>
                <c:pt idx="849">
                  <c:v>0</c:v>
                </c:pt>
                <c:pt idx="850">
                  <c:v>0</c:v>
                </c:pt>
                <c:pt idx="851">
                  <c:v>0</c:v>
                </c:pt>
                <c:pt idx="852">
                  <c:v>0</c:v>
                </c:pt>
                <c:pt idx="853">
                  <c:v>0</c:v>
                </c:pt>
                <c:pt idx="854">
                  <c:v>0</c:v>
                </c:pt>
                <c:pt idx="855">
                  <c:v>0</c:v>
                </c:pt>
                <c:pt idx="856">
                  <c:v>0</c:v>
                </c:pt>
                <c:pt idx="857">
                  <c:v>0</c:v>
                </c:pt>
                <c:pt idx="858">
                  <c:v>0</c:v>
                </c:pt>
                <c:pt idx="859">
                  <c:v>0</c:v>
                </c:pt>
                <c:pt idx="860">
                  <c:v>0</c:v>
                </c:pt>
                <c:pt idx="861">
                  <c:v>0</c:v>
                </c:pt>
                <c:pt idx="862">
                  <c:v>0</c:v>
                </c:pt>
                <c:pt idx="863">
                  <c:v>0</c:v>
                </c:pt>
                <c:pt idx="864">
                  <c:v>0</c:v>
                </c:pt>
                <c:pt idx="865">
                  <c:v>0</c:v>
                </c:pt>
                <c:pt idx="866">
                  <c:v>0</c:v>
                </c:pt>
                <c:pt idx="867">
                  <c:v>0</c:v>
                </c:pt>
                <c:pt idx="868">
                  <c:v>0</c:v>
                </c:pt>
                <c:pt idx="869">
                  <c:v>0</c:v>
                </c:pt>
                <c:pt idx="870">
                  <c:v>0</c:v>
                </c:pt>
                <c:pt idx="871">
                  <c:v>0</c:v>
                </c:pt>
                <c:pt idx="872">
                  <c:v>0</c:v>
                </c:pt>
                <c:pt idx="873">
                  <c:v>0</c:v>
                </c:pt>
                <c:pt idx="874">
                  <c:v>0</c:v>
                </c:pt>
                <c:pt idx="875">
                  <c:v>0</c:v>
                </c:pt>
                <c:pt idx="876">
                  <c:v>0</c:v>
                </c:pt>
                <c:pt idx="877">
                  <c:v>0</c:v>
                </c:pt>
                <c:pt idx="878">
                  <c:v>0</c:v>
                </c:pt>
                <c:pt idx="879">
                  <c:v>0</c:v>
                </c:pt>
                <c:pt idx="880">
                  <c:v>0</c:v>
                </c:pt>
                <c:pt idx="881">
                  <c:v>0</c:v>
                </c:pt>
                <c:pt idx="882">
                  <c:v>0</c:v>
                </c:pt>
                <c:pt idx="883">
                  <c:v>0</c:v>
                </c:pt>
                <c:pt idx="884">
                  <c:v>0</c:v>
                </c:pt>
                <c:pt idx="885">
                  <c:v>0</c:v>
                </c:pt>
                <c:pt idx="886">
                  <c:v>0</c:v>
                </c:pt>
                <c:pt idx="887">
                  <c:v>0</c:v>
                </c:pt>
                <c:pt idx="888">
                  <c:v>0</c:v>
                </c:pt>
                <c:pt idx="889">
                  <c:v>0</c:v>
                </c:pt>
                <c:pt idx="890">
                  <c:v>0</c:v>
                </c:pt>
                <c:pt idx="891">
                  <c:v>0</c:v>
                </c:pt>
                <c:pt idx="892">
                  <c:v>0</c:v>
                </c:pt>
                <c:pt idx="893">
                  <c:v>0</c:v>
                </c:pt>
                <c:pt idx="894">
                  <c:v>0</c:v>
                </c:pt>
                <c:pt idx="895">
                  <c:v>0</c:v>
                </c:pt>
                <c:pt idx="896">
                  <c:v>0</c:v>
                </c:pt>
                <c:pt idx="897">
                  <c:v>0</c:v>
                </c:pt>
                <c:pt idx="898">
                  <c:v>0</c:v>
                </c:pt>
                <c:pt idx="899">
                  <c:v>0</c:v>
                </c:pt>
                <c:pt idx="900">
                  <c:v>14</c:v>
                </c:pt>
                <c:pt idx="901">
                  <c:v>1</c:v>
                </c:pt>
                <c:pt idx="902">
                  <c:v>2</c:v>
                </c:pt>
                <c:pt idx="903">
                  <c:v>0</c:v>
                </c:pt>
                <c:pt idx="904">
                  <c:v>0</c:v>
                </c:pt>
                <c:pt idx="905">
                  <c:v>0</c:v>
                </c:pt>
                <c:pt idx="906">
                  <c:v>0</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0</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c:v>
                </c:pt>
                <c:pt idx="958">
                  <c:v>0</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0</c:v>
                </c:pt>
                <c:pt idx="1000">
                  <c:v>13</c:v>
                </c:pt>
                <c:pt idx="1001">
                  <c:v>7</c:v>
                </c:pt>
                <c:pt idx="1002">
                  <c:v>1</c:v>
                </c:pt>
                <c:pt idx="1003">
                  <c:v>0</c:v>
                </c:pt>
                <c:pt idx="1004">
                  <c:v>0</c:v>
                </c:pt>
                <c:pt idx="1005">
                  <c:v>0</c:v>
                </c:pt>
                <c:pt idx="1006">
                  <c:v>0</c:v>
                </c:pt>
                <c:pt idx="1007">
                  <c:v>0</c:v>
                </c:pt>
                <c:pt idx="1008">
                  <c:v>0</c:v>
                </c:pt>
                <c:pt idx="1009">
                  <c:v>0</c:v>
                </c:pt>
                <c:pt idx="1010">
                  <c:v>0</c:v>
                </c:pt>
                <c:pt idx="1011">
                  <c:v>0</c:v>
                </c:pt>
                <c:pt idx="1012">
                  <c:v>0</c:v>
                </c:pt>
                <c:pt idx="1013">
                  <c:v>0</c:v>
                </c:pt>
                <c:pt idx="1014">
                  <c:v>0</c:v>
                </c:pt>
                <c:pt idx="1015">
                  <c:v>0</c:v>
                </c:pt>
                <c:pt idx="1016">
                  <c:v>0</c:v>
                </c:pt>
                <c:pt idx="1017">
                  <c:v>0</c:v>
                </c:pt>
                <c:pt idx="1018">
                  <c:v>0</c:v>
                </c:pt>
                <c:pt idx="1019">
                  <c:v>0</c:v>
                </c:pt>
                <c:pt idx="1020">
                  <c:v>0</c:v>
                </c:pt>
                <c:pt idx="1021">
                  <c:v>0</c:v>
                </c:pt>
                <c:pt idx="1022">
                  <c:v>0</c:v>
                </c:pt>
                <c:pt idx="1023">
                  <c:v>0</c:v>
                </c:pt>
                <c:pt idx="1024">
                  <c:v>0</c:v>
                </c:pt>
                <c:pt idx="1025">
                  <c:v>0</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0</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16</c:v>
                </c:pt>
                <c:pt idx="1101">
                  <c:v>9</c:v>
                </c:pt>
                <c:pt idx="1102">
                  <c:v>4</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15</c:v>
                </c:pt>
                <c:pt idx="1201">
                  <c:v>12</c:v>
                </c:pt>
                <c:pt idx="1202">
                  <c:v>7</c:v>
                </c:pt>
                <c:pt idx="1203">
                  <c:v>2</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37</c:v>
                </c:pt>
                <c:pt idx="1301">
                  <c:v>17</c:v>
                </c:pt>
                <c:pt idx="1302">
                  <c:v>8</c:v>
                </c:pt>
                <c:pt idx="1303">
                  <c:v>5</c:v>
                </c:pt>
                <c:pt idx="1304">
                  <c:v>0</c:v>
                </c:pt>
                <c:pt idx="1305">
                  <c:v>1</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45</c:v>
                </c:pt>
                <c:pt idx="1401">
                  <c:v>20</c:v>
                </c:pt>
                <c:pt idx="1402">
                  <c:v>11</c:v>
                </c:pt>
                <c:pt idx="1403">
                  <c:v>3</c:v>
                </c:pt>
                <c:pt idx="1404">
                  <c:v>2</c:v>
                </c:pt>
                <c:pt idx="1405">
                  <c:v>1</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54</c:v>
                </c:pt>
                <c:pt idx="1501">
                  <c:v>44</c:v>
                </c:pt>
                <c:pt idx="1502">
                  <c:v>17</c:v>
                </c:pt>
                <c:pt idx="1503">
                  <c:v>11</c:v>
                </c:pt>
                <c:pt idx="1504">
                  <c:v>6</c:v>
                </c:pt>
                <c:pt idx="1505">
                  <c:v>2</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68</c:v>
                </c:pt>
                <c:pt idx="1601">
                  <c:v>45</c:v>
                </c:pt>
                <c:pt idx="1602">
                  <c:v>25</c:v>
                </c:pt>
                <c:pt idx="1603">
                  <c:v>10</c:v>
                </c:pt>
                <c:pt idx="1604">
                  <c:v>5</c:v>
                </c:pt>
                <c:pt idx="1605">
                  <c:v>2</c:v>
                </c:pt>
                <c:pt idx="1606">
                  <c:v>1</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75</c:v>
                </c:pt>
                <c:pt idx="1701">
                  <c:v>53</c:v>
                </c:pt>
                <c:pt idx="1702">
                  <c:v>37</c:v>
                </c:pt>
                <c:pt idx="1703">
                  <c:v>27</c:v>
                </c:pt>
                <c:pt idx="1704">
                  <c:v>3</c:v>
                </c:pt>
                <c:pt idx="1705">
                  <c:v>2</c:v>
                </c:pt>
                <c:pt idx="1706">
                  <c:v>1</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76</c:v>
                </c:pt>
                <c:pt idx="1801">
                  <c:v>60</c:v>
                </c:pt>
                <c:pt idx="1802">
                  <c:v>37</c:v>
                </c:pt>
                <c:pt idx="1803">
                  <c:v>20</c:v>
                </c:pt>
                <c:pt idx="1804">
                  <c:v>10</c:v>
                </c:pt>
                <c:pt idx="1805">
                  <c:v>2</c:v>
                </c:pt>
                <c:pt idx="1806">
                  <c:v>1</c:v>
                </c:pt>
                <c:pt idx="1807">
                  <c:v>0</c:v>
                </c:pt>
                <c:pt idx="1808">
                  <c:v>0</c:v>
                </c:pt>
                <c:pt idx="1809">
                  <c:v>0</c:v>
                </c:pt>
                <c:pt idx="1810">
                  <c:v>0</c:v>
                </c:pt>
                <c:pt idx="1811">
                  <c:v>0</c:v>
                </c:pt>
                <c:pt idx="1812">
                  <c:v>0</c:v>
                </c:pt>
                <c:pt idx="1813">
                  <c:v>0</c:v>
                </c:pt>
                <c:pt idx="1814">
                  <c:v>0</c:v>
                </c:pt>
                <c:pt idx="1815">
                  <c:v>0</c:v>
                </c:pt>
                <c:pt idx="1816">
                  <c:v>0</c:v>
                </c:pt>
                <c:pt idx="1817">
                  <c:v>0</c:v>
                </c:pt>
                <c:pt idx="1818">
                  <c:v>0</c:v>
                </c:pt>
                <c:pt idx="1819">
                  <c:v>0</c:v>
                </c:pt>
                <c:pt idx="1820">
                  <c:v>0</c:v>
                </c:pt>
                <c:pt idx="1821">
                  <c:v>0</c:v>
                </c:pt>
                <c:pt idx="1822">
                  <c:v>0</c:v>
                </c:pt>
                <c:pt idx="1823">
                  <c:v>0</c:v>
                </c:pt>
                <c:pt idx="1824">
                  <c:v>0</c:v>
                </c:pt>
                <c:pt idx="1825">
                  <c:v>0</c:v>
                </c:pt>
                <c:pt idx="1826">
                  <c:v>0</c:v>
                </c:pt>
                <c:pt idx="1827">
                  <c:v>0</c:v>
                </c:pt>
                <c:pt idx="1828">
                  <c:v>0</c:v>
                </c:pt>
                <c:pt idx="1829">
                  <c:v>0</c:v>
                </c:pt>
                <c:pt idx="1830">
                  <c:v>0</c:v>
                </c:pt>
                <c:pt idx="1831">
                  <c:v>0</c:v>
                </c:pt>
                <c:pt idx="1832">
                  <c:v>0</c:v>
                </c:pt>
                <c:pt idx="1833">
                  <c:v>0</c:v>
                </c:pt>
                <c:pt idx="1834">
                  <c:v>0</c:v>
                </c:pt>
                <c:pt idx="1835">
                  <c:v>0</c:v>
                </c:pt>
                <c:pt idx="1836">
                  <c:v>0</c:v>
                </c:pt>
                <c:pt idx="1837">
                  <c:v>0</c:v>
                </c:pt>
                <c:pt idx="1838">
                  <c:v>0</c:v>
                </c:pt>
                <c:pt idx="1839">
                  <c:v>0</c:v>
                </c:pt>
                <c:pt idx="1840">
                  <c:v>0</c:v>
                </c:pt>
                <c:pt idx="1841">
                  <c:v>0</c:v>
                </c:pt>
                <c:pt idx="1842">
                  <c:v>0</c:v>
                </c:pt>
                <c:pt idx="1843">
                  <c:v>0</c:v>
                </c:pt>
                <c:pt idx="1844">
                  <c:v>0</c:v>
                </c:pt>
                <c:pt idx="1845">
                  <c:v>0</c:v>
                </c:pt>
                <c:pt idx="1846">
                  <c:v>0</c:v>
                </c:pt>
                <c:pt idx="1847">
                  <c:v>0</c:v>
                </c:pt>
                <c:pt idx="1848">
                  <c:v>0</c:v>
                </c:pt>
                <c:pt idx="1849">
                  <c:v>0</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0</c:v>
                </c:pt>
                <c:pt idx="1877">
                  <c:v>0</c:v>
                </c:pt>
                <c:pt idx="1878">
                  <c:v>0</c:v>
                </c:pt>
                <c:pt idx="1879">
                  <c:v>0</c:v>
                </c:pt>
                <c:pt idx="1880">
                  <c:v>0</c:v>
                </c:pt>
                <c:pt idx="1881">
                  <c:v>0</c:v>
                </c:pt>
                <c:pt idx="1882">
                  <c:v>0</c:v>
                </c:pt>
                <c:pt idx="1883">
                  <c:v>0</c:v>
                </c:pt>
                <c:pt idx="1884">
                  <c:v>0</c:v>
                </c:pt>
                <c:pt idx="1885">
                  <c:v>0</c:v>
                </c:pt>
                <c:pt idx="1886">
                  <c:v>0</c:v>
                </c:pt>
                <c:pt idx="1887">
                  <c:v>0</c:v>
                </c:pt>
                <c:pt idx="1888">
                  <c:v>0</c:v>
                </c:pt>
                <c:pt idx="1889">
                  <c:v>0</c:v>
                </c:pt>
                <c:pt idx="1890">
                  <c:v>0</c:v>
                </c:pt>
                <c:pt idx="1891">
                  <c:v>0</c:v>
                </c:pt>
                <c:pt idx="1892">
                  <c:v>0</c:v>
                </c:pt>
                <c:pt idx="1893">
                  <c:v>0</c:v>
                </c:pt>
                <c:pt idx="1894">
                  <c:v>0</c:v>
                </c:pt>
                <c:pt idx="1895">
                  <c:v>0</c:v>
                </c:pt>
                <c:pt idx="1896">
                  <c:v>0</c:v>
                </c:pt>
                <c:pt idx="1897">
                  <c:v>0</c:v>
                </c:pt>
                <c:pt idx="1898">
                  <c:v>0</c:v>
                </c:pt>
                <c:pt idx="1899">
                  <c:v>0</c:v>
                </c:pt>
                <c:pt idx="1900">
                  <c:v>78</c:v>
                </c:pt>
                <c:pt idx="1901">
                  <c:v>70</c:v>
                </c:pt>
                <c:pt idx="1902">
                  <c:v>49</c:v>
                </c:pt>
                <c:pt idx="1903">
                  <c:v>23</c:v>
                </c:pt>
                <c:pt idx="1904">
                  <c:v>13</c:v>
                </c:pt>
                <c:pt idx="1905">
                  <c:v>7</c:v>
                </c:pt>
                <c:pt idx="1906">
                  <c:v>5</c:v>
                </c:pt>
                <c:pt idx="1907">
                  <c:v>1</c:v>
                </c:pt>
                <c:pt idx="1908">
                  <c:v>0</c:v>
                </c:pt>
                <c:pt idx="1909">
                  <c:v>0</c:v>
                </c:pt>
                <c:pt idx="1910">
                  <c:v>0</c:v>
                </c:pt>
                <c:pt idx="1911">
                  <c:v>0</c:v>
                </c:pt>
                <c:pt idx="1912">
                  <c:v>0</c:v>
                </c:pt>
                <c:pt idx="1913">
                  <c:v>0</c:v>
                </c:pt>
                <c:pt idx="1914">
                  <c:v>0</c:v>
                </c:pt>
                <c:pt idx="1915">
                  <c:v>0</c:v>
                </c:pt>
                <c:pt idx="1916">
                  <c:v>0</c:v>
                </c:pt>
                <c:pt idx="1917">
                  <c:v>0</c:v>
                </c:pt>
                <c:pt idx="1918">
                  <c:v>0</c:v>
                </c:pt>
                <c:pt idx="1919">
                  <c:v>0</c:v>
                </c:pt>
                <c:pt idx="1920">
                  <c:v>0</c:v>
                </c:pt>
                <c:pt idx="1921">
                  <c:v>0</c:v>
                </c:pt>
                <c:pt idx="1922">
                  <c:v>0</c:v>
                </c:pt>
                <c:pt idx="1923">
                  <c:v>0</c:v>
                </c:pt>
                <c:pt idx="1924">
                  <c:v>0</c:v>
                </c:pt>
                <c:pt idx="1925">
                  <c:v>0</c:v>
                </c:pt>
                <c:pt idx="1926">
                  <c:v>0</c:v>
                </c:pt>
                <c:pt idx="1927">
                  <c:v>0</c:v>
                </c:pt>
                <c:pt idx="1928">
                  <c:v>0</c:v>
                </c:pt>
                <c:pt idx="1929">
                  <c:v>0</c:v>
                </c:pt>
                <c:pt idx="1930">
                  <c:v>0</c:v>
                </c:pt>
                <c:pt idx="1931">
                  <c:v>0</c:v>
                </c:pt>
                <c:pt idx="1932">
                  <c:v>0</c:v>
                </c:pt>
                <c:pt idx="1933">
                  <c:v>0</c:v>
                </c:pt>
                <c:pt idx="1934">
                  <c:v>0</c:v>
                </c:pt>
                <c:pt idx="1935">
                  <c:v>0</c:v>
                </c:pt>
                <c:pt idx="1936">
                  <c:v>0</c:v>
                </c:pt>
                <c:pt idx="1937">
                  <c:v>0</c:v>
                </c:pt>
                <c:pt idx="1938">
                  <c:v>0</c:v>
                </c:pt>
                <c:pt idx="1939">
                  <c:v>0</c:v>
                </c:pt>
                <c:pt idx="1940">
                  <c:v>0</c:v>
                </c:pt>
                <c:pt idx="1941">
                  <c:v>0</c:v>
                </c:pt>
                <c:pt idx="1942">
                  <c:v>0</c:v>
                </c:pt>
                <c:pt idx="1943">
                  <c:v>0</c:v>
                </c:pt>
                <c:pt idx="1944">
                  <c:v>0</c:v>
                </c:pt>
                <c:pt idx="1945">
                  <c:v>0</c:v>
                </c:pt>
                <c:pt idx="1946">
                  <c:v>0</c:v>
                </c:pt>
                <c:pt idx="1947">
                  <c:v>0</c:v>
                </c:pt>
                <c:pt idx="1948">
                  <c:v>0</c:v>
                </c:pt>
                <c:pt idx="1949">
                  <c:v>0</c:v>
                </c:pt>
                <c:pt idx="1950">
                  <c:v>0</c:v>
                </c:pt>
                <c:pt idx="1951">
                  <c:v>0</c:v>
                </c:pt>
                <c:pt idx="1952">
                  <c:v>0</c:v>
                </c:pt>
                <c:pt idx="1953">
                  <c:v>0</c:v>
                </c:pt>
                <c:pt idx="1954">
                  <c:v>0</c:v>
                </c:pt>
                <c:pt idx="1955">
                  <c:v>0</c:v>
                </c:pt>
                <c:pt idx="1956">
                  <c:v>0</c:v>
                </c:pt>
                <c:pt idx="1957">
                  <c:v>0</c:v>
                </c:pt>
                <c:pt idx="1958">
                  <c:v>0</c:v>
                </c:pt>
                <c:pt idx="1959">
                  <c:v>0</c:v>
                </c:pt>
                <c:pt idx="1960">
                  <c:v>0</c:v>
                </c:pt>
                <c:pt idx="1961">
                  <c:v>0</c:v>
                </c:pt>
                <c:pt idx="1962">
                  <c:v>0</c:v>
                </c:pt>
                <c:pt idx="1963">
                  <c:v>0</c:v>
                </c:pt>
                <c:pt idx="1964">
                  <c:v>0</c:v>
                </c:pt>
                <c:pt idx="1965">
                  <c:v>0</c:v>
                </c:pt>
                <c:pt idx="1966">
                  <c:v>0</c:v>
                </c:pt>
                <c:pt idx="1967">
                  <c:v>0</c:v>
                </c:pt>
                <c:pt idx="1968">
                  <c:v>0</c:v>
                </c:pt>
                <c:pt idx="1969">
                  <c:v>0</c:v>
                </c:pt>
                <c:pt idx="1970">
                  <c:v>0</c:v>
                </c:pt>
                <c:pt idx="1971">
                  <c:v>0</c:v>
                </c:pt>
                <c:pt idx="1972">
                  <c:v>0</c:v>
                </c:pt>
                <c:pt idx="1973">
                  <c:v>0</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0</c:v>
                </c:pt>
                <c:pt idx="1995">
                  <c:v>0</c:v>
                </c:pt>
                <c:pt idx="1996">
                  <c:v>0</c:v>
                </c:pt>
                <c:pt idx="1997">
                  <c:v>0</c:v>
                </c:pt>
                <c:pt idx="1998">
                  <c:v>0</c:v>
                </c:pt>
                <c:pt idx="1999">
                  <c:v>0</c:v>
                </c:pt>
                <c:pt idx="2000">
                  <c:v>93</c:v>
                </c:pt>
                <c:pt idx="2001">
                  <c:v>77</c:v>
                </c:pt>
                <c:pt idx="2002">
                  <c:v>58</c:v>
                </c:pt>
                <c:pt idx="2003">
                  <c:v>41</c:v>
                </c:pt>
                <c:pt idx="2004">
                  <c:v>18</c:v>
                </c:pt>
                <c:pt idx="2005">
                  <c:v>6</c:v>
                </c:pt>
                <c:pt idx="2006">
                  <c:v>1</c:v>
                </c:pt>
                <c:pt idx="2007">
                  <c:v>2</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0</c:v>
                </c:pt>
                <c:pt idx="2030">
                  <c:v>0</c:v>
                </c:pt>
                <c:pt idx="2031">
                  <c:v>0</c:v>
                </c:pt>
                <c:pt idx="2032">
                  <c:v>0</c:v>
                </c:pt>
                <c:pt idx="2033">
                  <c:v>0</c:v>
                </c:pt>
                <c:pt idx="2034">
                  <c:v>0</c:v>
                </c:pt>
                <c:pt idx="2035">
                  <c:v>0</c:v>
                </c:pt>
                <c:pt idx="2036">
                  <c:v>0</c:v>
                </c:pt>
                <c:pt idx="2037">
                  <c:v>0</c:v>
                </c:pt>
                <c:pt idx="2038">
                  <c:v>0</c:v>
                </c:pt>
                <c:pt idx="2039">
                  <c:v>0</c:v>
                </c:pt>
                <c:pt idx="2040">
                  <c:v>0</c:v>
                </c:pt>
                <c:pt idx="2041">
                  <c:v>0</c:v>
                </c:pt>
                <c:pt idx="2042">
                  <c:v>0</c:v>
                </c:pt>
                <c:pt idx="2043">
                  <c:v>0</c:v>
                </c:pt>
                <c:pt idx="2044">
                  <c:v>0</c:v>
                </c:pt>
                <c:pt idx="2045">
                  <c:v>0</c:v>
                </c:pt>
                <c:pt idx="2046">
                  <c:v>0</c:v>
                </c:pt>
                <c:pt idx="2047">
                  <c:v>0</c:v>
                </c:pt>
                <c:pt idx="2048">
                  <c:v>0</c:v>
                </c:pt>
                <c:pt idx="2049">
                  <c:v>0</c:v>
                </c:pt>
                <c:pt idx="2050">
                  <c:v>0</c:v>
                </c:pt>
                <c:pt idx="2051">
                  <c:v>0</c:v>
                </c:pt>
                <c:pt idx="2052">
                  <c:v>0</c:v>
                </c:pt>
                <c:pt idx="2053">
                  <c:v>0</c:v>
                </c:pt>
                <c:pt idx="2054">
                  <c:v>0</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pt idx="2097">
                  <c:v>0</c:v>
                </c:pt>
                <c:pt idx="2098">
                  <c:v>0</c:v>
                </c:pt>
                <c:pt idx="2099">
                  <c:v>0</c:v>
                </c:pt>
                <c:pt idx="2100">
                  <c:v>96</c:v>
                </c:pt>
                <c:pt idx="2101">
                  <c:v>82</c:v>
                </c:pt>
                <c:pt idx="2102">
                  <c:v>51</c:v>
                </c:pt>
                <c:pt idx="2103">
                  <c:v>43</c:v>
                </c:pt>
                <c:pt idx="2104">
                  <c:v>22</c:v>
                </c:pt>
                <c:pt idx="2105">
                  <c:v>12</c:v>
                </c:pt>
                <c:pt idx="2106">
                  <c:v>4</c:v>
                </c:pt>
                <c:pt idx="2107">
                  <c:v>0</c:v>
                </c:pt>
                <c:pt idx="2108">
                  <c:v>0</c:v>
                </c:pt>
                <c:pt idx="2109">
                  <c:v>0</c:v>
                </c:pt>
                <c:pt idx="2110">
                  <c:v>0</c:v>
                </c:pt>
                <c:pt idx="2111">
                  <c:v>0</c:v>
                </c:pt>
                <c:pt idx="2112">
                  <c:v>0</c:v>
                </c:pt>
                <c:pt idx="2113">
                  <c:v>0</c:v>
                </c:pt>
                <c:pt idx="2114">
                  <c:v>0</c:v>
                </c:pt>
                <c:pt idx="2115">
                  <c:v>0</c:v>
                </c:pt>
                <c:pt idx="2116">
                  <c:v>0</c:v>
                </c:pt>
                <c:pt idx="2117">
                  <c:v>0</c:v>
                </c:pt>
                <c:pt idx="2118">
                  <c:v>0</c:v>
                </c:pt>
                <c:pt idx="2119">
                  <c:v>0</c:v>
                </c:pt>
                <c:pt idx="2120">
                  <c:v>0</c:v>
                </c:pt>
                <c:pt idx="2121">
                  <c:v>0</c:v>
                </c:pt>
                <c:pt idx="2122">
                  <c:v>0</c:v>
                </c:pt>
                <c:pt idx="2123">
                  <c:v>0</c:v>
                </c:pt>
                <c:pt idx="2124">
                  <c:v>0</c:v>
                </c:pt>
                <c:pt idx="2125">
                  <c:v>0</c:v>
                </c:pt>
                <c:pt idx="2126">
                  <c:v>0</c:v>
                </c:pt>
                <c:pt idx="2127">
                  <c:v>0</c:v>
                </c:pt>
                <c:pt idx="2128">
                  <c:v>0</c:v>
                </c:pt>
                <c:pt idx="2129">
                  <c:v>0</c:v>
                </c:pt>
                <c:pt idx="2130">
                  <c:v>0</c:v>
                </c:pt>
                <c:pt idx="2131">
                  <c:v>0</c:v>
                </c:pt>
                <c:pt idx="2132">
                  <c:v>0</c:v>
                </c:pt>
                <c:pt idx="2133">
                  <c:v>0</c:v>
                </c:pt>
                <c:pt idx="2134">
                  <c:v>0</c:v>
                </c:pt>
                <c:pt idx="2135">
                  <c:v>0</c:v>
                </c:pt>
                <c:pt idx="2136">
                  <c:v>0</c:v>
                </c:pt>
                <c:pt idx="2137">
                  <c:v>0</c:v>
                </c:pt>
                <c:pt idx="2138">
                  <c:v>0</c:v>
                </c:pt>
                <c:pt idx="2139">
                  <c:v>0</c:v>
                </c:pt>
                <c:pt idx="2140">
                  <c:v>0</c:v>
                </c:pt>
                <c:pt idx="2141">
                  <c:v>0</c:v>
                </c:pt>
                <c:pt idx="2142">
                  <c:v>0</c:v>
                </c:pt>
                <c:pt idx="2143">
                  <c:v>0</c:v>
                </c:pt>
                <c:pt idx="2144">
                  <c:v>0</c:v>
                </c:pt>
                <c:pt idx="2145">
                  <c:v>0</c:v>
                </c:pt>
                <c:pt idx="2146">
                  <c:v>0</c:v>
                </c:pt>
                <c:pt idx="2147">
                  <c:v>0</c:v>
                </c:pt>
                <c:pt idx="2148">
                  <c:v>0</c:v>
                </c:pt>
                <c:pt idx="2149">
                  <c:v>0</c:v>
                </c:pt>
                <c:pt idx="2150">
                  <c:v>0</c:v>
                </c:pt>
                <c:pt idx="2151">
                  <c:v>0</c:v>
                </c:pt>
                <c:pt idx="2152">
                  <c:v>0</c:v>
                </c:pt>
                <c:pt idx="2153">
                  <c:v>0</c:v>
                </c:pt>
                <c:pt idx="2154">
                  <c:v>0</c:v>
                </c:pt>
                <c:pt idx="2155">
                  <c:v>0</c:v>
                </c:pt>
                <c:pt idx="2156">
                  <c:v>0</c:v>
                </c:pt>
                <c:pt idx="2157">
                  <c:v>0</c:v>
                </c:pt>
                <c:pt idx="2158">
                  <c:v>0</c:v>
                </c:pt>
                <c:pt idx="2159">
                  <c:v>0</c:v>
                </c:pt>
                <c:pt idx="2160">
                  <c:v>0</c:v>
                </c:pt>
                <c:pt idx="2161">
                  <c:v>0</c:v>
                </c:pt>
                <c:pt idx="2162">
                  <c:v>0</c:v>
                </c:pt>
                <c:pt idx="2163">
                  <c:v>0</c:v>
                </c:pt>
                <c:pt idx="2164">
                  <c:v>0</c:v>
                </c:pt>
                <c:pt idx="2165">
                  <c:v>0</c:v>
                </c:pt>
                <c:pt idx="2166">
                  <c:v>0</c:v>
                </c:pt>
                <c:pt idx="2167">
                  <c:v>0</c:v>
                </c:pt>
                <c:pt idx="2168">
                  <c:v>0</c:v>
                </c:pt>
                <c:pt idx="2169">
                  <c:v>0</c:v>
                </c:pt>
                <c:pt idx="2170">
                  <c:v>0</c:v>
                </c:pt>
                <c:pt idx="2171">
                  <c:v>0</c:v>
                </c:pt>
                <c:pt idx="2172">
                  <c:v>0</c:v>
                </c:pt>
                <c:pt idx="2173">
                  <c:v>0</c:v>
                </c:pt>
                <c:pt idx="2174">
                  <c:v>0</c:v>
                </c:pt>
                <c:pt idx="2175">
                  <c:v>0</c:v>
                </c:pt>
                <c:pt idx="2176">
                  <c:v>0</c:v>
                </c:pt>
                <c:pt idx="2177">
                  <c:v>0</c:v>
                </c:pt>
                <c:pt idx="2178">
                  <c:v>0</c:v>
                </c:pt>
                <c:pt idx="2179">
                  <c:v>0</c:v>
                </c:pt>
                <c:pt idx="2180">
                  <c:v>0</c:v>
                </c:pt>
                <c:pt idx="2181">
                  <c:v>0</c:v>
                </c:pt>
                <c:pt idx="2182">
                  <c:v>0</c:v>
                </c:pt>
                <c:pt idx="2183">
                  <c:v>0</c:v>
                </c:pt>
                <c:pt idx="2184">
                  <c:v>0</c:v>
                </c:pt>
                <c:pt idx="2185">
                  <c:v>0</c:v>
                </c:pt>
                <c:pt idx="2186">
                  <c:v>0</c:v>
                </c:pt>
                <c:pt idx="2187">
                  <c:v>0</c:v>
                </c:pt>
                <c:pt idx="2188">
                  <c:v>0</c:v>
                </c:pt>
                <c:pt idx="2189">
                  <c:v>0</c:v>
                </c:pt>
                <c:pt idx="2190">
                  <c:v>0</c:v>
                </c:pt>
                <c:pt idx="2191">
                  <c:v>0</c:v>
                </c:pt>
                <c:pt idx="2192">
                  <c:v>0</c:v>
                </c:pt>
                <c:pt idx="2193">
                  <c:v>0</c:v>
                </c:pt>
                <c:pt idx="2194">
                  <c:v>0</c:v>
                </c:pt>
                <c:pt idx="2195">
                  <c:v>0</c:v>
                </c:pt>
                <c:pt idx="2196">
                  <c:v>0</c:v>
                </c:pt>
                <c:pt idx="2197">
                  <c:v>0</c:v>
                </c:pt>
                <c:pt idx="2198">
                  <c:v>0</c:v>
                </c:pt>
                <c:pt idx="2199">
                  <c:v>0</c:v>
                </c:pt>
                <c:pt idx="2200">
                  <c:v>98</c:v>
                </c:pt>
                <c:pt idx="2201">
                  <c:v>82</c:v>
                </c:pt>
                <c:pt idx="2202">
                  <c:v>72</c:v>
                </c:pt>
                <c:pt idx="2203">
                  <c:v>44</c:v>
                </c:pt>
                <c:pt idx="2204">
                  <c:v>37</c:v>
                </c:pt>
                <c:pt idx="2205">
                  <c:v>20</c:v>
                </c:pt>
                <c:pt idx="2206">
                  <c:v>9</c:v>
                </c:pt>
                <c:pt idx="2207">
                  <c:v>3</c:v>
                </c:pt>
                <c:pt idx="2208">
                  <c:v>1</c:v>
                </c:pt>
                <c:pt idx="2209">
                  <c:v>0</c:v>
                </c:pt>
                <c:pt idx="2210">
                  <c:v>0</c:v>
                </c:pt>
                <c:pt idx="2211">
                  <c:v>0</c:v>
                </c:pt>
                <c:pt idx="2212">
                  <c:v>0</c:v>
                </c:pt>
                <c:pt idx="2213">
                  <c:v>0</c:v>
                </c:pt>
                <c:pt idx="2214">
                  <c:v>0</c:v>
                </c:pt>
                <c:pt idx="2215">
                  <c:v>0</c:v>
                </c:pt>
                <c:pt idx="2216">
                  <c:v>0</c:v>
                </c:pt>
                <c:pt idx="2217">
                  <c:v>0</c:v>
                </c:pt>
                <c:pt idx="2218">
                  <c:v>0</c:v>
                </c:pt>
                <c:pt idx="2219">
                  <c:v>0</c:v>
                </c:pt>
                <c:pt idx="2220">
                  <c:v>0</c:v>
                </c:pt>
                <c:pt idx="2221">
                  <c:v>0</c:v>
                </c:pt>
                <c:pt idx="2222">
                  <c:v>0</c:v>
                </c:pt>
                <c:pt idx="2223">
                  <c:v>0</c:v>
                </c:pt>
                <c:pt idx="2224">
                  <c:v>0</c:v>
                </c:pt>
                <c:pt idx="2225">
                  <c:v>0</c:v>
                </c:pt>
                <c:pt idx="2226">
                  <c:v>0</c:v>
                </c:pt>
                <c:pt idx="2227">
                  <c:v>0</c:v>
                </c:pt>
                <c:pt idx="2228">
                  <c:v>0</c:v>
                </c:pt>
                <c:pt idx="2229">
                  <c:v>0</c:v>
                </c:pt>
                <c:pt idx="2230">
                  <c:v>0</c:v>
                </c:pt>
                <c:pt idx="2231">
                  <c:v>0</c:v>
                </c:pt>
                <c:pt idx="2232">
                  <c:v>0</c:v>
                </c:pt>
                <c:pt idx="2233">
                  <c:v>0</c:v>
                </c:pt>
                <c:pt idx="2234">
                  <c:v>0</c:v>
                </c:pt>
                <c:pt idx="2235">
                  <c:v>0</c:v>
                </c:pt>
                <c:pt idx="2236">
                  <c:v>0</c:v>
                </c:pt>
                <c:pt idx="2237">
                  <c:v>0</c:v>
                </c:pt>
                <c:pt idx="2238">
                  <c:v>0</c:v>
                </c:pt>
                <c:pt idx="2239">
                  <c:v>0</c:v>
                </c:pt>
                <c:pt idx="2240">
                  <c:v>0</c:v>
                </c:pt>
                <c:pt idx="2241">
                  <c:v>0</c:v>
                </c:pt>
                <c:pt idx="2242">
                  <c:v>0</c:v>
                </c:pt>
                <c:pt idx="2243">
                  <c:v>0</c:v>
                </c:pt>
                <c:pt idx="2244">
                  <c:v>0</c:v>
                </c:pt>
                <c:pt idx="2245">
                  <c:v>0</c:v>
                </c:pt>
                <c:pt idx="2246">
                  <c:v>0</c:v>
                </c:pt>
                <c:pt idx="2247">
                  <c:v>0</c:v>
                </c:pt>
                <c:pt idx="2248">
                  <c:v>0</c:v>
                </c:pt>
                <c:pt idx="2249">
                  <c:v>0</c:v>
                </c:pt>
                <c:pt idx="2250">
                  <c:v>0</c:v>
                </c:pt>
                <c:pt idx="2251">
                  <c:v>0</c:v>
                </c:pt>
                <c:pt idx="2252">
                  <c:v>0</c:v>
                </c:pt>
                <c:pt idx="2253">
                  <c:v>0</c:v>
                </c:pt>
                <c:pt idx="2254">
                  <c:v>0</c:v>
                </c:pt>
                <c:pt idx="2255">
                  <c:v>0</c:v>
                </c:pt>
                <c:pt idx="2256">
                  <c:v>0</c:v>
                </c:pt>
                <c:pt idx="2257">
                  <c:v>0</c:v>
                </c:pt>
                <c:pt idx="2258">
                  <c:v>0</c:v>
                </c:pt>
                <c:pt idx="2259">
                  <c:v>0</c:v>
                </c:pt>
                <c:pt idx="2260">
                  <c:v>0</c:v>
                </c:pt>
                <c:pt idx="2261">
                  <c:v>0</c:v>
                </c:pt>
                <c:pt idx="2262">
                  <c:v>0</c:v>
                </c:pt>
                <c:pt idx="2263">
                  <c:v>0</c:v>
                </c:pt>
                <c:pt idx="2264">
                  <c:v>0</c:v>
                </c:pt>
                <c:pt idx="2265">
                  <c:v>0</c:v>
                </c:pt>
                <c:pt idx="2266">
                  <c:v>0</c:v>
                </c:pt>
                <c:pt idx="2267">
                  <c:v>0</c:v>
                </c:pt>
                <c:pt idx="2268">
                  <c:v>0</c:v>
                </c:pt>
                <c:pt idx="2269">
                  <c:v>0</c:v>
                </c:pt>
                <c:pt idx="2270">
                  <c:v>0</c:v>
                </c:pt>
                <c:pt idx="2271">
                  <c:v>0</c:v>
                </c:pt>
                <c:pt idx="2272">
                  <c:v>0</c:v>
                </c:pt>
                <c:pt idx="2273">
                  <c:v>0</c:v>
                </c:pt>
                <c:pt idx="2274">
                  <c:v>0</c:v>
                </c:pt>
                <c:pt idx="2275">
                  <c:v>0</c:v>
                </c:pt>
                <c:pt idx="2276">
                  <c:v>0</c:v>
                </c:pt>
                <c:pt idx="2277">
                  <c:v>0</c:v>
                </c:pt>
                <c:pt idx="2278">
                  <c:v>0</c:v>
                </c:pt>
                <c:pt idx="2279">
                  <c:v>0</c:v>
                </c:pt>
                <c:pt idx="2280">
                  <c:v>0</c:v>
                </c:pt>
                <c:pt idx="2281">
                  <c:v>0</c:v>
                </c:pt>
                <c:pt idx="2282">
                  <c:v>0</c:v>
                </c:pt>
                <c:pt idx="2283">
                  <c:v>0</c:v>
                </c:pt>
                <c:pt idx="2284">
                  <c:v>0</c:v>
                </c:pt>
                <c:pt idx="2285">
                  <c:v>0</c:v>
                </c:pt>
                <c:pt idx="2286">
                  <c:v>0</c:v>
                </c:pt>
                <c:pt idx="2287">
                  <c:v>0</c:v>
                </c:pt>
                <c:pt idx="2288">
                  <c:v>0</c:v>
                </c:pt>
                <c:pt idx="2289">
                  <c:v>0</c:v>
                </c:pt>
                <c:pt idx="2290">
                  <c:v>0</c:v>
                </c:pt>
                <c:pt idx="2291">
                  <c:v>0</c:v>
                </c:pt>
                <c:pt idx="2292">
                  <c:v>0</c:v>
                </c:pt>
                <c:pt idx="2293">
                  <c:v>0</c:v>
                </c:pt>
                <c:pt idx="2294">
                  <c:v>0</c:v>
                </c:pt>
                <c:pt idx="2295">
                  <c:v>0</c:v>
                </c:pt>
                <c:pt idx="2296">
                  <c:v>0</c:v>
                </c:pt>
                <c:pt idx="2297">
                  <c:v>0</c:v>
                </c:pt>
                <c:pt idx="2298">
                  <c:v>0</c:v>
                </c:pt>
                <c:pt idx="2299">
                  <c:v>0</c:v>
                </c:pt>
                <c:pt idx="2300">
                  <c:v>97</c:v>
                </c:pt>
                <c:pt idx="2301">
                  <c:v>84</c:v>
                </c:pt>
                <c:pt idx="2302">
                  <c:v>82</c:v>
                </c:pt>
                <c:pt idx="2303">
                  <c:v>57</c:v>
                </c:pt>
                <c:pt idx="2304">
                  <c:v>40</c:v>
                </c:pt>
                <c:pt idx="2305">
                  <c:v>18</c:v>
                </c:pt>
                <c:pt idx="2306">
                  <c:v>9</c:v>
                </c:pt>
                <c:pt idx="2307">
                  <c:v>6</c:v>
                </c:pt>
                <c:pt idx="2308">
                  <c:v>3</c:v>
                </c:pt>
                <c:pt idx="2309">
                  <c:v>0</c:v>
                </c:pt>
                <c:pt idx="2310">
                  <c:v>0</c:v>
                </c:pt>
                <c:pt idx="2311">
                  <c:v>0</c:v>
                </c:pt>
                <c:pt idx="2312">
                  <c:v>0</c:v>
                </c:pt>
                <c:pt idx="2313">
                  <c:v>0</c:v>
                </c:pt>
                <c:pt idx="2314">
                  <c:v>0</c:v>
                </c:pt>
                <c:pt idx="2315">
                  <c:v>0</c:v>
                </c:pt>
                <c:pt idx="2316">
                  <c:v>0</c:v>
                </c:pt>
                <c:pt idx="2317">
                  <c:v>0</c:v>
                </c:pt>
                <c:pt idx="2318">
                  <c:v>0</c:v>
                </c:pt>
                <c:pt idx="2319">
                  <c:v>0</c:v>
                </c:pt>
                <c:pt idx="2320">
                  <c:v>0</c:v>
                </c:pt>
                <c:pt idx="2321">
                  <c:v>0</c:v>
                </c:pt>
                <c:pt idx="2322">
                  <c:v>0</c:v>
                </c:pt>
                <c:pt idx="2323">
                  <c:v>0</c:v>
                </c:pt>
                <c:pt idx="2324">
                  <c:v>0</c:v>
                </c:pt>
                <c:pt idx="2325">
                  <c:v>0</c:v>
                </c:pt>
                <c:pt idx="2326">
                  <c:v>0</c:v>
                </c:pt>
                <c:pt idx="2327">
                  <c:v>0</c:v>
                </c:pt>
                <c:pt idx="2328">
                  <c:v>0</c:v>
                </c:pt>
                <c:pt idx="2329">
                  <c:v>0</c:v>
                </c:pt>
                <c:pt idx="2330">
                  <c:v>0</c:v>
                </c:pt>
                <c:pt idx="2331">
                  <c:v>0</c:v>
                </c:pt>
                <c:pt idx="2332">
                  <c:v>0</c:v>
                </c:pt>
                <c:pt idx="2333">
                  <c:v>0</c:v>
                </c:pt>
                <c:pt idx="2334">
                  <c:v>0</c:v>
                </c:pt>
                <c:pt idx="2335">
                  <c:v>0</c:v>
                </c:pt>
                <c:pt idx="2336">
                  <c:v>0</c:v>
                </c:pt>
                <c:pt idx="2337">
                  <c:v>0</c:v>
                </c:pt>
                <c:pt idx="2338">
                  <c:v>0</c:v>
                </c:pt>
                <c:pt idx="2339">
                  <c:v>0</c:v>
                </c:pt>
                <c:pt idx="2340">
                  <c:v>0</c:v>
                </c:pt>
                <c:pt idx="2341">
                  <c:v>0</c:v>
                </c:pt>
                <c:pt idx="2342">
                  <c:v>0</c:v>
                </c:pt>
                <c:pt idx="2343">
                  <c:v>0</c:v>
                </c:pt>
                <c:pt idx="2344">
                  <c:v>0</c:v>
                </c:pt>
                <c:pt idx="2345">
                  <c:v>0</c:v>
                </c:pt>
                <c:pt idx="2346">
                  <c:v>0</c:v>
                </c:pt>
                <c:pt idx="2347">
                  <c:v>0</c:v>
                </c:pt>
                <c:pt idx="2348">
                  <c:v>0</c:v>
                </c:pt>
                <c:pt idx="2349">
                  <c:v>0</c:v>
                </c:pt>
                <c:pt idx="2350">
                  <c:v>0</c:v>
                </c:pt>
                <c:pt idx="2351">
                  <c:v>0</c:v>
                </c:pt>
                <c:pt idx="2352">
                  <c:v>0</c:v>
                </c:pt>
                <c:pt idx="2353">
                  <c:v>0</c:v>
                </c:pt>
                <c:pt idx="2354">
                  <c:v>0</c:v>
                </c:pt>
                <c:pt idx="2355">
                  <c:v>0</c:v>
                </c:pt>
                <c:pt idx="2356">
                  <c:v>0</c:v>
                </c:pt>
                <c:pt idx="2357">
                  <c:v>0</c:v>
                </c:pt>
                <c:pt idx="2358">
                  <c:v>0</c:v>
                </c:pt>
                <c:pt idx="2359">
                  <c:v>0</c:v>
                </c:pt>
                <c:pt idx="2360">
                  <c:v>0</c:v>
                </c:pt>
                <c:pt idx="2361">
                  <c:v>0</c:v>
                </c:pt>
                <c:pt idx="2362">
                  <c:v>0</c:v>
                </c:pt>
                <c:pt idx="2363">
                  <c:v>0</c:v>
                </c:pt>
                <c:pt idx="2364">
                  <c:v>0</c:v>
                </c:pt>
                <c:pt idx="2365">
                  <c:v>0</c:v>
                </c:pt>
                <c:pt idx="2366">
                  <c:v>0</c:v>
                </c:pt>
                <c:pt idx="2367">
                  <c:v>0</c:v>
                </c:pt>
                <c:pt idx="2368">
                  <c:v>0</c:v>
                </c:pt>
                <c:pt idx="2369">
                  <c:v>0</c:v>
                </c:pt>
                <c:pt idx="2370">
                  <c:v>0</c:v>
                </c:pt>
                <c:pt idx="2371">
                  <c:v>0</c:v>
                </c:pt>
                <c:pt idx="2372">
                  <c:v>0</c:v>
                </c:pt>
                <c:pt idx="2373">
                  <c:v>0</c:v>
                </c:pt>
                <c:pt idx="2374">
                  <c:v>0</c:v>
                </c:pt>
                <c:pt idx="2375">
                  <c:v>0</c:v>
                </c:pt>
                <c:pt idx="2376">
                  <c:v>0</c:v>
                </c:pt>
                <c:pt idx="2377">
                  <c:v>0</c:v>
                </c:pt>
                <c:pt idx="2378">
                  <c:v>0</c:v>
                </c:pt>
                <c:pt idx="2379">
                  <c:v>0</c:v>
                </c:pt>
                <c:pt idx="2380">
                  <c:v>0</c:v>
                </c:pt>
                <c:pt idx="2381">
                  <c:v>0</c:v>
                </c:pt>
                <c:pt idx="2382">
                  <c:v>0</c:v>
                </c:pt>
                <c:pt idx="2383">
                  <c:v>0</c:v>
                </c:pt>
                <c:pt idx="2384">
                  <c:v>0</c:v>
                </c:pt>
                <c:pt idx="2385">
                  <c:v>0</c:v>
                </c:pt>
                <c:pt idx="2386">
                  <c:v>0</c:v>
                </c:pt>
                <c:pt idx="2387">
                  <c:v>0</c:v>
                </c:pt>
                <c:pt idx="2388">
                  <c:v>0</c:v>
                </c:pt>
                <c:pt idx="2389">
                  <c:v>0</c:v>
                </c:pt>
                <c:pt idx="2390">
                  <c:v>0</c:v>
                </c:pt>
                <c:pt idx="2391">
                  <c:v>0</c:v>
                </c:pt>
                <c:pt idx="2392">
                  <c:v>0</c:v>
                </c:pt>
                <c:pt idx="2393">
                  <c:v>0</c:v>
                </c:pt>
                <c:pt idx="2394">
                  <c:v>0</c:v>
                </c:pt>
                <c:pt idx="2395">
                  <c:v>0</c:v>
                </c:pt>
                <c:pt idx="2396">
                  <c:v>0</c:v>
                </c:pt>
                <c:pt idx="2397">
                  <c:v>0</c:v>
                </c:pt>
                <c:pt idx="2398">
                  <c:v>0</c:v>
                </c:pt>
                <c:pt idx="2399">
                  <c:v>0</c:v>
                </c:pt>
                <c:pt idx="2400">
                  <c:v>95</c:v>
                </c:pt>
                <c:pt idx="2401">
                  <c:v>90</c:v>
                </c:pt>
                <c:pt idx="2402">
                  <c:v>85</c:v>
                </c:pt>
                <c:pt idx="2403">
                  <c:v>66</c:v>
                </c:pt>
                <c:pt idx="2404">
                  <c:v>51</c:v>
                </c:pt>
                <c:pt idx="2405">
                  <c:v>32</c:v>
                </c:pt>
                <c:pt idx="2406">
                  <c:v>17</c:v>
                </c:pt>
                <c:pt idx="2407">
                  <c:v>8</c:v>
                </c:pt>
                <c:pt idx="2408">
                  <c:v>6</c:v>
                </c:pt>
                <c:pt idx="2409">
                  <c:v>1</c:v>
                </c:pt>
                <c:pt idx="2410">
                  <c:v>0</c:v>
                </c:pt>
                <c:pt idx="2411">
                  <c:v>0</c:v>
                </c:pt>
                <c:pt idx="2412">
                  <c:v>0</c:v>
                </c:pt>
                <c:pt idx="2413">
                  <c:v>0</c:v>
                </c:pt>
                <c:pt idx="2414">
                  <c:v>0</c:v>
                </c:pt>
                <c:pt idx="2415">
                  <c:v>0</c:v>
                </c:pt>
                <c:pt idx="2416">
                  <c:v>0</c:v>
                </c:pt>
                <c:pt idx="2417">
                  <c:v>0</c:v>
                </c:pt>
                <c:pt idx="2418">
                  <c:v>0</c:v>
                </c:pt>
                <c:pt idx="2419">
                  <c:v>0</c:v>
                </c:pt>
                <c:pt idx="2420">
                  <c:v>0</c:v>
                </c:pt>
                <c:pt idx="2421">
                  <c:v>0</c:v>
                </c:pt>
                <c:pt idx="2422">
                  <c:v>0</c:v>
                </c:pt>
                <c:pt idx="2423">
                  <c:v>0</c:v>
                </c:pt>
                <c:pt idx="2424">
                  <c:v>0</c:v>
                </c:pt>
                <c:pt idx="2425">
                  <c:v>0</c:v>
                </c:pt>
                <c:pt idx="2426">
                  <c:v>0</c:v>
                </c:pt>
                <c:pt idx="2427">
                  <c:v>0</c:v>
                </c:pt>
                <c:pt idx="2428">
                  <c:v>0</c:v>
                </c:pt>
                <c:pt idx="2429">
                  <c:v>0</c:v>
                </c:pt>
                <c:pt idx="2430">
                  <c:v>0</c:v>
                </c:pt>
                <c:pt idx="2431">
                  <c:v>0</c:v>
                </c:pt>
                <c:pt idx="2432">
                  <c:v>0</c:v>
                </c:pt>
                <c:pt idx="2433">
                  <c:v>0</c:v>
                </c:pt>
                <c:pt idx="2434">
                  <c:v>0</c:v>
                </c:pt>
                <c:pt idx="2435">
                  <c:v>0</c:v>
                </c:pt>
                <c:pt idx="2436">
                  <c:v>0</c:v>
                </c:pt>
                <c:pt idx="2437">
                  <c:v>0</c:v>
                </c:pt>
                <c:pt idx="2438">
                  <c:v>0</c:v>
                </c:pt>
                <c:pt idx="2439">
                  <c:v>0</c:v>
                </c:pt>
                <c:pt idx="2440">
                  <c:v>0</c:v>
                </c:pt>
                <c:pt idx="2441">
                  <c:v>0</c:v>
                </c:pt>
                <c:pt idx="2442">
                  <c:v>0</c:v>
                </c:pt>
                <c:pt idx="2443">
                  <c:v>0</c:v>
                </c:pt>
                <c:pt idx="2444">
                  <c:v>0</c:v>
                </c:pt>
                <c:pt idx="2445">
                  <c:v>0</c:v>
                </c:pt>
                <c:pt idx="2446">
                  <c:v>0</c:v>
                </c:pt>
                <c:pt idx="2447">
                  <c:v>0</c:v>
                </c:pt>
                <c:pt idx="2448">
                  <c:v>0</c:v>
                </c:pt>
                <c:pt idx="2449">
                  <c:v>0</c:v>
                </c:pt>
                <c:pt idx="2450">
                  <c:v>0</c:v>
                </c:pt>
                <c:pt idx="2451">
                  <c:v>0</c:v>
                </c:pt>
                <c:pt idx="2452">
                  <c:v>0</c:v>
                </c:pt>
                <c:pt idx="2453">
                  <c:v>0</c:v>
                </c:pt>
                <c:pt idx="2454">
                  <c:v>0</c:v>
                </c:pt>
                <c:pt idx="2455">
                  <c:v>0</c:v>
                </c:pt>
                <c:pt idx="2456">
                  <c:v>0</c:v>
                </c:pt>
                <c:pt idx="2457">
                  <c:v>0</c:v>
                </c:pt>
                <c:pt idx="2458">
                  <c:v>0</c:v>
                </c:pt>
                <c:pt idx="2459">
                  <c:v>0</c:v>
                </c:pt>
                <c:pt idx="2460">
                  <c:v>0</c:v>
                </c:pt>
                <c:pt idx="2461">
                  <c:v>0</c:v>
                </c:pt>
                <c:pt idx="2462">
                  <c:v>0</c:v>
                </c:pt>
                <c:pt idx="2463">
                  <c:v>0</c:v>
                </c:pt>
                <c:pt idx="2464">
                  <c:v>0</c:v>
                </c:pt>
                <c:pt idx="2465">
                  <c:v>0</c:v>
                </c:pt>
                <c:pt idx="2466">
                  <c:v>0</c:v>
                </c:pt>
                <c:pt idx="2467">
                  <c:v>0</c:v>
                </c:pt>
                <c:pt idx="2468">
                  <c:v>0</c:v>
                </c:pt>
                <c:pt idx="2469">
                  <c:v>0</c:v>
                </c:pt>
                <c:pt idx="2470">
                  <c:v>0</c:v>
                </c:pt>
                <c:pt idx="2471">
                  <c:v>0</c:v>
                </c:pt>
                <c:pt idx="2472">
                  <c:v>0</c:v>
                </c:pt>
                <c:pt idx="2473">
                  <c:v>0</c:v>
                </c:pt>
                <c:pt idx="2474">
                  <c:v>0</c:v>
                </c:pt>
                <c:pt idx="2475">
                  <c:v>0</c:v>
                </c:pt>
                <c:pt idx="2476">
                  <c:v>0</c:v>
                </c:pt>
                <c:pt idx="2477">
                  <c:v>0</c:v>
                </c:pt>
                <c:pt idx="2478">
                  <c:v>0</c:v>
                </c:pt>
                <c:pt idx="2479">
                  <c:v>0</c:v>
                </c:pt>
                <c:pt idx="2480">
                  <c:v>0</c:v>
                </c:pt>
                <c:pt idx="2481">
                  <c:v>0</c:v>
                </c:pt>
                <c:pt idx="2482">
                  <c:v>0</c:v>
                </c:pt>
                <c:pt idx="2483">
                  <c:v>0</c:v>
                </c:pt>
                <c:pt idx="2484">
                  <c:v>0</c:v>
                </c:pt>
                <c:pt idx="2485">
                  <c:v>0</c:v>
                </c:pt>
                <c:pt idx="2486">
                  <c:v>0</c:v>
                </c:pt>
                <c:pt idx="2487">
                  <c:v>0</c:v>
                </c:pt>
                <c:pt idx="2488">
                  <c:v>0</c:v>
                </c:pt>
                <c:pt idx="2489">
                  <c:v>0</c:v>
                </c:pt>
                <c:pt idx="2490">
                  <c:v>0</c:v>
                </c:pt>
                <c:pt idx="2491">
                  <c:v>0</c:v>
                </c:pt>
                <c:pt idx="2492">
                  <c:v>0</c:v>
                </c:pt>
                <c:pt idx="2493">
                  <c:v>0</c:v>
                </c:pt>
                <c:pt idx="2494">
                  <c:v>0</c:v>
                </c:pt>
                <c:pt idx="2495">
                  <c:v>0</c:v>
                </c:pt>
                <c:pt idx="2496">
                  <c:v>0</c:v>
                </c:pt>
                <c:pt idx="2497">
                  <c:v>0</c:v>
                </c:pt>
                <c:pt idx="2498">
                  <c:v>0</c:v>
                </c:pt>
                <c:pt idx="2499">
                  <c:v>0</c:v>
                </c:pt>
                <c:pt idx="2500">
                  <c:v>98</c:v>
                </c:pt>
                <c:pt idx="2501">
                  <c:v>96</c:v>
                </c:pt>
                <c:pt idx="2502">
                  <c:v>89</c:v>
                </c:pt>
                <c:pt idx="2503">
                  <c:v>78</c:v>
                </c:pt>
                <c:pt idx="2504">
                  <c:v>48</c:v>
                </c:pt>
                <c:pt idx="2505">
                  <c:v>34</c:v>
                </c:pt>
                <c:pt idx="2506">
                  <c:v>28</c:v>
                </c:pt>
                <c:pt idx="2507">
                  <c:v>9</c:v>
                </c:pt>
                <c:pt idx="2508">
                  <c:v>4</c:v>
                </c:pt>
                <c:pt idx="2509">
                  <c:v>1</c:v>
                </c:pt>
                <c:pt idx="2510">
                  <c:v>0</c:v>
                </c:pt>
                <c:pt idx="2511">
                  <c:v>0</c:v>
                </c:pt>
                <c:pt idx="2512">
                  <c:v>0</c:v>
                </c:pt>
                <c:pt idx="2513">
                  <c:v>0</c:v>
                </c:pt>
                <c:pt idx="2514">
                  <c:v>0</c:v>
                </c:pt>
                <c:pt idx="2515">
                  <c:v>0</c:v>
                </c:pt>
                <c:pt idx="2516">
                  <c:v>0</c:v>
                </c:pt>
                <c:pt idx="2517">
                  <c:v>0</c:v>
                </c:pt>
                <c:pt idx="2518">
                  <c:v>0</c:v>
                </c:pt>
                <c:pt idx="2519">
                  <c:v>0</c:v>
                </c:pt>
                <c:pt idx="2520">
                  <c:v>0</c:v>
                </c:pt>
                <c:pt idx="2521">
                  <c:v>0</c:v>
                </c:pt>
                <c:pt idx="2522">
                  <c:v>0</c:v>
                </c:pt>
                <c:pt idx="2523">
                  <c:v>0</c:v>
                </c:pt>
                <c:pt idx="2524">
                  <c:v>0</c:v>
                </c:pt>
                <c:pt idx="2525">
                  <c:v>0</c:v>
                </c:pt>
                <c:pt idx="2526">
                  <c:v>0</c:v>
                </c:pt>
                <c:pt idx="2527">
                  <c:v>0</c:v>
                </c:pt>
                <c:pt idx="2528">
                  <c:v>0</c:v>
                </c:pt>
                <c:pt idx="2529">
                  <c:v>0</c:v>
                </c:pt>
                <c:pt idx="2530">
                  <c:v>0</c:v>
                </c:pt>
                <c:pt idx="2531">
                  <c:v>0</c:v>
                </c:pt>
                <c:pt idx="2532">
                  <c:v>0</c:v>
                </c:pt>
                <c:pt idx="2533">
                  <c:v>0</c:v>
                </c:pt>
                <c:pt idx="2534">
                  <c:v>0</c:v>
                </c:pt>
                <c:pt idx="2535">
                  <c:v>0</c:v>
                </c:pt>
                <c:pt idx="2536">
                  <c:v>0</c:v>
                </c:pt>
                <c:pt idx="2537">
                  <c:v>0</c:v>
                </c:pt>
                <c:pt idx="2538">
                  <c:v>0</c:v>
                </c:pt>
                <c:pt idx="2539">
                  <c:v>0</c:v>
                </c:pt>
                <c:pt idx="2540">
                  <c:v>0</c:v>
                </c:pt>
                <c:pt idx="2541">
                  <c:v>0</c:v>
                </c:pt>
                <c:pt idx="2542">
                  <c:v>0</c:v>
                </c:pt>
                <c:pt idx="2543">
                  <c:v>0</c:v>
                </c:pt>
                <c:pt idx="2544">
                  <c:v>0</c:v>
                </c:pt>
                <c:pt idx="2545">
                  <c:v>0</c:v>
                </c:pt>
                <c:pt idx="2546">
                  <c:v>0</c:v>
                </c:pt>
                <c:pt idx="2547">
                  <c:v>0</c:v>
                </c:pt>
                <c:pt idx="2548">
                  <c:v>0</c:v>
                </c:pt>
                <c:pt idx="2549">
                  <c:v>0</c:v>
                </c:pt>
                <c:pt idx="2550">
                  <c:v>0</c:v>
                </c:pt>
                <c:pt idx="2551">
                  <c:v>0</c:v>
                </c:pt>
                <c:pt idx="2552">
                  <c:v>0</c:v>
                </c:pt>
                <c:pt idx="2553">
                  <c:v>0</c:v>
                </c:pt>
                <c:pt idx="2554">
                  <c:v>0</c:v>
                </c:pt>
                <c:pt idx="2555">
                  <c:v>0</c:v>
                </c:pt>
                <c:pt idx="2556">
                  <c:v>0</c:v>
                </c:pt>
                <c:pt idx="2557">
                  <c:v>0</c:v>
                </c:pt>
                <c:pt idx="2558">
                  <c:v>0</c:v>
                </c:pt>
                <c:pt idx="2559">
                  <c:v>0</c:v>
                </c:pt>
                <c:pt idx="2560">
                  <c:v>0</c:v>
                </c:pt>
                <c:pt idx="2561">
                  <c:v>0</c:v>
                </c:pt>
                <c:pt idx="2562">
                  <c:v>0</c:v>
                </c:pt>
                <c:pt idx="2563">
                  <c:v>0</c:v>
                </c:pt>
                <c:pt idx="2564">
                  <c:v>0</c:v>
                </c:pt>
                <c:pt idx="2565">
                  <c:v>0</c:v>
                </c:pt>
                <c:pt idx="2566">
                  <c:v>0</c:v>
                </c:pt>
                <c:pt idx="2567">
                  <c:v>0</c:v>
                </c:pt>
                <c:pt idx="2568">
                  <c:v>0</c:v>
                </c:pt>
                <c:pt idx="2569">
                  <c:v>0</c:v>
                </c:pt>
                <c:pt idx="2570">
                  <c:v>0</c:v>
                </c:pt>
                <c:pt idx="2571">
                  <c:v>0</c:v>
                </c:pt>
                <c:pt idx="2572">
                  <c:v>0</c:v>
                </c:pt>
                <c:pt idx="2573">
                  <c:v>0</c:v>
                </c:pt>
                <c:pt idx="2574">
                  <c:v>0</c:v>
                </c:pt>
                <c:pt idx="2575">
                  <c:v>0</c:v>
                </c:pt>
                <c:pt idx="2576">
                  <c:v>0</c:v>
                </c:pt>
                <c:pt idx="2577">
                  <c:v>0</c:v>
                </c:pt>
                <c:pt idx="2578">
                  <c:v>0</c:v>
                </c:pt>
                <c:pt idx="2579">
                  <c:v>0</c:v>
                </c:pt>
                <c:pt idx="2580">
                  <c:v>0</c:v>
                </c:pt>
                <c:pt idx="2581">
                  <c:v>0</c:v>
                </c:pt>
                <c:pt idx="2582">
                  <c:v>0</c:v>
                </c:pt>
                <c:pt idx="2583">
                  <c:v>0</c:v>
                </c:pt>
                <c:pt idx="2584">
                  <c:v>0</c:v>
                </c:pt>
                <c:pt idx="2585">
                  <c:v>0</c:v>
                </c:pt>
                <c:pt idx="2586">
                  <c:v>0</c:v>
                </c:pt>
                <c:pt idx="2587">
                  <c:v>0</c:v>
                </c:pt>
                <c:pt idx="2588">
                  <c:v>0</c:v>
                </c:pt>
                <c:pt idx="2589">
                  <c:v>0</c:v>
                </c:pt>
                <c:pt idx="2590">
                  <c:v>0</c:v>
                </c:pt>
                <c:pt idx="2591">
                  <c:v>0</c:v>
                </c:pt>
                <c:pt idx="2592">
                  <c:v>0</c:v>
                </c:pt>
                <c:pt idx="2593">
                  <c:v>0</c:v>
                </c:pt>
                <c:pt idx="2594">
                  <c:v>0</c:v>
                </c:pt>
                <c:pt idx="2595">
                  <c:v>0</c:v>
                </c:pt>
                <c:pt idx="2596">
                  <c:v>0</c:v>
                </c:pt>
                <c:pt idx="2597">
                  <c:v>0</c:v>
                </c:pt>
                <c:pt idx="2598">
                  <c:v>0</c:v>
                </c:pt>
                <c:pt idx="2599">
                  <c:v>0</c:v>
                </c:pt>
                <c:pt idx="2600">
                  <c:v>99</c:v>
                </c:pt>
                <c:pt idx="2601">
                  <c:v>97</c:v>
                </c:pt>
                <c:pt idx="2602">
                  <c:v>89</c:v>
                </c:pt>
                <c:pt idx="2603">
                  <c:v>76</c:v>
                </c:pt>
                <c:pt idx="2604">
                  <c:v>67</c:v>
                </c:pt>
                <c:pt idx="2605">
                  <c:v>42</c:v>
                </c:pt>
                <c:pt idx="2606">
                  <c:v>26</c:v>
                </c:pt>
                <c:pt idx="2607">
                  <c:v>13</c:v>
                </c:pt>
                <c:pt idx="2608">
                  <c:v>11</c:v>
                </c:pt>
                <c:pt idx="2609">
                  <c:v>1</c:v>
                </c:pt>
                <c:pt idx="2610">
                  <c:v>0</c:v>
                </c:pt>
                <c:pt idx="2611">
                  <c:v>0</c:v>
                </c:pt>
                <c:pt idx="2612">
                  <c:v>0</c:v>
                </c:pt>
                <c:pt idx="2613">
                  <c:v>0</c:v>
                </c:pt>
                <c:pt idx="2614">
                  <c:v>0</c:v>
                </c:pt>
                <c:pt idx="2615">
                  <c:v>0</c:v>
                </c:pt>
                <c:pt idx="2616">
                  <c:v>0</c:v>
                </c:pt>
                <c:pt idx="2617">
                  <c:v>0</c:v>
                </c:pt>
                <c:pt idx="2618">
                  <c:v>0</c:v>
                </c:pt>
                <c:pt idx="2619">
                  <c:v>0</c:v>
                </c:pt>
                <c:pt idx="2620">
                  <c:v>0</c:v>
                </c:pt>
                <c:pt idx="2621">
                  <c:v>0</c:v>
                </c:pt>
                <c:pt idx="2622">
                  <c:v>0</c:v>
                </c:pt>
                <c:pt idx="2623">
                  <c:v>0</c:v>
                </c:pt>
                <c:pt idx="2624">
                  <c:v>0</c:v>
                </c:pt>
                <c:pt idx="2625">
                  <c:v>0</c:v>
                </c:pt>
                <c:pt idx="2626">
                  <c:v>0</c:v>
                </c:pt>
                <c:pt idx="2627">
                  <c:v>0</c:v>
                </c:pt>
                <c:pt idx="2628">
                  <c:v>0</c:v>
                </c:pt>
                <c:pt idx="2629">
                  <c:v>0</c:v>
                </c:pt>
                <c:pt idx="2630">
                  <c:v>0</c:v>
                </c:pt>
                <c:pt idx="2631">
                  <c:v>0</c:v>
                </c:pt>
                <c:pt idx="2632">
                  <c:v>0</c:v>
                </c:pt>
                <c:pt idx="2633">
                  <c:v>0</c:v>
                </c:pt>
                <c:pt idx="2634">
                  <c:v>0</c:v>
                </c:pt>
                <c:pt idx="2635">
                  <c:v>0</c:v>
                </c:pt>
                <c:pt idx="2636">
                  <c:v>0</c:v>
                </c:pt>
                <c:pt idx="2637">
                  <c:v>0</c:v>
                </c:pt>
                <c:pt idx="2638">
                  <c:v>0</c:v>
                </c:pt>
                <c:pt idx="2639">
                  <c:v>0</c:v>
                </c:pt>
                <c:pt idx="2640">
                  <c:v>0</c:v>
                </c:pt>
                <c:pt idx="2641">
                  <c:v>0</c:v>
                </c:pt>
                <c:pt idx="2642">
                  <c:v>0</c:v>
                </c:pt>
                <c:pt idx="2643">
                  <c:v>0</c:v>
                </c:pt>
                <c:pt idx="2644">
                  <c:v>0</c:v>
                </c:pt>
                <c:pt idx="2645">
                  <c:v>0</c:v>
                </c:pt>
                <c:pt idx="2646">
                  <c:v>0</c:v>
                </c:pt>
                <c:pt idx="2647">
                  <c:v>0</c:v>
                </c:pt>
                <c:pt idx="2648">
                  <c:v>0</c:v>
                </c:pt>
                <c:pt idx="2649">
                  <c:v>0</c:v>
                </c:pt>
                <c:pt idx="2650">
                  <c:v>0</c:v>
                </c:pt>
                <c:pt idx="2651">
                  <c:v>0</c:v>
                </c:pt>
                <c:pt idx="2652">
                  <c:v>0</c:v>
                </c:pt>
                <c:pt idx="2653">
                  <c:v>0</c:v>
                </c:pt>
                <c:pt idx="2654">
                  <c:v>0</c:v>
                </c:pt>
                <c:pt idx="2655">
                  <c:v>0</c:v>
                </c:pt>
                <c:pt idx="2656">
                  <c:v>0</c:v>
                </c:pt>
                <c:pt idx="2657">
                  <c:v>0</c:v>
                </c:pt>
                <c:pt idx="2658">
                  <c:v>0</c:v>
                </c:pt>
                <c:pt idx="2659">
                  <c:v>0</c:v>
                </c:pt>
                <c:pt idx="2660">
                  <c:v>0</c:v>
                </c:pt>
                <c:pt idx="2661">
                  <c:v>0</c:v>
                </c:pt>
                <c:pt idx="2662">
                  <c:v>0</c:v>
                </c:pt>
                <c:pt idx="2663">
                  <c:v>0</c:v>
                </c:pt>
                <c:pt idx="2664">
                  <c:v>0</c:v>
                </c:pt>
                <c:pt idx="2665">
                  <c:v>0</c:v>
                </c:pt>
                <c:pt idx="2666">
                  <c:v>0</c:v>
                </c:pt>
                <c:pt idx="2667">
                  <c:v>0</c:v>
                </c:pt>
                <c:pt idx="2668">
                  <c:v>0</c:v>
                </c:pt>
                <c:pt idx="2669">
                  <c:v>0</c:v>
                </c:pt>
                <c:pt idx="2670">
                  <c:v>0</c:v>
                </c:pt>
                <c:pt idx="2671">
                  <c:v>0</c:v>
                </c:pt>
                <c:pt idx="2672">
                  <c:v>0</c:v>
                </c:pt>
                <c:pt idx="2673">
                  <c:v>0</c:v>
                </c:pt>
                <c:pt idx="2674">
                  <c:v>0</c:v>
                </c:pt>
                <c:pt idx="2675">
                  <c:v>0</c:v>
                </c:pt>
                <c:pt idx="2676">
                  <c:v>0</c:v>
                </c:pt>
                <c:pt idx="2677">
                  <c:v>0</c:v>
                </c:pt>
                <c:pt idx="2678">
                  <c:v>0</c:v>
                </c:pt>
                <c:pt idx="2679">
                  <c:v>0</c:v>
                </c:pt>
                <c:pt idx="2680">
                  <c:v>0</c:v>
                </c:pt>
                <c:pt idx="2681">
                  <c:v>0</c:v>
                </c:pt>
                <c:pt idx="2682">
                  <c:v>0</c:v>
                </c:pt>
                <c:pt idx="2683">
                  <c:v>0</c:v>
                </c:pt>
                <c:pt idx="2684">
                  <c:v>0</c:v>
                </c:pt>
                <c:pt idx="2685">
                  <c:v>0</c:v>
                </c:pt>
                <c:pt idx="2686">
                  <c:v>0</c:v>
                </c:pt>
                <c:pt idx="2687">
                  <c:v>0</c:v>
                </c:pt>
                <c:pt idx="2688">
                  <c:v>0</c:v>
                </c:pt>
                <c:pt idx="2689">
                  <c:v>0</c:v>
                </c:pt>
                <c:pt idx="2690">
                  <c:v>0</c:v>
                </c:pt>
                <c:pt idx="2691">
                  <c:v>0</c:v>
                </c:pt>
                <c:pt idx="2692">
                  <c:v>0</c:v>
                </c:pt>
                <c:pt idx="2693">
                  <c:v>0</c:v>
                </c:pt>
                <c:pt idx="2694">
                  <c:v>0</c:v>
                </c:pt>
                <c:pt idx="2695">
                  <c:v>0</c:v>
                </c:pt>
                <c:pt idx="2696">
                  <c:v>0</c:v>
                </c:pt>
                <c:pt idx="2697">
                  <c:v>0</c:v>
                </c:pt>
                <c:pt idx="2698">
                  <c:v>0</c:v>
                </c:pt>
                <c:pt idx="2699">
                  <c:v>0</c:v>
                </c:pt>
                <c:pt idx="2700">
                  <c:v>100</c:v>
                </c:pt>
                <c:pt idx="2701">
                  <c:v>99</c:v>
                </c:pt>
                <c:pt idx="2702">
                  <c:v>93</c:v>
                </c:pt>
                <c:pt idx="2703">
                  <c:v>85</c:v>
                </c:pt>
                <c:pt idx="2704">
                  <c:v>68</c:v>
                </c:pt>
                <c:pt idx="2705">
                  <c:v>52</c:v>
                </c:pt>
                <c:pt idx="2706">
                  <c:v>31</c:v>
                </c:pt>
                <c:pt idx="2707">
                  <c:v>26</c:v>
                </c:pt>
                <c:pt idx="2708">
                  <c:v>12</c:v>
                </c:pt>
                <c:pt idx="2709">
                  <c:v>5</c:v>
                </c:pt>
                <c:pt idx="2710">
                  <c:v>4</c:v>
                </c:pt>
                <c:pt idx="2711">
                  <c:v>1</c:v>
                </c:pt>
                <c:pt idx="2712">
                  <c:v>0</c:v>
                </c:pt>
                <c:pt idx="2713">
                  <c:v>0</c:v>
                </c:pt>
                <c:pt idx="2714">
                  <c:v>0</c:v>
                </c:pt>
                <c:pt idx="2715">
                  <c:v>0</c:v>
                </c:pt>
                <c:pt idx="2716">
                  <c:v>0</c:v>
                </c:pt>
                <c:pt idx="2717">
                  <c:v>0</c:v>
                </c:pt>
                <c:pt idx="2718">
                  <c:v>0</c:v>
                </c:pt>
                <c:pt idx="2719">
                  <c:v>0</c:v>
                </c:pt>
                <c:pt idx="2720">
                  <c:v>0</c:v>
                </c:pt>
                <c:pt idx="2721">
                  <c:v>0</c:v>
                </c:pt>
                <c:pt idx="2722">
                  <c:v>0</c:v>
                </c:pt>
                <c:pt idx="2723">
                  <c:v>0</c:v>
                </c:pt>
                <c:pt idx="2724">
                  <c:v>0</c:v>
                </c:pt>
                <c:pt idx="2725">
                  <c:v>0</c:v>
                </c:pt>
                <c:pt idx="2726">
                  <c:v>0</c:v>
                </c:pt>
                <c:pt idx="2727">
                  <c:v>0</c:v>
                </c:pt>
                <c:pt idx="2728">
                  <c:v>0</c:v>
                </c:pt>
                <c:pt idx="2729">
                  <c:v>0</c:v>
                </c:pt>
                <c:pt idx="2730">
                  <c:v>0</c:v>
                </c:pt>
                <c:pt idx="2731">
                  <c:v>0</c:v>
                </c:pt>
                <c:pt idx="2732">
                  <c:v>0</c:v>
                </c:pt>
                <c:pt idx="2733">
                  <c:v>0</c:v>
                </c:pt>
                <c:pt idx="2734">
                  <c:v>0</c:v>
                </c:pt>
                <c:pt idx="2735">
                  <c:v>0</c:v>
                </c:pt>
                <c:pt idx="2736">
                  <c:v>0</c:v>
                </c:pt>
                <c:pt idx="2737">
                  <c:v>0</c:v>
                </c:pt>
                <c:pt idx="2738">
                  <c:v>0</c:v>
                </c:pt>
                <c:pt idx="2739">
                  <c:v>0</c:v>
                </c:pt>
                <c:pt idx="2740">
                  <c:v>0</c:v>
                </c:pt>
                <c:pt idx="2741">
                  <c:v>0</c:v>
                </c:pt>
                <c:pt idx="2742">
                  <c:v>0</c:v>
                </c:pt>
                <c:pt idx="2743">
                  <c:v>0</c:v>
                </c:pt>
                <c:pt idx="2744">
                  <c:v>0</c:v>
                </c:pt>
                <c:pt idx="2745">
                  <c:v>0</c:v>
                </c:pt>
                <c:pt idx="2746">
                  <c:v>0</c:v>
                </c:pt>
                <c:pt idx="2747">
                  <c:v>0</c:v>
                </c:pt>
                <c:pt idx="2748">
                  <c:v>0</c:v>
                </c:pt>
                <c:pt idx="2749">
                  <c:v>0</c:v>
                </c:pt>
                <c:pt idx="2750">
                  <c:v>0</c:v>
                </c:pt>
                <c:pt idx="2751">
                  <c:v>0</c:v>
                </c:pt>
                <c:pt idx="2752">
                  <c:v>0</c:v>
                </c:pt>
                <c:pt idx="2753">
                  <c:v>0</c:v>
                </c:pt>
                <c:pt idx="2754">
                  <c:v>0</c:v>
                </c:pt>
                <c:pt idx="2755">
                  <c:v>0</c:v>
                </c:pt>
                <c:pt idx="2756">
                  <c:v>0</c:v>
                </c:pt>
                <c:pt idx="2757">
                  <c:v>0</c:v>
                </c:pt>
                <c:pt idx="2758">
                  <c:v>0</c:v>
                </c:pt>
                <c:pt idx="2759">
                  <c:v>0</c:v>
                </c:pt>
                <c:pt idx="2760">
                  <c:v>0</c:v>
                </c:pt>
                <c:pt idx="2761">
                  <c:v>0</c:v>
                </c:pt>
                <c:pt idx="2762">
                  <c:v>0</c:v>
                </c:pt>
                <c:pt idx="2763">
                  <c:v>0</c:v>
                </c:pt>
                <c:pt idx="2764">
                  <c:v>0</c:v>
                </c:pt>
                <c:pt idx="2765">
                  <c:v>0</c:v>
                </c:pt>
                <c:pt idx="2766">
                  <c:v>0</c:v>
                </c:pt>
                <c:pt idx="2767">
                  <c:v>0</c:v>
                </c:pt>
                <c:pt idx="2768">
                  <c:v>0</c:v>
                </c:pt>
                <c:pt idx="2769">
                  <c:v>0</c:v>
                </c:pt>
                <c:pt idx="2770">
                  <c:v>0</c:v>
                </c:pt>
                <c:pt idx="2771">
                  <c:v>0</c:v>
                </c:pt>
                <c:pt idx="2772">
                  <c:v>0</c:v>
                </c:pt>
                <c:pt idx="2773">
                  <c:v>0</c:v>
                </c:pt>
                <c:pt idx="2774">
                  <c:v>0</c:v>
                </c:pt>
                <c:pt idx="2775">
                  <c:v>0</c:v>
                </c:pt>
                <c:pt idx="2776">
                  <c:v>0</c:v>
                </c:pt>
                <c:pt idx="2777">
                  <c:v>0</c:v>
                </c:pt>
                <c:pt idx="2778">
                  <c:v>0</c:v>
                </c:pt>
                <c:pt idx="2779">
                  <c:v>0</c:v>
                </c:pt>
                <c:pt idx="2780">
                  <c:v>0</c:v>
                </c:pt>
                <c:pt idx="2781">
                  <c:v>0</c:v>
                </c:pt>
                <c:pt idx="2782">
                  <c:v>0</c:v>
                </c:pt>
                <c:pt idx="2783">
                  <c:v>0</c:v>
                </c:pt>
                <c:pt idx="2784">
                  <c:v>0</c:v>
                </c:pt>
                <c:pt idx="2785">
                  <c:v>0</c:v>
                </c:pt>
                <c:pt idx="2786">
                  <c:v>0</c:v>
                </c:pt>
                <c:pt idx="2787">
                  <c:v>0</c:v>
                </c:pt>
                <c:pt idx="2788">
                  <c:v>0</c:v>
                </c:pt>
                <c:pt idx="2789">
                  <c:v>0</c:v>
                </c:pt>
                <c:pt idx="2790">
                  <c:v>0</c:v>
                </c:pt>
                <c:pt idx="2791">
                  <c:v>0</c:v>
                </c:pt>
                <c:pt idx="2792">
                  <c:v>0</c:v>
                </c:pt>
                <c:pt idx="2793">
                  <c:v>0</c:v>
                </c:pt>
                <c:pt idx="2794">
                  <c:v>0</c:v>
                </c:pt>
                <c:pt idx="2795">
                  <c:v>0</c:v>
                </c:pt>
                <c:pt idx="2796">
                  <c:v>0</c:v>
                </c:pt>
                <c:pt idx="2797">
                  <c:v>0</c:v>
                </c:pt>
                <c:pt idx="2798">
                  <c:v>0</c:v>
                </c:pt>
                <c:pt idx="2799">
                  <c:v>0</c:v>
                </c:pt>
                <c:pt idx="2800">
                  <c:v>100</c:v>
                </c:pt>
                <c:pt idx="2801">
                  <c:v>100</c:v>
                </c:pt>
                <c:pt idx="2802">
                  <c:v>96</c:v>
                </c:pt>
                <c:pt idx="2803">
                  <c:v>88</c:v>
                </c:pt>
                <c:pt idx="2804">
                  <c:v>75</c:v>
                </c:pt>
                <c:pt idx="2805">
                  <c:v>64</c:v>
                </c:pt>
                <c:pt idx="2806">
                  <c:v>41</c:v>
                </c:pt>
                <c:pt idx="2807">
                  <c:v>31</c:v>
                </c:pt>
                <c:pt idx="2808">
                  <c:v>14</c:v>
                </c:pt>
                <c:pt idx="2809">
                  <c:v>11</c:v>
                </c:pt>
                <c:pt idx="2810">
                  <c:v>2</c:v>
                </c:pt>
                <c:pt idx="2811">
                  <c:v>2</c:v>
                </c:pt>
                <c:pt idx="2812">
                  <c:v>0</c:v>
                </c:pt>
                <c:pt idx="2813">
                  <c:v>1</c:v>
                </c:pt>
                <c:pt idx="2814">
                  <c:v>0</c:v>
                </c:pt>
                <c:pt idx="2815">
                  <c:v>0</c:v>
                </c:pt>
                <c:pt idx="2816">
                  <c:v>0</c:v>
                </c:pt>
                <c:pt idx="2817">
                  <c:v>0</c:v>
                </c:pt>
                <c:pt idx="2818">
                  <c:v>0</c:v>
                </c:pt>
                <c:pt idx="2819">
                  <c:v>0</c:v>
                </c:pt>
                <c:pt idx="2820">
                  <c:v>0</c:v>
                </c:pt>
                <c:pt idx="2821">
                  <c:v>0</c:v>
                </c:pt>
                <c:pt idx="2822">
                  <c:v>0</c:v>
                </c:pt>
                <c:pt idx="2823">
                  <c:v>0</c:v>
                </c:pt>
                <c:pt idx="2824">
                  <c:v>0</c:v>
                </c:pt>
                <c:pt idx="2825">
                  <c:v>0</c:v>
                </c:pt>
                <c:pt idx="2826">
                  <c:v>0</c:v>
                </c:pt>
                <c:pt idx="2827">
                  <c:v>0</c:v>
                </c:pt>
                <c:pt idx="2828">
                  <c:v>0</c:v>
                </c:pt>
                <c:pt idx="2829">
                  <c:v>0</c:v>
                </c:pt>
                <c:pt idx="2830">
                  <c:v>0</c:v>
                </c:pt>
                <c:pt idx="2831">
                  <c:v>0</c:v>
                </c:pt>
                <c:pt idx="2832">
                  <c:v>0</c:v>
                </c:pt>
                <c:pt idx="2833">
                  <c:v>0</c:v>
                </c:pt>
                <c:pt idx="2834">
                  <c:v>0</c:v>
                </c:pt>
                <c:pt idx="2835">
                  <c:v>0</c:v>
                </c:pt>
                <c:pt idx="2836">
                  <c:v>0</c:v>
                </c:pt>
                <c:pt idx="2837">
                  <c:v>0</c:v>
                </c:pt>
                <c:pt idx="2838">
                  <c:v>0</c:v>
                </c:pt>
                <c:pt idx="2839">
                  <c:v>0</c:v>
                </c:pt>
                <c:pt idx="2840">
                  <c:v>0</c:v>
                </c:pt>
                <c:pt idx="2841">
                  <c:v>0</c:v>
                </c:pt>
                <c:pt idx="2842">
                  <c:v>0</c:v>
                </c:pt>
                <c:pt idx="2843">
                  <c:v>0</c:v>
                </c:pt>
                <c:pt idx="2844">
                  <c:v>0</c:v>
                </c:pt>
                <c:pt idx="2845">
                  <c:v>0</c:v>
                </c:pt>
                <c:pt idx="2846">
                  <c:v>0</c:v>
                </c:pt>
                <c:pt idx="2847">
                  <c:v>0</c:v>
                </c:pt>
                <c:pt idx="2848">
                  <c:v>0</c:v>
                </c:pt>
                <c:pt idx="2849">
                  <c:v>0</c:v>
                </c:pt>
                <c:pt idx="2850">
                  <c:v>0</c:v>
                </c:pt>
                <c:pt idx="2851">
                  <c:v>0</c:v>
                </c:pt>
                <c:pt idx="2852">
                  <c:v>0</c:v>
                </c:pt>
                <c:pt idx="2853">
                  <c:v>0</c:v>
                </c:pt>
                <c:pt idx="2854">
                  <c:v>0</c:v>
                </c:pt>
                <c:pt idx="2855">
                  <c:v>0</c:v>
                </c:pt>
                <c:pt idx="2856">
                  <c:v>0</c:v>
                </c:pt>
                <c:pt idx="2857">
                  <c:v>0</c:v>
                </c:pt>
                <c:pt idx="2858">
                  <c:v>0</c:v>
                </c:pt>
                <c:pt idx="2859">
                  <c:v>0</c:v>
                </c:pt>
                <c:pt idx="2860">
                  <c:v>0</c:v>
                </c:pt>
                <c:pt idx="2861">
                  <c:v>0</c:v>
                </c:pt>
                <c:pt idx="2862">
                  <c:v>0</c:v>
                </c:pt>
                <c:pt idx="2863">
                  <c:v>0</c:v>
                </c:pt>
                <c:pt idx="2864">
                  <c:v>0</c:v>
                </c:pt>
                <c:pt idx="2865">
                  <c:v>0</c:v>
                </c:pt>
                <c:pt idx="2866">
                  <c:v>0</c:v>
                </c:pt>
                <c:pt idx="2867">
                  <c:v>0</c:v>
                </c:pt>
                <c:pt idx="2868">
                  <c:v>0</c:v>
                </c:pt>
                <c:pt idx="2869">
                  <c:v>0</c:v>
                </c:pt>
                <c:pt idx="2870">
                  <c:v>0</c:v>
                </c:pt>
                <c:pt idx="2871">
                  <c:v>0</c:v>
                </c:pt>
                <c:pt idx="2872">
                  <c:v>0</c:v>
                </c:pt>
                <c:pt idx="2873">
                  <c:v>0</c:v>
                </c:pt>
                <c:pt idx="2874">
                  <c:v>0</c:v>
                </c:pt>
                <c:pt idx="2875">
                  <c:v>0</c:v>
                </c:pt>
                <c:pt idx="2876">
                  <c:v>0</c:v>
                </c:pt>
                <c:pt idx="2877">
                  <c:v>0</c:v>
                </c:pt>
                <c:pt idx="2878">
                  <c:v>0</c:v>
                </c:pt>
                <c:pt idx="2879">
                  <c:v>0</c:v>
                </c:pt>
                <c:pt idx="2880">
                  <c:v>0</c:v>
                </c:pt>
                <c:pt idx="2881">
                  <c:v>0</c:v>
                </c:pt>
                <c:pt idx="2882">
                  <c:v>0</c:v>
                </c:pt>
                <c:pt idx="2883">
                  <c:v>0</c:v>
                </c:pt>
                <c:pt idx="2884">
                  <c:v>0</c:v>
                </c:pt>
                <c:pt idx="2885">
                  <c:v>0</c:v>
                </c:pt>
                <c:pt idx="2886">
                  <c:v>0</c:v>
                </c:pt>
                <c:pt idx="2887">
                  <c:v>0</c:v>
                </c:pt>
                <c:pt idx="2888">
                  <c:v>0</c:v>
                </c:pt>
                <c:pt idx="2889">
                  <c:v>0</c:v>
                </c:pt>
                <c:pt idx="2890">
                  <c:v>0</c:v>
                </c:pt>
                <c:pt idx="2891">
                  <c:v>0</c:v>
                </c:pt>
                <c:pt idx="2892">
                  <c:v>0</c:v>
                </c:pt>
                <c:pt idx="2893">
                  <c:v>0</c:v>
                </c:pt>
                <c:pt idx="2894">
                  <c:v>0</c:v>
                </c:pt>
                <c:pt idx="2895">
                  <c:v>0</c:v>
                </c:pt>
                <c:pt idx="2896">
                  <c:v>0</c:v>
                </c:pt>
                <c:pt idx="2897">
                  <c:v>0</c:v>
                </c:pt>
                <c:pt idx="2898">
                  <c:v>0</c:v>
                </c:pt>
                <c:pt idx="2899">
                  <c:v>0</c:v>
                </c:pt>
                <c:pt idx="2900">
                  <c:v>100</c:v>
                </c:pt>
                <c:pt idx="2901">
                  <c:v>100</c:v>
                </c:pt>
                <c:pt idx="2902">
                  <c:v>100</c:v>
                </c:pt>
                <c:pt idx="2903">
                  <c:v>91</c:v>
                </c:pt>
                <c:pt idx="2904">
                  <c:v>80</c:v>
                </c:pt>
                <c:pt idx="2905">
                  <c:v>66</c:v>
                </c:pt>
                <c:pt idx="2906">
                  <c:v>44</c:v>
                </c:pt>
                <c:pt idx="2907">
                  <c:v>34</c:v>
                </c:pt>
                <c:pt idx="2908">
                  <c:v>17</c:v>
                </c:pt>
                <c:pt idx="2909">
                  <c:v>16</c:v>
                </c:pt>
                <c:pt idx="2910">
                  <c:v>2</c:v>
                </c:pt>
                <c:pt idx="2911">
                  <c:v>0</c:v>
                </c:pt>
                <c:pt idx="2912">
                  <c:v>0</c:v>
                </c:pt>
                <c:pt idx="2913">
                  <c:v>0</c:v>
                </c:pt>
                <c:pt idx="2914">
                  <c:v>0</c:v>
                </c:pt>
                <c:pt idx="2915">
                  <c:v>0</c:v>
                </c:pt>
                <c:pt idx="2916">
                  <c:v>0</c:v>
                </c:pt>
                <c:pt idx="2917">
                  <c:v>0</c:v>
                </c:pt>
                <c:pt idx="2918">
                  <c:v>0</c:v>
                </c:pt>
                <c:pt idx="2919">
                  <c:v>0</c:v>
                </c:pt>
                <c:pt idx="2920">
                  <c:v>0</c:v>
                </c:pt>
                <c:pt idx="2921">
                  <c:v>0</c:v>
                </c:pt>
                <c:pt idx="2922">
                  <c:v>0</c:v>
                </c:pt>
                <c:pt idx="2923">
                  <c:v>0</c:v>
                </c:pt>
                <c:pt idx="2924">
                  <c:v>0</c:v>
                </c:pt>
                <c:pt idx="2925">
                  <c:v>0</c:v>
                </c:pt>
                <c:pt idx="2926">
                  <c:v>0</c:v>
                </c:pt>
                <c:pt idx="2927">
                  <c:v>0</c:v>
                </c:pt>
                <c:pt idx="2928">
                  <c:v>0</c:v>
                </c:pt>
                <c:pt idx="2929">
                  <c:v>0</c:v>
                </c:pt>
                <c:pt idx="2930">
                  <c:v>0</c:v>
                </c:pt>
                <c:pt idx="2931">
                  <c:v>0</c:v>
                </c:pt>
                <c:pt idx="2932">
                  <c:v>0</c:v>
                </c:pt>
                <c:pt idx="2933">
                  <c:v>0</c:v>
                </c:pt>
                <c:pt idx="2934">
                  <c:v>0</c:v>
                </c:pt>
                <c:pt idx="2935">
                  <c:v>0</c:v>
                </c:pt>
                <c:pt idx="2936">
                  <c:v>0</c:v>
                </c:pt>
                <c:pt idx="2937">
                  <c:v>0</c:v>
                </c:pt>
                <c:pt idx="2938">
                  <c:v>0</c:v>
                </c:pt>
                <c:pt idx="2939">
                  <c:v>0</c:v>
                </c:pt>
                <c:pt idx="2940">
                  <c:v>0</c:v>
                </c:pt>
                <c:pt idx="2941">
                  <c:v>0</c:v>
                </c:pt>
                <c:pt idx="2942">
                  <c:v>0</c:v>
                </c:pt>
                <c:pt idx="2943">
                  <c:v>0</c:v>
                </c:pt>
                <c:pt idx="2944">
                  <c:v>0</c:v>
                </c:pt>
                <c:pt idx="2945">
                  <c:v>0</c:v>
                </c:pt>
                <c:pt idx="2946">
                  <c:v>0</c:v>
                </c:pt>
                <c:pt idx="2947">
                  <c:v>0</c:v>
                </c:pt>
                <c:pt idx="2948">
                  <c:v>0</c:v>
                </c:pt>
                <c:pt idx="2949">
                  <c:v>0</c:v>
                </c:pt>
                <c:pt idx="2950">
                  <c:v>0</c:v>
                </c:pt>
                <c:pt idx="2951">
                  <c:v>0</c:v>
                </c:pt>
                <c:pt idx="2952">
                  <c:v>0</c:v>
                </c:pt>
                <c:pt idx="2953">
                  <c:v>0</c:v>
                </c:pt>
                <c:pt idx="2954">
                  <c:v>0</c:v>
                </c:pt>
                <c:pt idx="2955">
                  <c:v>0</c:v>
                </c:pt>
                <c:pt idx="2956">
                  <c:v>0</c:v>
                </c:pt>
                <c:pt idx="2957">
                  <c:v>0</c:v>
                </c:pt>
                <c:pt idx="2958">
                  <c:v>0</c:v>
                </c:pt>
                <c:pt idx="2959">
                  <c:v>0</c:v>
                </c:pt>
                <c:pt idx="2960">
                  <c:v>0</c:v>
                </c:pt>
                <c:pt idx="2961">
                  <c:v>0</c:v>
                </c:pt>
                <c:pt idx="2962">
                  <c:v>0</c:v>
                </c:pt>
                <c:pt idx="2963">
                  <c:v>0</c:v>
                </c:pt>
                <c:pt idx="2964">
                  <c:v>0</c:v>
                </c:pt>
                <c:pt idx="2965">
                  <c:v>0</c:v>
                </c:pt>
                <c:pt idx="2966">
                  <c:v>0</c:v>
                </c:pt>
                <c:pt idx="2967">
                  <c:v>0</c:v>
                </c:pt>
                <c:pt idx="2968">
                  <c:v>0</c:v>
                </c:pt>
                <c:pt idx="2969">
                  <c:v>0</c:v>
                </c:pt>
                <c:pt idx="2970">
                  <c:v>0</c:v>
                </c:pt>
                <c:pt idx="2971">
                  <c:v>0</c:v>
                </c:pt>
                <c:pt idx="2972">
                  <c:v>0</c:v>
                </c:pt>
                <c:pt idx="2973">
                  <c:v>0</c:v>
                </c:pt>
                <c:pt idx="2974">
                  <c:v>0</c:v>
                </c:pt>
                <c:pt idx="2975">
                  <c:v>0</c:v>
                </c:pt>
                <c:pt idx="2976">
                  <c:v>0</c:v>
                </c:pt>
                <c:pt idx="2977">
                  <c:v>0</c:v>
                </c:pt>
                <c:pt idx="2978">
                  <c:v>0</c:v>
                </c:pt>
                <c:pt idx="2979">
                  <c:v>0</c:v>
                </c:pt>
                <c:pt idx="2980">
                  <c:v>0</c:v>
                </c:pt>
                <c:pt idx="2981">
                  <c:v>0</c:v>
                </c:pt>
                <c:pt idx="2982">
                  <c:v>0</c:v>
                </c:pt>
                <c:pt idx="2983">
                  <c:v>0</c:v>
                </c:pt>
                <c:pt idx="2984">
                  <c:v>0</c:v>
                </c:pt>
                <c:pt idx="2985">
                  <c:v>0</c:v>
                </c:pt>
                <c:pt idx="2986">
                  <c:v>0</c:v>
                </c:pt>
                <c:pt idx="2987">
                  <c:v>0</c:v>
                </c:pt>
                <c:pt idx="2988">
                  <c:v>0</c:v>
                </c:pt>
                <c:pt idx="2989">
                  <c:v>0</c:v>
                </c:pt>
                <c:pt idx="2990">
                  <c:v>0</c:v>
                </c:pt>
                <c:pt idx="2991">
                  <c:v>0</c:v>
                </c:pt>
                <c:pt idx="2992">
                  <c:v>0</c:v>
                </c:pt>
                <c:pt idx="2993">
                  <c:v>0</c:v>
                </c:pt>
                <c:pt idx="2994">
                  <c:v>0</c:v>
                </c:pt>
                <c:pt idx="2995">
                  <c:v>0</c:v>
                </c:pt>
                <c:pt idx="2996">
                  <c:v>0</c:v>
                </c:pt>
                <c:pt idx="2997">
                  <c:v>0</c:v>
                </c:pt>
                <c:pt idx="2998">
                  <c:v>0</c:v>
                </c:pt>
                <c:pt idx="2999">
                  <c:v>0</c:v>
                </c:pt>
                <c:pt idx="3000">
                  <c:v>99</c:v>
                </c:pt>
                <c:pt idx="3001">
                  <c:v>99</c:v>
                </c:pt>
                <c:pt idx="3002">
                  <c:v>99</c:v>
                </c:pt>
                <c:pt idx="3003">
                  <c:v>97</c:v>
                </c:pt>
                <c:pt idx="3004">
                  <c:v>87</c:v>
                </c:pt>
                <c:pt idx="3005">
                  <c:v>75</c:v>
                </c:pt>
                <c:pt idx="3006">
                  <c:v>52</c:v>
                </c:pt>
                <c:pt idx="3007">
                  <c:v>41</c:v>
                </c:pt>
                <c:pt idx="3008">
                  <c:v>16</c:v>
                </c:pt>
                <c:pt idx="3009">
                  <c:v>10</c:v>
                </c:pt>
                <c:pt idx="3010">
                  <c:v>5</c:v>
                </c:pt>
                <c:pt idx="3011">
                  <c:v>3</c:v>
                </c:pt>
                <c:pt idx="3012">
                  <c:v>1</c:v>
                </c:pt>
                <c:pt idx="3013">
                  <c:v>0</c:v>
                </c:pt>
                <c:pt idx="3014">
                  <c:v>1</c:v>
                </c:pt>
                <c:pt idx="3015">
                  <c:v>0</c:v>
                </c:pt>
                <c:pt idx="3016">
                  <c:v>0</c:v>
                </c:pt>
                <c:pt idx="3017">
                  <c:v>0</c:v>
                </c:pt>
                <c:pt idx="3018">
                  <c:v>0</c:v>
                </c:pt>
                <c:pt idx="3019">
                  <c:v>0</c:v>
                </c:pt>
                <c:pt idx="3020">
                  <c:v>0</c:v>
                </c:pt>
                <c:pt idx="3021">
                  <c:v>0</c:v>
                </c:pt>
                <c:pt idx="3022">
                  <c:v>0</c:v>
                </c:pt>
                <c:pt idx="3023">
                  <c:v>0</c:v>
                </c:pt>
                <c:pt idx="3024">
                  <c:v>0</c:v>
                </c:pt>
                <c:pt idx="3025">
                  <c:v>0</c:v>
                </c:pt>
                <c:pt idx="3026">
                  <c:v>0</c:v>
                </c:pt>
                <c:pt idx="3027">
                  <c:v>0</c:v>
                </c:pt>
                <c:pt idx="3028">
                  <c:v>0</c:v>
                </c:pt>
                <c:pt idx="3029">
                  <c:v>0</c:v>
                </c:pt>
                <c:pt idx="3030">
                  <c:v>0</c:v>
                </c:pt>
                <c:pt idx="3031">
                  <c:v>0</c:v>
                </c:pt>
                <c:pt idx="3032">
                  <c:v>0</c:v>
                </c:pt>
                <c:pt idx="3033">
                  <c:v>0</c:v>
                </c:pt>
                <c:pt idx="3034">
                  <c:v>0</c:v>
                </c:pt>
                <c:pt idx="3035">
                  <c:v>0</c:v>
                </c:pt>
                <c:pt idx="3036">
                  <c:v>0</c:v>
                </c:pt>
                <c:pt idx="3037">
                  <c:v>0</c:v>
                </c:pt>
                <c:pt idx="3038">
                  <c:v>0</c:v>
                </c:pt>
                <c:pt idx="3039">
                  <c:v>0</c:v>
                </c:pt>
                <c:pt idx="3040">
                  <c:v>0</c:v>
                </c:pt>
                <c:pt idx="3041">
                  <c:v>0</c:v>
                </c:pt>
                <c:pt idx="3042">
                  <c:v>0</c:v>
                </c:pt>
                <c:pt idx="3043">
                  <c:v>0</c:v>
                </c:pt>
                <c:pt idx="3044">
                  <c:v>0</c:v>
                </c:pt>
                <c:pt idx="3045">
                  <c:v>0</c:v>
                </c:pt>
                <c:pt idx="3046">
                  <c:v>0</c:v>
                </c:pt>
                <c:pt idx="3047">
                  <c:v>0</c:v>
                </c:pt>
                <c:pt idx="3048">
                  <c:v>0</c:v>
                </c:pt>
                <c:pt idx="3049">
                  <c:v>0</c:v>
                </c:pt>
                <c:pt idx="3050">
                  <c:v>0</c:v>
                </c:pt>
                <c:pt idx="3051">
                  <c:v>0</c:v>
                </c:pt>
                <c:pt idx="3052">
                  <c:v>0</c:v>
                </c:pt>
                <c:pt idx="3053">
                  <c:v>0</c:v>
                </c:pt>
                <c:pt idx="3054">
                  <c:v>0</c:v>
                </c:pt>
                <c:pt idx="3055">
                  <c:v>0</c:v>
                </c:pt>
                <c:pt idx="3056">
                  <c:v>0</c:v>
                </c:pt>
                <c:pt idx="3057">
                  <c:v>0</c:v>
                </c:pt>
                <c:pt idx="3058">
                  <c:v>0</c:v>
                </c:pt>
                <c:pt idx="3059">
                  <c:v>0</c:v>
                </c:pt>
                <c:pt idx="3060">
                  <c:v>0</c:v>
                </c:pt>
                <c:pt idx="3061">
                  <c:v>0</c:v>
                </c:pt>
                <c:pt idx="3062">
                  <c:v>0</c:v>
                </c:pt>
                <c:pt idx="3063">
                  <c:v>0</c:v>
                </c:pt>
                <c:pt idx="3064">
                  <c:v>0</c:v>
                </c:pt>
                <c:pt idx="3065">
                  <c:v>0</c:v>
                </c:pt>
                <c:pt idx="3066">
                  <c:v>0</c:v>
                </c:pt>
                <c:pt idx="3067">
                  <c:v>0</c:v>
                </c:pt>
                <c:pt idx="3068">
                  <c:v>0</c:v>
                </c:pt>
                <c:pt idx="3069">
                  <c:v>0</c:v>
                </c:pt>
                <c:pt idx="3070">
                  <c:v>0</c:v>
                </c:pt>
                <c:pt idx="3071">
                  <c:v>0</c:v>
                </c:pt>
                <c:pt idx="3072">
                  <c:v>0</c:v>
                </c:pt>
                <c:pt idx="3073">
                  <c:v>0</c:v>
                </c:pt>
                <c:pt idx="3074">
                  <c:v>0</c:v>
                </c:pt>
                <c:pt idx="3075">
                  <c:v>0</c:v>
                </c:pt>
                <c:pt idx="3076">
                  <c:v>0</c:v>
                </c:pt>
                <c:pt idx="3077">
                  <c:v>0</c:v>
                </c:pt>
                <c:pt idx="3078">
                  <c:v>0</c:v>
                </c:pt>
                <c:pt idx="3079">
                  <c:v>0</c:v>
                </c:pt>
                <c:pt idx="3080">
                  <c:v>0</c:v>
                </c:pt>
                <c:pt idx="3081">
                  <c:v>0</c:v>
                </c:pt>
                <c:pt idx="3082">
                  <c:v>0</c:v>
                </c:pt>
                <c:pt idx="3083">
                  <c:v>0</c:v>
                </c:pt>
                <c:pt idx="3084">
                  <c:v>0</c:v>
                </c:pt>
                <c:pt idx="3085">
                  <c:v>0</c:v>
                </c:pt>
                <c:pt idx="3086">
                  <c:v>0</c:v>
                </c:pt>
                <c:pt idx="3087">
                  <c:v>0</c:v>
                </c:pt>
                <c:pt idx="3088">
                  <c:v>0</c:v>
                </c:pt>
                <c:pt idx="3089">
                  <c:v>0</c:v>
                </c:pt>
                <c:pt idx="3090">
                  <c:v>0</c:v>
                </c:pt>
                <c:pt idx="3091">
                  <c:v>0</c:v>
                </c:pt>
                <c:pt idx="3092">
                  <c:v>0</c:v>
                </c:pt>
                <c:pt idx="3093">
                  <c:v>0</c:v>
                </c:pt>
                <c:pt idx="3094">
                  <c:v>0</c:v>
                </c:pt>
                <c:pt idx="3095">
                  <c:v>0</c:v>
                </c:pt>
                <c:pt idx="3096">
                  <c:v>0</c:v>
                </c:pt>
                <c:pt idx="3097">
                  <c:v>0</c:v>
                </c:pt>
                <c:pt idx="3098">
                  <c:v>0</c:v>
                </c:pt>
                <c:pt idx="3099">
                  <c:v>0</c:v>
                </c:pt>
                <c:pt idx="3100">
                  <c:v>100</c:v>
                </c:pt>
                <c:pt idx="3101">
                  <c:v>100</c:v>
                </c:pt>
                <c:pt idx="3102">
                  <c:v>100</c:v>
                </c:pt>
                <c:pt idx="3103">
                  <c:v>93</c:v>
                </c:pt>
                <c:pt idx="3104">
                  <c:v>89</c:v>
                </c:pt>
                <c:pt idx="3105">
                  <c:v>77</c:v>
                </c:pt>
                <c:pt idx="3106">
                  <c:v>62</c:v>
                </c:pt>
                <c:pt idx="3107">
                  <c:v>52</c:v>
                </c:pt>
                <c:pt idx="3108">
                  <c:v>19</c:v>
                </c:pt>
                <c:pt idx="3109">
                  <c:v>14</c:v>
                </c:pt>
                <c:pt idx="3110">
                  <c:v>15</c:v>
                </c:pt>
                <c:pt idx="3111">
                  <c:v>1</c:v>
                </c:pt>
                <c:pt idx="3112">
                  <c:v>1</c:v>
                </c:pt>
                <c:pt idx="3113">
                  <c:v>1</c:v>
                </c:pt>
                <c:pt idx="3114">
                  <c:v>0</c:v>
                </c:pt>
                <c:pt idx="3115">
                  <c:v>0</c:v>
                </c:pt>
                <c:pt idx="3116">
                  <c:v>0</c:v>
                </c:pt>
                <c:pt idx="3117">
                  <c:v>0</c:v>
                </c:pt>
                <c:pt idx="3118">
                  <c:v>0</c:v>
                </c:pt>
                <c:pt idx="3119">
                  <c:v>0</c:v>
                </c:pt>
                <c:pt idx="3120">
                  <c:v>0</c:v>
                </c:pt>
                <c:pt idx="3121">
                  <c:v>0</c:v>
                </c:pt>
                <c:pt idx="3122">
                  <c:v>0</c:v>
                </c:pt>
                <c:pt idx="3123">
                  <c:v>0</c:v>
                </c:pt>
                <c:pt idx="3124">
                  <c:v>0</c:v>
                </c:pt>
                <c:pt idx="3125">
                  <c:v>0</c:v>
                </c:pt>
                <c:pt idx="3126">
                  <c:v>0</c:v>
                </c:pt>
                <c:pt idx="3127">
                  <c:v>0</c:v>
                </c:pt>
                <c:pt idx="3128">
                  <c:v>0</c:v>
                </c:pt>
                <c:pt idx="3129">
                  <c:v>0</c:v>
                </c:pt>
                <c:pt idx="3130">
                  <c:v>0</c:v>
                </c:pt>
                <c:pt idx="3131">
                  <c:v>0</c:v>
                </c:pt>
                <c:pt idx="3132">
                  <c:v>0</c:v>
                </c:pt>
                <c:pt idx="3133">
                  <c:v>0</c:v>
                </c:pt>
                <c:pt idx="3134">
                  <c:v>0</c:v>
                </c:pt>
                <c:pt idx="3135">
                  <c:v>0</c:v>
                </c:pt>
                <c:pt idx="3136">
                  <c:v>0</c:v>
                </c:pt>
                <c:pt idx="3137">
                  <c:v>0</c:v>
                </c:pt>
                <c:pt idx="3138">
                  <c:v>0</c:v>
                </c:pt>
                <c:pt idx="3139">
                  <c:v>0</c:v>
                </c:pt>
                <c:pt idx="3140">
                  <c:v>0</c:v>
                </c:pt>
                <c:pt idx="3141">
                  <c:v>0</c:v>
                </c:pt>
                <c:pt idx="3142">
                  <c:v>0</c:v>
                </c:pt>
                <c:pt idx="3143">
                  <c:v>0</c:v>
                </c:pt>
                <c:pt idx="3144">
                  <c:v>0</c:v>
                </c:pt>
                <c:pt idx="3145">
                  <c:v>0</c:v>
                </c:pt>
                <c:pt idx="3146">
                  <c:v>0</c:v>
                </c:pt>
                <c:pt idx="3147">
                  <c:v>0</c:v>
                </c:pt>
                <c:pt idx="3148">
                  <c:v>0</c:v>
                </c:pt>
                <c:pt idx="3149">
                  <c:v>0</c:v>
                </c:pt>
                <c:pt idx="3150">
                  <c:v>0</c:v>
                </c:pt>
                <c:pt idx="3151">
                  <c:v>0</c:v>
                </c:pt>
                <c:pt idx="3152">
                  <c:v>0</c:v>
                </c:pt>
                <c:pt idx="3153">
                  <c:v>0</c:v>
                </c:pt>
                <c:pt idx="3154">
                  <c:v>0</c:v>
                </c:pt>
                <c:pt idx="3155">
                  <c:v>0</c:v>
                </c:pt>
                <c:pt idx="3156">
                  <c:v>0</c:v>
                </c:pt>
                <c:pt idx="3157">
                  <c:v>0</c:v>
                </c:pt>
                <c:pt idx="3158">
                  <c:v>0</c:v>
                </c:pt>
                <c:pt idx="3159">
                  <c:v>0</c:v>
                </c:pt>
                <c:pt idx="3160">
                  <c:v>0</c:v>
                </c:pt>
                <c:pt idx="3161">
                  <c:v>0</c:v>
                </c:pt>
                <c:pt idx="3162">
                  <c:v>0</c:v>
                </c:pt>
                <c:pt idx="3163">
                  <c:v>0</c:v>
                </c:pt>
                <c:pt idx="3164">
                  <c:v>0</c:v>
                </c:pt>
                <c:pt idx="3165">
                  <c:v>0</c:v>
                </c:pt>
                <c:pt idx="3166">
                  <c:v>0</c:v>
                </c:pt>
                <c:pt idx="3167">
                  <c:v>0</c:v>
                </c:pt>
                <c:pt idx="3168">
                  <c:v>0</c:v>
                </c:pt>
                <c:pt idx="3169">
                  <c:v>0</c:v>
                </c:pt>
                <c:pt idx="3170">
                  <c:v>0</c:v>
                </c:pt>
                <c:pt idx="3171">
                  <c:v>0</c:v>
                </c:pt>
                <c:pt idx="3172">
                  <c:v>0</c:v>
                </c:pt>
                <c:pt idx="3173">
                  <c:v>0</c:v>
                </c:pt>
                <c:pt idx="3174">
                  <c:v>0</c:v>
                </c:pt>
                <c:pt idx="3175">
                  <c:v>0</c:v>
                </c:pt>
                <c:pt idx="3176">
                  <c:v>0</c:v>
                </c:pt>
                <c:pt idx="3177">
                  <c:v>0</c:v>
                </c:pt>
                <c:pt idx="3178">
                  <c:v>0</c:v>
                </c:pt>
                <c:pt idx="3179">
                  <c:v>0</c:v>
                </c:pt>
                <c:pt idx="3180">
                  <c:v>0</c:v>
                </c:pt>
                <c:pt idx="3181">
                  <c:v>0</c:v>
                </c:pt>
                <c:pt idx="3182">
                  <c:v>0</c:v>
                </c:pt>
                <c:pt idx="3183">
                  <c:v>0</c:v>
                </c:pt>
                <c:pt idx="3184">
                  <c:v>0</c:v>
                </c:pt>
                <c:pt idx="3185">
                  <c:v>0</c:v>
                </c:pt>
                <c:pt idx="3186">
                  <c:v>0</c:v>
                </c:pt>
                <c:pt idx="3187">
                  <c:v>0</c:v>
                </c:pt>
                <c:pt idx="3188">
                  <c:v>0</c:v>
                </c:pt>
                <c:pt idx="3189">
                  <c:v>0</c:v>
                </c:pt>
                <c:pt idx="3190">
                  <c:v>0</c:v>
                </c:pt>
                <c:pt idx="3191">
                  <c:v>0</c:v>
                </c:pt>
                <c:pt idx="3192">
                  <c:v>0</c:v>
                </c:pt>
                <c:pt idx="3193">
                  <c:v>0</c:v>
                </c:pt>
                <c:pt idx="3194">
                  <c:v>0</c:v>
                </c:pt>
                <c:pt idx="3195">
                  <c:v>0</c:v>
                </c:pt>
                <c:pt idx="3196">
                  <c:v>0</c:v>
                </c:pt>
                <c:pt idx="3197">
                  <c:v>0</c:v>
                </c:pt>
                <c:pt idx="3198">
                  <c:v>0</c:v>
                </c:pt>
                <c:pt idx="3199">
                  <c:v>0</c:v>
                </c:pt>
                <c:pt idx="3200">
                  <c:v>100</c:v>
                </c:pt>
                <c:pt idx="3201">
                  <c:v>100</c:v>
                </c:pt>
                <c:pt idx="3202">
                  <c:v>100</c:v>
                </c:pt>
                <c:pt idx="3203">
                  <c:v>99</c:v>
                </c:pt>
                <c:pt idx="3204">
                  <c:v>92</c:v>
                </c:pt>
                <c:pt idx="3205">
                  <c:v>77</c:v>
                </c:pt>
                <c:pt idx="3206">
                  <c:v>67</c:v>
                </c:pt>
                <c:pt idx="3207">
                  <c:v>49</c:v>
                </c:pt>
                <c:pt idx="3208">
                  <c:v>24</c:v>
                </c:pt>
                <c:pt idx="3209">
                  <c:v>28</c:v>
                </c:pt>
                <c:pt idx="3210">
                  <c:v>7</c:v>
                </c:pt>
                <c:pt idx="3211">
                  <c:v>4</c:v>
                </c:pt>
                <c:pt idx="3212">
                  <c:v>1</c:v>
                </c:pt>
                <c:pt idx="3213">
                  <c:v>2</c:v>
                </c:pt>
                <c:pt idx="3214">
                  <c:v>1</c:v>
                </c:pt>
                <c:pt idx="3215">
                  <c:v>0</c:v>
                </c:pt>
                <c:pt idx="3216">
                  <c:v>0</c:v>
                </c:pt>
                <c:pt idx="3217">
                  <c:v>1</c:v>
                </c:pt>
                <c:pt idx="3218">
                  <c:v>0</c:v>
                </c:pt>
                <c:pt idx="3219">
                  <c:v>0</c:v>
                </c:pt>
                <c:pt idx="3220">
                  <c:v>0</c:v>
                </c:pt>
                <c:pt idx="3221">
                  <c:v>0</c:v>
                </c:pt>
                <c:pt idx="3222">
                  <c:v>0</c:v>
                </c:pt>
                <c:pt idx="3223">
                  <c:v>0</c:v>
                </c:pt>
                <c:pt idx="3224">
                  <c:v>0</c:v>
                </c:pt>
                <c:pt idx="3225">
                  <c:v>0</c:v>
                </c:pt>
                <c:pt idx="3226">
                  <c:v>0</c:v>
                </c:pt>
                <c:pt idx="3227">
                  <c:v>0</c:v>
                </c:pt>
                <c:pt idx="3228">
                  <c:v>0</c:v>
                </c:pt>
                <c:pt idx="3229">
                  <c:v>0</c:v>
                </c:pt>
                <c:pt idx="3230">
                  <c:v>0</c:v>
                </c:pt>
                <c:pt idx="3231">
                  <c:v>0</c:v>
                </c:pt>
                <c:pt idx="3232">
                  <c:v>0</c:v>
                </c:pt>
                <c:pt idx="3233">
                  <c:v>0</c:v>
                </c:pt>
                <c:pt idx="3234">
                  <c:v>0</c:v>
                </c:pt>
                <c:pt idx="3235">
                  <c:v>0</c:v>
                </c:pt>
                <c:pt idx="3236">
                  <c:v>0</c:v>
                </c:pt>
                <c:pt idx="3237">
                  <c:v>0</c:v>
                </c:pt>
                <c:pt idx="3238">
                  <c:v>0</c:v>
                </c:pt>
                <c:pt idx="3239">
                  <c:v>0</c:v>
                </c:pt>
                <c:pt idx="3240">
                  <c:v>0</c:v>
                </c:pt>
                <c:pt idx="3241">
                  <c:v>0</c:v>
                </c:pt>
                <c:pt idx="3242">
                  <c:v>0</c:v>
                </c:pt>
                <c:pt idx="3243">
                  <c:v>0</c:v>
                </c:pt>
                <c:pt idx="3244">
                  <c:v>0</c:v>
                </c:pt>
                <c:pt idx="3245">
                  <c:v>0</c:v>
                </c:pt>
                <c:pt idx="3246">
                  <c:v>0</c:v>
                </c:pt>
                <c:pt idx="3247">
                  <c:v>0</c:v>
                </c:pt>
                <c:pt idx="3248">
                  <c:v>0</c:v>
                </c:pt>
                <c:pt idx="3249">
                  <c:v>0</c:v>
                </c:pt>
                <c:pt idx="3250">
                  <c:v>0</c:v>
                </c:pt>
                <c:pt idx="3251">
                  <c:v>0</c:v>
                </c:pt>
                <c:pt idx="3252">
                  <c:v>0</c:v>
                </c:pt>
                <c:pt idx="3253">
                  <c:v>0</c:v>
                </c:pt>
                <c:pt idx="3254">
                  <c:v>0</c:v>
                </c:pt>
                <c:pt idx="3255">
                  <c:v>0</c:v>
                </c:pt>
                <c:pt idx="3256">
                  <c:v>0</c:v>
                </c:pt>
                <c:pt idx="3257">
                  <c:v>0</c:v>
                </c:pt>
                <c:pt idx="3258">
                  <c:v>0</c:v>
                </c:pt>
                <c:pt idx="3259">
                  <c:v>0</c:v>
                </c:pt>
                <c:pt idx="3260">
                  <c:v>0</c:v>
                </c:pt>
                <c:pt idx="3261">
                  <c:v>0</c:v>
                </c:pt>
                <c:pt idx="3262">
                  <c:v>0</c:v>
                </c:pt>
                <c:pt idx="3263">
                  <c:v>0</c:v>
                </c:pt>
                <c:pt idx="3264">
                  <c:v>0</c:v>
                </c:pt>
                <c:pt idx="3265">
                  <c:v>0</c:v>
                </c:pt>
                <c:pt idx="3266">
                  <c:v>0</c:v>
                </c:pt>
                <c:pt idx="3267">
                  <c:v>0</c:v>
                </c:pt>
                <c:pt idx="3268">
                  <c:v>0</c:v>
                </c:pt>
                <c:pt idx="3269">
                  <c:v>0</c:v>
                </c:pt>
                <c:pt idx="3270">
                  <c:v>0</c:v>
                </c:pt>
                <c:pt idx="3271">
                  <c:v>0</c:v>
                </c:pt>
                <c:pt idx="3272">
                  <c:v>0</c:v>
                </c:pt>
                <c:pt idx="3273">
                  <c:v>0</c:v>
                </c:pt>
                <c:pt idx="3274">
                  <c:v>0</c:v>
                </c:pt>
                <c:pt idx="3275">
                  <c:v>0</c:v>
                </c:pt>
                <c:pt idx="3276">
                  <c:v>0</c:v>
                </c:pt>
                <c:pt idx="3277">
                  <c:v>0</c:v>
                </c:pt>
                <c:pt idx="3278">
                  <c:v>0</c:v>
                </c:pt>
                <c:pt idx="3279">
                  <c:v>0</c:v>
                </c:pt>
                <c:pt idx="3280">
                  <c:v>0</c:v>
                </c:pt>
                <c:pt idx="3281">
                  <c:v>0</c:v>
                </c:pt>
                <c:pt idx="3282">
                  <c:v>0</c:v>
                </c:pt>
                <c:pt idx="3283">
                  <c:v>0</c:v>
                </c:pt>
                <c:pt idx="3284">
                  <c:v>0</c:v>
                </c:pt>
                <c:pt idx="3285">
                  <c:v>0</c:v>
                </c:pt>
                <c:pt idx="3286">
                  <c:v>0</c:v>
                </c:pt>
                <c:pt idx="3287">
                  <c:v>0</c:v>
                </c:pt>
                <c:pt idx="3288">
                  <c:v>0</c:v>
                </c:pt>
                <c:pt idx="3289">
                  <c:v>0</c:v>
                </c:pt>
                <c:pt idx="3290">
                  <c:v>0</c:v>
                </c:pt>
                <c:pt idx="3291">
                  <c:v>0</c:v>
                </c:pt>
                <c:pt idx="3292">
                  <c:v>0</c:v>
                </c:pt>
                <c:pt idx="3293">
                  <c:v>0</c:v>
                </c:pt>
                <c:pt idx="3294">
                  <c:v>0</c:v>
                </c:pt>
                <c:pt idx="3295">
                  <c:v>0</c:v>
                </c:pt>
                <c:pt idx="3296">
                  <c:v>0</c:v>
                </c:pt>
                <c:pt idx="3297">
                  <c:v>0</c:v>
                </c:pt>
                <c:pt idx="3298">
                  <c:v>0</c:v>
                </c:pt>
                <c:pt idx="3299">
                  <c:v>0</c:v>
                </c:pt>
                <c:pt idx="3300">
                  <c:v>100</c:v>
                </c:pt>
                <c:pt idx="3301">
                  <c:v>100</c:v>
                </c:pt>
                <c:pt idx="3302">
                  <c:v>99</c:v>
                </c:pt>
                <c:pt idx="3303">
                  <c:v>96</c:v>
                </c:pt>
                <c:pt idx="3304">
                  <c:v>95</c:v>
                </c:pt>
                <c:pt idx="3305">
                  <c:v>86</c:v>
                </c:pt>
                <c:pt idx="3306">
                  <c:v>72</c:v>
                </c:pt>
                <c:pt idx="3307">
                  <c:v>52</c:v>
                </c:pt>
                <c:pt idx="3308">
                  <c:v>36</c:v>
                </c:pt>
                <c:pt idx="3309">
                  <c:v>24</c:v>
                </c:pt>
                <c:pt idx="3310">
                  <c:v>18</c:v>
                </c:pt>
                <c:pt idx="3311">
                  <c:v>3</c:v>
                </c:pt>
                <c:pt idx="3312">
                  <c:v>6</c:v>
                </c:pt>
                <c:pt idx="3313">
                  <c:v>1</c:v>
                </c:pt>
                <c:pt idx="3314">
                  <c:v>2</c:v>
                </c:pt>
                <c:pt idx="3315">
                  <c:v>0</c:v>
                </c:pt>
                <c:pt idx="3316">
                  <c:v>0</c:v>
                </c:pt>
                <c:pt idx="3317">
                  <c:v>0</c:v>
                </c:pt>
                <c:pt idx="3318">
                  <c:v>0</c:v>
                </c:pt>
                <c:pt idx="3319">
                  <c:v>0</c:v>
                </c:pt>
                <c:pt idx="3320">
                  <c:v>0</c:v>
                </c:pt>
                <c:pt idx="3321">
                  <c:v>0</c:v>
                </c:pt>
                <c:pt idx="3322">
                  <c:v>0</c:v>
                </c:pt>
                <c:pt idx="3323">
                  <c:v>0</c:v>
                </c:pt>
                <c:pt idx="3324">
                  <c:v>0</c:v>
                </c:pt>
                <c:pt idx="3325">
                  <c:v>0</c:v>
                </c:pt>
                <c:pt idx="3326">
                  <c:v>0</c:v>
                </c:pt>
                <c:pt idx="3327">
                  <c:v>0</c:v>
                </c:pt>
                <c:pt idx="3328">
                  <c:v>0</c:v>
                </c:pt>
                <c:pt idx="3329">
                  <c:v>0</c:v>
                </c:pt>
                <c:pt idx="3330">
                  <c:v>0</c:v>
                </c:pt>
                <c:pt idx="3331">
                  <c:v>0</c:v>
                </c:pt>
                <c:pt idx="3332">
                  <c:v>0</c:v>
                </c:pt>
                <c:pt idx="3333">
                  <c:v>0</c:v>
                </c:pt>
                <c:pt idx="3334">
                  <c:v>0</c:v>
                </c:pt>
                <c:pt idx="3335">
                  <c:v>0</c:v>
                </c:pt>
                <c:pt idx="3336">
                  <c:v>0</c:v>
                </c:pt>
                <c:pt idx="3337">
                  <c:v>0</c:v>
                </c:pt>
                <c:pt idx="3338">
                  <c:v>0</c:v>
                </c:pt>
                <c:pt idx="3339">
                  <c:v>0</c:v>
                </c:pt>
                <c:pt idx="3340">
                  <c:v>0</c:v>
                </c:pt>
                <c:pt idx="3341">
                  <c:v>0</c:v>
                </c:pt>
                <c:pt idx="3342">
                  <c:v>0</c:v>
                </c:pt>
                <c:pt idx="3343">
                  <c:v>0</c:v>
                </c:pt>
                <c:pt idx="3344">
                  <c:v>0</c:v>
                </c:pt>
                <c:pt idx="3345">
                  <c:v>0</c:v>
                </c:pt>
                <c:pt idx="3346">
                  <c:v>0</c:v>
                </c:pt>
                <c:pt idx="3347">
                  <c:v>0</c:v>
                </c:pt>
                <c:pt idx="3348">
                  <c:v>0</c:v>
                </c:pt>
                <c:pt idx="3349">
                  <c:v>0</c:v>
                </c:pt>
                <c:pt idx="3350">
                  <c:v>0</c:v>
                </c:pt>
                <c:pt idx="3351">
                  <c:v>0</c:v>
                </c:pt>
                <c:pt idx="3352">
                  <c:v>0</c:v>
                </c:pt>
                <c:pt idx="3353">
                  <c:v>0</c:v>
                </c:pt>
                <c:pt idx="3354">
                  <c:v>0</c:v>
                </c:pt>
                <c:pt idx="3355">
                  <c:v>0</c:v>
                </c:pt>
                <c:pt idx="3356">
                  <c:v>0</c:v>
                </c:pt>
                <c:pt idx="3357">
                  <c:v>0</c:v>
                </c:pt>
                <c:pt idx="3358">
                  <c:v>0</c:v>
                </c:pt>
                <c:pt idx="3359">
                  <c:v>0</c:v>
                </c:pt>
                <c:pt idx="3360">
                  <c:v>0</c:v>
                </c:pt>
                <c:pt idx="3361">
                  <c:v>0</c:v>
                </c:pt>
                <c:pt idx="3362">
                  <c:v>0</c:v>
                </c:pt>
                <c:pt idx="3363">
                  <c:v>0</c:v>
                </c:pt>
                <c:pt idx="3364">
                  <c:v>0</c:v>
                </c:pt>
                <c:pt idx="3365">
                  <c:v>0</c:v>
                </c:pt>
                <c:pt idx="3366">
                  <c:v>0</c:v>
                </c:pt>
                <c:pt idx="3367">
                  <c:v>0</c:v>
                </c:pt>
                <c:pt idx="3368">
                  <c:v>0</c:v>
                </c:pt>
                <c:pt idx="3369">
                  <c:v>0</c:v>
                </c:pt>
                <c:pt idx="3370">
                  <c:v>0</c:v>
                </c:pt>
                <c:pt idx="3371">
                  <c:v>0</c:v>
                </c:pt>
                <c:pt idx="3372">
                  <c:v>0</c:v>
                </c:pt>
                <c:pt idx="3373">
                  <c:v>0</c:v>
                </c:pt>
                <c:pt idx="3374">
                  <c:v>0</c:v>
                </c:pt>
                <c:pt idx="3375">
                  <c:v>0</c:v>
                </c:pt>
                <c:pt idx="3376">
                  <c:v>0</c:v>
                </c:pt>
                <c:pt idx="3377">
                  <c:v>0</c:v>
                </c:pt>
                <c:pt idx="3378">
                  <c:v>0</c:v>
                </c:pt>
                <c:pt idx="3379">
                  <c:v>0</c:v>
                </c:pt>
                <c:pt idx="3380">
                  <c:v>0</c:v>
                </c:pt>
                <c:pt idx="3381">
                  <c:v>0</c:v>
                </c:pt>
                <c:pt idx="3382">
                  <c:v>0</c:v>
                </c:pt>
                <c:pt idx="3383">
                  <c:v>0</c:v>
                </c:pt>
                <c:pt idx="3384">
                  <c:v>0</c:v>
                </c:pt>
                <c:pt idx="3385">
                  <c:v>0</c:v>
                </c:pt>
                <c:pt idx="3386">
                  <c:v>0</c:v>
                </c:pt>
                <c:pt idx="3387">
                  <c:v>0</c:v>
                </c:pt>
                <c:pt idx="3388">
                  <c:v>0</c:v>
                </c:pt>
                <c:pt idx="3389">
                  <c:v>0</c:v>
                </c:pt>
                <c:pt idx="3390">
                  <c:v>0</c:v>
                </c:pt>
                <c:pt idx="3391">
                  <c:v>0</c:v>
                </c:pt>
                <c:pt idx="3392">
                  <c:v>0</c:v>
                </c:pt>
                <c:pt idx="3393">
                  <c:v>0</c:v>
                </c:pt>
                <c:pt idx="3394">
                  <c:v>0</c:v>
                </c:pt>
                <c:pt idx="3395">
                  <c:v>0</c:v>
                </c:pt>
                <c:pt idx="3396">
                  <c:v>0</c:v>
                </c:pt>
                <c:pt idx="3397">
                  <c:v>0</c:v>
                </c:pt>
                <c:pt idx="3398">
                  <c:v>0</c:v>
                </c:pt>
                <c:pt idx="3399">
                  <c:v>0</c:v>
                </c:pt>
                <c:pt idx="3400">
                  <c:v>100</c:v>
                </c:pt>
                <c:pt idx="3401">
                  <c:v>99</c:v>
                </c:pt>
                <c:pt idx="3402">
                  <c:v>100</c:v>
                </c:pt>
                <c:pt idx="3403">
                  <c:v>99</c:v>
                </c:pt>
                <c:pt idx="3404">
                  <c:v>97</c:v>
                </c:pt>
                <c:pt idx="3405">
                  <c:v>92</c:v>
                </c:pt>
                <c:pt idx="3406">
                  <c:v>80</c:v>
                </c:pt>
                <c:pt idx="3407">
                  <c:v>64</c:v>
                </c:pt>
                <c:pt idx="3408">
                  <c:v>40</c:v>
                </c:pt>
                <c:pt idx="3409">
                  <c:v>29</c:v>
                </c:pt>
                <c:pt idx="3410">
                  <c:v>19</c:v>
                </c:pt>
                <c:pt idx="3411">
                  <c:v>7</c:v>
                </c:pt>
                <c:pt idx="3412">
                  <c:v>3</c:v>
                </c:pt>
                <c:pt idx="3413">
                  <c:v>3</c:v>
                </c:pt>
                <c:pt idx="3414">
                  <c:v>0</c:v>
                </c:pt>
                <c:pt idx="3415">
                  <c:v>0</c:v>
                </c:pt>
                <c:pt idx="3416">
                  <c:v>0</c:v>
                </c:pt>
                <c:pt idx="3417">
                  <c:v>0</c:v>
                </c:pt>
                <c:pt idx="3418">
                  <c:v>0</c:v>
                </c:pt>
                <c:pt idx="3419">
                  <c:v>0</c:v>
                </c:pt>
                <c:pt idx="3420">
                  <c:v>0</c:v>
                </c:pt>
                <c:pt idx="3421">
                  <c:v>0</c:v>
                </c:pt>
                <c:pt idx="3422">
                  <c:v>0</c:v>
                </c:pt>
                <c:pt idx="3423">
                  <c:v>0</c:v>
                </c:pt>
                <c:pt idx="3424">
                  <c:v>0</c:v>
                </c:pt>
                <c:pt idx="3425">
                  <c:v>0</c:v>
                </c:pt>
                <c:pt idx="3426">
                  <c:v>0</c:v>
                </c:pt>
                <c:pt idx="3427">
                  <c:v>0</c:v>
                </c:pt>
                <c:pt idx="3428">
                  <c:v>0</c:v>
                </c:pt>
                <c:pt idx="3429">
                  <c:v>0</c:v>
                </c:pt>
                <c:pt idx="3430">
                  <c:v>0</c:v>
                </c:pt>
                <c:pt idx="3431">
                  <c:v>0</c:v>
                </c:pt>
                <c:pt idx="3432">
                  <c:v>0</c:v>
                </c:pt>
                <c:pt idx="3433">
                  <c:v>0</c:v>
                </c:pt>
                <c:pt idx="3434">
                  <c:v>0</c:v>
                </c:pt>
                <c:pt idx="3435">
                  <c:v>0</c:v>
                </c:pt>
                <c:pt idx="3436">
                  <c:v>0</c:v>
                </c:pt>
                <c:pt idx="3437">
                  <c:v>0</c:v>
                </c:pt>
                <c:pt idx="3438">
                  <c:v>0</c:v>
                </c:pt>
                <c:pt idx="3439">
                  <c:v>0</c:v>
                </c:pt>
                <c:pt idx="3440">
                  <c:v>0</c:v>
                </c:pt>
                <c:pt idx="3441">
                  <c:v>0</c:v>
                </c:pt>
                <c:pt idx="3442">
                  <c:v>0</c:v>
                </c:pt>
                <c:pt idx="3443">
                  <c:v>0</c:v>
                </c:pt>
                <c:pt idx="3444">
                  <c:v>0</c:v>
                </c:pt>
                <c:pt idx="3445">
                  <c:v>0</c:v>
                </c:pt>
                <c:pt idx="3446">
                  <c:v>0</c:v>
                </c:pt>
                <c:pt idx="3447">
                  <c:v>0</c:v>
                </c:pt>
                <c:pt idx="3448">
                  <c:v>0</c:v>
                </c:pt>
                <c:pt idx="3449">
                  <c:v>0</c:v>
                </c:pt>
                <c:pt idx="3450">
                  <c:v>0</c:v>
                </c:pt>
                <c:pt idx="3451">
                  <c:v>0</c:v>
                </c:pt>
                <c:pt idx="3452">
                  <c:v>0</c:v>
                </c:pt>
                <c:pt idx="3453">
                  <c:v>0</c:v>
                </c:pt>
                <c:pt idx="3454">
                  <c:v>0</c:v>
                </c:pt>
                <c:pt idx="3455">
                  <c:v>0</c:v>
                </c:pt>
                <c:pt idx="3456">
                  <c:v>0</c:v>
                </c:pt>
                <c:pt idx="3457">
                  <c:v>0</c:v>
                </c:pt>
                <c:pt idx="3458">
                  <c:v>0</c:v>
                </c:pt>
                <c:pt idx="3459">
                  <c:v>0</c:v>
                </c:pt>
                <c:pt idx="3460">
                  <c:v>0</c:v>
                </c:pt>
                <c:pt idx="3461">
                  <c:v>0</c:v>
                </c:pt>
                <c:pt idx="3462">
                  <c:v>0</c:v>
                </c:pt>
                <c:pt idx="3463">
                  <c:v>0</c:v>
                </c:pt>
                <c:pt idx="3464">
                  <c:v>0</c:v>
                </c:pt>
                <c:pt idx="3465">
                  <c:v>0</c:v>
                </c:pt>
                <c:pt idx="3466">
                  <c:v>0</c:v>
                </c:pt>
                <c:pt idx="3467">
                  <c:v>0</c:v>
                </c:pt>
                <c:pt idx="3468">
                  <c:v>0</c:v>
                </c:pt>
                <c:pt idx="3469">
                  <c:v>0</c:v>
                </c:pt>
                <c:pt idx="3470">
                  <c:v>0</c:v>
                </c:pt>
                <c:pt idx="3471">
                  <c:v>0</c:v>
                </c:pt>
                <c:pt idx="3472">
                  <c:v>0</c:v>
                </c:pt>
                <c:pt idx="3473">
                  <c:v>0</c:v>
                </c:pt>
                <c:pt idx="3474">
                  <c:v>0</c:v>
                </c:pt>
                <c:pt idx="3475">
                  <c:v>0</c:v>
                </c:pt>
                <c:pt idx="3476">
                  <c:v>0</c:v>
                </c:pt>
                <c:pt idx="3477">
                  <c:v>0</c:v>
                </c:pt>
                <c:pt idx="3478">
                  <c:v>0</c:v>
                </c:pt>
                <c:pt idx="3479">
                  <c:v>0</c:v>
                </c:pt>
                <c:pt idx="3480">
                  <c:v>0</c:v>
                </c:pt>
                <c:pt idx="3481">
                  <c:v>0</c:v>
                </c:pt>
                <c:pt idx="3482">
                  <c:v>0</c:v>
                </c:pt>
                <c:pt idx="3483">
                  <c:v>0</c:v>
                </c:pt>
                <c:pt idx="3484">
                  <c:v>0</c:v>
                </c:pt>
                <c:pt idx="3485">
                  <c:v>0</c:v>
                </c:pt>
                <c:pt idx="3486">
                  <c:v>0</c:v>
                </c:pt>
                <c:pt idx="3487">
                  <c:v>0</c:v>
                </c:pt>
                <c:pt idx="3488">
                  <c:v>0</c:v>
                </c:pt>
                <c:pt idx="3489">
                  <c:v>0</c:v>
                </c:pt>
                <c:pt idx="3490">
                  <c:v>0</c:v>
                </c:pt>
                <c:pt idx="3491">
                  <c:v>0</c:v>
                </c:pt>
                <c:pt idx="3492">
                  <c:v>0</c:v>
                </c:pt>
                <c:pt idx="3493">
                  <c:v>0</c:v>
                </c:pt>
                <c:pt idx="3494">
                  <c:v>0</c:v>
                </c:pt>
                <c:pt idx="3495">
                  <c:v>0</c:v>
                </c:pt>
                <c:pt idx="3496">
                  <c:v>0</c:v>
                </c:pt>
                <c:pt idx="3497">
                  <c:v>0</c:v>
                </c:pt>
                <c:pt idx="3498">
                  <c:v>0</c:v>
                </c:pt>
                <c:pt idx="3499">
                  <c:v>0</c:v>
                </c:pt>
                <c:pt idx="3500">
                  <c:v>100</c:v>
                </c:pt>
                <c:pt idx="3501">
                  <c:v>100</c:v>
                </c:pt>
                <c:pt idx="3502">
                  <c:v>100</c:v>
                </c:pt>
                <c:pt idx="3503">
                  <c:v>99</c:v>
                </c:pt>
                <c:pt idx="3504">
                  <c:v>99</c:v>
                </c:pt>
                <c:pt idx="3505">
                  <c:v>100</c:v>
                </c:pt>
                <c:pt idx="3506">
                  <c:v>88</c:v>
                </c:pt>
                <c:pt idx="3507">
                  <c:v>70</c:v>
                </c:pt>
                <c:pt idx="3508">
                  <c:v>60</c:v>
                </c:pt>
                <c:pt idx="3509">
                  <c:v>37</c:v>
                </c:pt>
                <c:pt idx="3510">
                  <c:v>30</c:v>
                </c:pt>
                <c:pt idx="3511">
                  <c:v>13</c:v>
                </c:pt>
                <c:pt idx="3512">
                  <c:v>7</c:v>
                </c:pt>
                <c:pt idx="3513">
                  <c:v>1</c:v>
                </c:pt>
                <c:pt idx="3514">
                  <c:v>1</c:v>
                </c:pt>
                <c:pt idx="3515">
                  <c:v>0</c:v>
                </c:pt>
                <c:pt idx="3516">
                  <c:v>0</c:v>
                </c:pt>
                <c:pt idx="3517">
                  <c:v>0</c:v>
                </c:pt>
                <c:pt idx="3518">
                  <c:v>0</c:v>
                </c:pt>
                <c:pt idx="3519">
                  <c:v>0</c:v>
                </c:pt>
                <c:pt idx="3520">
                  <c:v>0</c:v>
                </c:pt>
                <c:pt idx="3521">
                  <c:v>0</c:v>
                </c:pt>
                <c:pt idx="3522">
                  <c:v>0</c:v>
                </c:pt>
                <c:pt idx="3523">
                  <c:v>0</c:v>
                </c:pt>
                <c:pt idx="3524">
                  <c:v>0</c:v>
                </c:pt>
                <c:pt idx="3525">
                  <c:v>0</c:v>
                </c:pt>
                <c:pt idx="3526">
                  <c:v>0</c:v>
                </c:pt>
                <c:pt idx="3527">
                  <c:v>0</c:v>
                </c:pt>
                <c:pt idx="3528">
                  <c:v>0</c:v>
                </c:pt>
                <c:pt idx="3529">
                  <c:v>0</c:v>
                </c:pt>
                <c:pt idx="3530">
                  <c:v>0</c:v>
                </c:pt>
                <c:pt idx="3531">
                  <c:v>0</c:v>
                </c:pt>
                <c:pt idx="3532">
                  <c:v>0</c:v>
                </c:pt>
                <c:pt idx="3533">
                  <c:v>0</c:v>
                </c:pt>
                <c:pt idx="3534">
                  <c:v>0</c:v>
                </c:pt>
                <c:pt idx="3535">
                  <c:v>0</c:v>
                </c:pt>
                <c:pt idx="3536">
                  <c:v>0</c:v>
                </c:pt>
                <c:pt idx="3537">
                  <c:v>0</c:v>
                </c:pt>
                <c:pt idx="3538">
                  <c:v>0</c:v>
                </c:pt>
                <c:pt idx="3539">
                  <c:v>0</c:v>
                </c:pt>
                <c:pt idx="3540">
                  <c:v>0</c:v>
                </c:pt>
                <c:pt idx="3541">
                  <c:v>0</c:v>
                </c:pt>
                <c:pt idx="3542">
                  <c:v>0</c:v>
                </c:pt>
                <c:pt idx="3543">
                  <c:v>0</c:v>
                </c:pt>
                <c:pt idx="3544">
                  <c:v>0</c:v>
                </c:pt>
                <c:pt idx="3545">
                  <c:v>0</c:v>
                </c:pt>
                <c:pt idx="3546">
                  <c:v>0</c:v>
                </c:pt>
                <c:pt idx="3547">
                  <c:v>0</c:v>
                </c:pt>
                <c:pt idx="3548">
                  <c:v>0</c:v>
                </c:pt>
                <c:pt idx="3549">
                  <c:v>0</c:v>
                </c:pt>
                <c:pt idx="3550">
                  <c:v>0</c:v>
                </c:pt>
                <c:pt idx="3551">
                  <c:v>0</c:v>
                </c:pt>
                <c:pt idx="3552">
                  <c:v>0</c:v>
                </c:pt>
                <c:pt idx="3553">
                  <c:v>0</c:v>
                </c:pt>
                <c:pt idx="3554">
                  <c:v>0</c:v>
                </c:pt>
                <c:pt idx="3555">
                  <c:v>0</c:v>
                </c:pt>
                <c:pt idx="3556">
                  <c:v>0</c:v>
                </c:pt>
                <c:pt idx="3557">
                  <c:v>0</c:v>
                </c:pt>
                <c:pt idx="3558">
                  <c:v>0</c:v>
                </c:pt>
                <c:pt idx="3559">
                  <c:v>0</c:v>
                </c:pt>
                <c:pt idx="3560">
                  <c:v>0</c:v>
                </c:pt>
                <c:pt idx="3561">
                  <c:v>0</c:v>
                </c:pt>
                <c:pt idx="3562">
                  <c:v>0</c:v>
                </c:pt>
                <c:pt idx="3563">
                  <c:v>0</c:v>
                </c:pt>
                <c:pt idx="3564">
                  <c:v>0</c:v>
                </c:pt>
                <c:pt idx="3565">
                  <c:v>0</c:v>
                </c:pt>
                <c:pt idx="3566">
                  <c:v>0</c:v>
                </c:pt>
                <c:pt idx="3567">
                  <c:v>0</c:v>
                </c:pt>
                <c:pt idx="3568">
                  <c:v>0</c:v>
                </c:pt>
                <c:pt idx="3569">
                  <c:v>0</c:v>
                </c:pt>
                <c:pt idx="3570">
                  <c:v>0</c:v>
                </c:pt>
                <c:pt idx="3571">
                  <c:v>0</c:v>
                </c:pt>
                <c:pt idx="3572">
                  <c:v>0</c:v>
                </c:pt>
                <c:pt idx="3573">
                  <c:v>0</c:v>
                </c:pt>
                <c:pt idx="3574">
                  <c:v>0</c:v>
                </c:pt>
                <c:pt idx="3575">
                  <c:v>0</c:v>
                </c:pt>
                <c:pt idx="3576">
                  <c:v>0</c:v>
                </c:pt>
                <c:pt idx="3577">
                  <c:v>0</c:v>
                </c:pt>
                <c:pt idx="3578">
                  <c:v>0</c:v>
                </c:pt>
                <c:pt idx="3579">
                  <c:v>0</c:v>
                </c:pt>
                <c:pt idx="3580">
                  <c:v>0</c:v>
                </c:pt>
                <c:pt idx="3581">
                  <c:v>0</c:v>
                </c:pt>
                <c:pt idx="3582">
                  <c:v>0</c:v>
                </c:pt>
                <c:pt idx="3583">
                  <c:v>0</c:v>
                </c:pt>
                <c:pt idx="3584">
                  <c:v>0</c:v>
                </c:pt>
                <c:pt idx="3585">
                  <c:v>0</c:v>
                </c:pt>
                <c:pt idx="3586">
                  <c:v>0</c:v>
                </c:pt>
                <c:pt idx="3587">
                  <c:v>0</c:v>
                </c:pt>
                <c:pt idx="3588">
                  <c:v>0</c:v>
                </c:pt>
                <c:pt idx="3589">
                  <c:v>0</c:v>
                </c:pt>
                <c:pt idx="3590">
                  <c:v>0</c:v>
                </c:pt>
                <c:pt idx="3591">
                  <c:v>0</c:v>
                </c:pt>
                <c:pt idx="3592">
                  <c:v>0</c:v>
                </c:pt>
                <c:pt idx="3593">
                  <c:v>0</c:v>
                </c:pt>
                <c:pt idx="3594">
                  <c:v>0</c:v>
                </c:pt>
                <c:pt idx="3595">
                  <c:v>0</c:v>
                </c:pt>
                <c:pt idx="3596">
                  <c:v>0</c:v>
                </c:pt>
                <c:pt idx="3597">
                  <c:v>0</c:v>
                </c:pt>
                <c:pt idx="3598">
                  <c:v>0</c:v>
                </c:pt>
                <c:pt idx="3599">
                  <c:v>0</c:v>
                </c:pt>
                <c:pt idx="3600">
                  <c:v>100</c:v>
                </c:pt>
                <c:pt idx="3601">
                  <c:v>100</c:v>
                </c:pt>
                <c:pt idx="3602">
                  <c:v>100</c:v>
                </c:pt>
                <c:pt idx="3603">
                  <c:v>99</c:v>
                </c:pt>
                <c:pt idx="3604">
                  <c:v>97</c:v>
                </c:pt>
                <c:pt idx="3605">
                  <c:v>99</c:v>
                </c:pt>
                <c:pt idx="3606">
                  <c:v>85</c:v>
                </c:pt>
                <c:pt idx="3607">
                  <c:v>74</c:v>
                </c:pt>
                <c:pt idx="3608">
                  <c:v>69</c:v>
                </c:pt>
                <c:pt idx="3609">
                  <c:v>44</c:v>
                </c:pt>
                <c:pt idx="3610">
                  <c:v>20</c:v>
                </c:pt>
                <c:pt idx="3611">
                  <c:v>19</c:v>
                </c:pt>
                <c:pt idx="3612">
                  <c:v>9</c:v>
                </c:pt>
                <c:pt idx="3613">
                  <c:v>3</c:v>
                </c:pt>
                <c:pt idx="3614">
                  <c:v>2</c:v>
                </c:pt>
                <c:pt idx="3615">
                  <c:v>2</c:v>
                </c:pt>
                <c:pt idx="3616">
                  <c:v>0</c:v>
                </c:pt>
                <c:pt idx="3617">
                  <c:v>0</c:v>
                </c:pt>
                <c:pt idx="3618">
                  <c:v>0</c:v>
                </c:pt>
                <c:pt idx="3619">
                  <c:v>0</c:v>
                </c:pt>
                <c:pt idx="3620">
                  <c:v>0</c:v>
                </c:pt>
                <c:pt idx="3621">
                  <c:v>0</c:v>
                </c:pt>
                <c:pt idx="3622">
                  <c:v>0</c:v>
                </c:pt>
                <c:pt idx="3623">
                  <c:v>0</c:v>
                </c:pt>
                <c:pt idx="3624">
                  <c:v>0</c:v>
                </c:pt>
                <c:pt idx="3625">
                  <c:v>0</c:v>
                </c:pt>
                <c:pt idx="3626">
                  <c:v>0</c:v>
                </c:pt>
                <c:pt idx="3627">
                  <c:v>0</c:v>
                </c:pt>
                <c:pt idx="3628">
                  <c:v>0</c:v>
                </c:pt>
                <c:pt idx="3629">
                  <c:v>0</c:v>
                </c:pt>
                <c:pt idx="3630">
                  <c:v>0</c:v>
                </c:pt>
                <c:pt idx="3631">
                  <c:v>0</c:v>
                </c:pt>
                <c:pt idx="3632">
                  <c:v>0</c:v>
                </c:pt>
                <c:pt idx="3633">
                  <c:v>0</c:v>
                </c:pt>
                <c:pt idx="3634">
                  <c:v>0</c:v>
                </c:pt>
                <c:pt idx="3635">
                  <c:v>0</c:v>
                </c:pt>
                <c:pt idx="3636">
                  <c:v>0</c:v>
                </c:pt>
                <c:pt idx="3637">
                  <c:v>0</c:v>
                </c:pt>
                <c:pt idx="3638">
                  <c:v>0</c:v>
                </c:pt>
                <c:pt idx="3639">
                  <c:v>0</c:v>
                </c:pt>
                <c:pt idx="3640">
                  <c:v>0</c:v>
                </c:pt>
                <c:pt idx="3641">
                  <c:v>0</c:v>
                </c:pt>
                <c:pt idx="3642">
                  <c:v>0</c:v>
                </c:pt>
                <c:pt idx="3643">
                  <c:v>0</c:v>
                </c:pt>
                <c:pt idx="3644">
                  <c:v>0</c:v>
                </c:pt>
                <c:pt idx="3645">
                  <c:v>0</c:v>
                </c:pt>
                <c:pt idx="3646">
                  <c:v>0</c:v>
                </c:pt>
                <c:pt idx="3647">
                  <c:v>0</c:v>
                </c:pt>
                <c:pt idx="3648">
                  <c:v>0</c:v>
                </c:pt>
                <c:pt idx="3649">
                  <c:v>0</c:v>
                </c:pt>
                <c:pt idx="3650">
                  <c:v>0</c:v>
                </c:pt>
                <c:pt idx="3651">
                  <c:v>0</c:v>
                </c:pt>
                <c:pt idx="3652">
                  <c:v>0</c:v>
                </c:pt>
                <c:pt idx="3653">
                  <c:v>0</c:v>
                </c:pt>
                <c:pt idx="3654">
                  <c:v>0</c:v>
                </c:pt>
                <c:pt idx="3655">
                  <c:v>0</c:v>
                </c:pt>
                <c:pt idx="3656">
                  <c:v>0</c:v>
                </c:pt>
                <c:pt idx="3657">
                  <c:v>0</c:v>
                </c:pt>
                <c:pt idx="3658">
                  <c:v>0</c:v>
                </c:pt>
                <c:pt idx="3659">
                  <c:v>0</c:v>
                </c:pt>
                <c:pt idx="3660">
                  <c:v>0</c:v>
                </c:pt>
                <c:pt idx="3661">
                  <c:v>0</c:v>
                </c:pt>
                <c:pt idx="3662">
                  <c:v>0</c:v>
                </c:pt>
                <c:pt idx="3663">
                  <c:v>0</c:v>
                </c:pt>
                <c:pt idx="3664">
                  <c:v>0</c:v>
                </c:pt>
                <c:pt idx="3665">
                  <c:v>0</c:v>
                </c:pt>
                <c:pt idx="3666">
                  <c:v>0</c:v>
                </c:pt>
                <c:pt idx="3667">
                  <c:v>0</c:v>
                </c:pt>
                <c:pt idx="3668">
                  <c:v>0</c:v>
                </c:pt>
                <c:pt idx="3669">
                  <c:v>0</c:v>
                </c:pt>
                <c:pt idx="3670">
                  <c:v>0</c:v>
                </c:pt>
                <c:pt idx="3671">
                  <c:v>0</c:v>
                </c:pt>
                <c:pt idx="3672">
                  <c:v>0</c:v>
                </c:pt>
                <c:pt idx="3673">
                  <c:v>0</c:v>
                </c:pt>
                <c:pt idx="3674">
                  <c:v>0</c:v>
                </c:pt>
                <c:pt idx="3675">
                  <c:v>0</c:v>
                </c:pt>
                <c:pt idx="3676">
                  <c:v>0</c:v>
                </c:pt>
                <c:pt idx="3677">
                  <c:v>0</c:v>
                </c:pt>
                <c:pt idx="3678">
                  <c:v>0</c:v>
                </c:pt>
                <c:pt idx="3679">
                  <c:v>0</c:v>
                </c:pt>
                <c:pt idx="3680">
                  <c:v>0</c:v>
                </c:pt>
                <c:pt idx="3681">
                  <c:v>0</c:v>
                </c:pt>
                <c:pt idx="3682">
                  <c:v>0</c:v>
                </c:pt>
                <c:pt idx="3683">
                  <c:v>0</c:v>
                </c:pt>
                <c:pt idx="3684">
                  <c:v>0</c:v>
                </c:pt>
                <c:pt idx="3685">
                  <c:v>0</c:v>
                </c:pt>
                <c:pt idx="3686">
                  <c:v>0</c:v>
                </c:pt>
                <c:pt idx="3687">
                  <c:v>0</c:v>
                </c:pt>
                <c:pt idx="3688">
                  <c:v>0</c:v>
                </c:pt>
                <c:pt idx="3689">
                  <c:v>0</c:v>
                </c:pt>
                <c:pt idx="3690">
                  <c:v>0</c:v>
                </c:pt>
                <c:pt idx="3691">
                  <c:v>0</c:v>
                </c:pt>
                <c:pt idx="3692">
                  <c:v>0</c:v>
                </c:pt>
                <c:pt idx="3693">
                  <c:v>0</c:v>
                </c:pt>
                <c:pt idx="3694">
                  <c:v>0</c:v>
                </c:pt>
                <c:pt idx="3695">
                  <c:v>0</c:v>
                </c:pt>
                <c:pt idx="3696">
                  <c:v>0</c:v>
                </c:pt>
                <c:pt idx="3697">
                  <c:v>0</c:v>
                </c:pt>
                <c:pt idx="3698">
                  <c:v>0</c:v>
                </c:pt>
                <c:pt idx="3699">
                  <c:v>0</c:v>
                </c:pt>
                <c:pt idx="3700">
                  <c:v>100</c:v>
                </c:pt>
                <c:pt idx="3701">
                  <c:v>100</c:v>
                </c:pt>
                <c:pt idx="3702">
                  <c:v>100</c:v>
                </c:pt>
                <c:pt idx="3703">
                  <c:v>100</c:v>
                </c:pt>
                <c:pt idx="3704">
                  <c:v>98</c:v>
                </c:pt>
                <c:pt idx="3705">
                  <c:v>95</c:v>
                </c:pt>
                <c:pt idx="3706">
                  <c:v>93</c:v>
                </c:pt>
                <c:pt idx="3707">
                  <c:v>81</c:v>
                </c:pt>
                <c:pt idx="3708">
                  <c:v>68</c:v>
                </c:pt>
                <c:pt idx="3709">
                  <c:v>51</c:v>
                </c:pt>
                <c:pt idx="3710">
                  <c:v>23</c:v>
                </c:pt>
                <c:pt idx="3711">
                  <c:v>27</c:v>
                </c:pt>
                <c:pt idx="3712">
                  <c:v>14</c:v>
                </c:pt>
                <c:pt idx="3713">
                  <c:v>9</c:v>
                </c:pt>
                <c:pt idx="3714">
                  <c:v>4</c:v>
                </c:pt>
                <c:pt idx="3715">
                  <c:v>1</c:v>
                </c:pt>
                <c:pt idx="3716">
                  <c:v>0</c:v>
                </c:pt>
                <c:pt idx="3717">
                  <c:v>0</c:v>
                </c:pt>
                <c:pt idx="3718">
                  <c:v>0</c:v>
                </c:pt>
                <c:pt idx="3719">
                  <c:v>0</c:v>
                </c:pt>
                <c:pt idx="3720">
                  <c:v>0</c:v>
                </c:pt>
                <c:pt idx="3721">
                  <c:v>0</c:v>
                </c:pt>
                <c:pt idx="3722">
                  <c:v>0</c:v>
                </c:pt>
                <c:pt idx="3723">
                  <c:v>0</c:v>
                </c:pt>
                <c:pt idx="3724">
                  <c:v>0</c:v>
                </c:pt>
                <c:pt idx="3725">
                  <c:v>0</c:v>
                </c:pt>
                <c:pt idx="3726">
                  <c:v>0</c:v>
                </c:pt>
                <c:pt idx="3727">
                  <c:v>0</c:v>
                </c:pt>
                <c:pt idx="3728">
                  <c:v>0</c:v>
                </c:pt>
                <c:pt idx="3729">
                  <c:v>0</c:v>
                </c:pt>
                <c:pt idx="3730">
                  <c:v>0</c:v>
                </c:pt>
                <c:pt idx="3731">
                  <c:v>0</c:v>
                </c:pt>
                <c:pt idx="3732">
                  <c:v>0</c:v>
                </c:pt>
                <c:pt idx="3733">
                  <c:v>0</c:v>
                </c:pt>
                <c:pt idx="3734">
                  <c:v>0</c:v>
                </c:pt>
                <c:pt idx="3735">
                  <c:v>0</c:v>
                </c:pt>
                <c:pt idx="3736">
                  <c:v>0</c:v>
                </c:pt>
                <c:pt idx="3737">
                  <c:v>0</c:v>
                </c:pt>
                <c:pt idx="3738">
                  <c:v>0</c:v>
                </c:pt>
                <c:pt idx="3739">
                  <c:v>0</c:v>
                </c:pt>
                <c:pt idx="3740">
                  <c:v>0</c:v>
                </c:pt>
                <c:pt idx="3741">
                  <c:v>0</c:v>
                </c:pt>
                <c:pt idx="3742">
                  <c:v>0</c:v>
                </c:pt>
                <c:pt idx="3743">
                  <c:v>0</c:v>
                </c:pt>
                <c:pt idx="3744">
                  <c:v>0</c:v>
                </c:pt>
                <c:pt idx="3745">
                  <c:v>0</c:v>
                </c:pt>
                <c:pt idx="3746">
                  <c:v>0</c:v>
                </c:pt>
                <c:pt idx="3747">
                  <c:v>0</c:v>
                </c:pt>
                <c:pt idx="3748">
                  <c:v>0</c:v>
                </c:pt>
                <c:pt idx="3749">
                  <c:v>0</c:v>
                </c:pt>
                <c:pt idx="3750">
                  <c:v>0</c:v>
                </c:pt>
                <c:pt idx="3751">
                  <c:v>0</c:v>
                </c:pt>
                <c:pt idx="3752">
                  <c:v>0</c:v>
                </c:pt>
                <c:pt idx="3753">
                  <c:v>0</c:v>
                </c:pt>
                <c:pt idx="3754">
                  <c:v>0</c:v>
                </c:pt>
                <c:pt idx="3755">
                  <c:v>0</c:v>
                </c:pt>
                <c:pt idx="3756">
                  <c:v>0</c:v>
                </c:pt>
                <c:pt idx="3757">
                  <c:v>0</c:v>
                </c:pt>
                <c:pt idx="3758">
                  <c:v>0</c:v>
                </c:pt>
                <c:pt idx="3759">
                  <c:v>0</c:v>
                </c:pt>
                <c:pt idx="3760">
                  <c:v>0</c:v>
                </c:pt>
                <c:pt idx="3761">
                  <c:v>0</c:v>
                </c:pt>
                <c:pt idx="3762">
                  <c:v>0</c:v>
                </c:pt>
                <c:pt idx="3763">
                  <c:v>0</c:v>
                </c:pt>
                <c:pt idx="3764">
                  <c:v>0</c:v>
                </c:pt>
                <c:pt idx="3765">
                  <c:v>0</c:v>
                </c:pt>
                <c:pt idx="3766">
                  <c:v>0</c:v>
                </c:pt>
                <c:pt idx="3767">
                  <c:v>0</c:v>
                </c:pt>
                <c:pt idx="3768">
                  <c:v>0</c:v>
                </c:pt>
                <c:pt idx="3769">
                  <c:v>0</c:v>
                </c:pt>
                <c:pt idx="3770">
                  <c:v>0</c:v>
                </c:pt>
                <c:pt idx="3771">
                  <c:v>0</c:v>
                </c:pt>
                <c:pt idx="3772">
                  <c:v>0</c:v>
                </c:pt>
                <c:pt idx="3773">
                  <c:v>0</c:v>
                </c:pt>
                <c:pt idx="3774">
                  <c:v>0</c:v>
                </c:pt>
                <c:pt idx="3775">
                  <c:v>0</c:v>
                </c:pt>
                <c:pt idx="3776">
                  <c:v>0</c:v>
                </c:pt>
                <c:pt idx="3777">
                  <c:v>0</c:v>
                </c:pt>
                <c:pt idx="3778">
                  <c:v>0</c:v>
                </c:pt>
                <c:pt idx="3779">
                  <c:v>0</c:v>
                </c:pt>
                <c:pt idx="3780">
                  <c:v>0</c:v>
                </c:pt>
                <c:pt idx="3781">
                  <c:v>0</c:v>
                </c:pt>
                <c:pt idx="3782">
                  <c:v>0</c:v>
                </c:pt>
                <c:pt idx="3783">
                  <c:v>0</c:v>
                </c:pt>
                <c:pt idx="3784">
                  <c:v>0</c:v>
                </c:pt>
                <c:pt idx="3785">
                  <c:v>0</c:v>
                </c:pt>
                <c:pt idx="3786">
                  <c:v>0</c:v>
                </c:pt>
                <c:pt idx="3787">
                  <c:v>0</c:v>
                </c:pt>
                <c:pt idx="3788">
                  <c:v>0</c:v>
                </c:pt>
                <c:pt idx="3789">
                  <c:v>0</c:v>
                </c:pt>
                <c:pt idx="3790">
                  <c:v>0</c:v>
                </c:pt>
                <c:pt idx="3791">
                  <c:v>0</c:v>
                </c:pt>
                <c:pt idx="3792">
                  <c:v>0</c:v>
                </c:pt>
                <c:pt idx="3793">
                  <c:v>0</c:v>
                </c:pt>
                <c:pt idx="3794">
                  <c:v>0</c:v>
                </c:pt>
                <c:pt idx="3795">
                  <c:v>0</c:v>
                </c:pt>
                <c:pt idx="3796">
                  <c:v>0</c:v>
                </c:pt>
                <c:pt idx="3797">
                  <c:v>0</c:v>
                </c:pt>
                <c:pt idx="3798">
                  <c:v>0</c:v>
                </c:pt>
                <c:pt idx="3799">
                  <c:v>0</c:v>
                </c:pt>
                <c:pt idx="3800">
                  <c:v>100</c:v>
                </c:pt>
                <c:pt idx="3801">
                  <c:v>100</c:v>
                </c:pt>
                <c:pt idx="3802">
                  <c:v>100</c:v>
                </c:pt>
                <c:pt idx="3803">
                  <c:v>100</c:v>
                </c:pt>
                <c:pt idx="3804">
                  <c:v>99</c:v>
                </c:pt>
                <c:pt idx="3805">
                  <c:v>98</c:v>
                </c:pt>
                <c:pt idx="3806">
                  <c:v>94</c:v>
                </c:pt>
                <c:pt idx="3807">
                  <c:v>83</c:v>
                </c:pt>
                <c:pt idx="3808">
                  <c:v>77</c:v>
                </c:pt>
                <c:pt idx="3809">
                  <c:v>56</c:v>
                </c:pt>
                <c:pt idx="3810">
                  <c:v>36</c:v>
                </c:pt>
                <c:pt idx="3811">
                  <c:v>23</c:v>
                </c:pt>
                <c:pt idx="3812">
                  <c:v>19</c:v>
                </c:pt>
                <c:pt idx="3813">
                  <c:v>6</c:v>
                </c:pt>
                <c:pt idx="3814">
                  <c:v>3</c:v>
                </c:pt>
                <c:pt idx="3815">
                  <c:v>2</c:v>
                </c:pt>
                <c:pt idx="3816">
                  <c:v>0</c:v>
                </c:pt>
                <c:pt idx="3817">
                  <c:v>0</c:v>
                </c:pt>
                <c:pt idx="3818">
                  <c:v>0</c:v>
                </c:pt>
                <c:pt idx="3819">
                  <c:v>0</c:v>
                </c:pt>
                <c:pt idx="3820">
                  <c:v>0</c:v>
                </c:pt>
                <c:pt idx="3821">
                  <c:v>0</c:v>
                </c:pt>
                <c:pt idx="3822">
                  <c:v>0</c:v>
                </c:pt>
                <c:pt idx="3823">
                  <c:v>0</c:v>
                </c:pt>
                <c:pt idx="3824">
                  <c:v>0</c:v>
                </c:pt>
                <c:pt idx="3825">
                  <c:v>0</c:v>
                </c:pt>
                <c:pt idx="3826">
                  <c:v>0</c:v>
                </c:pt>
                <c:pt idx="3827">
                  <c:v>0</c:v>
                </c:pt>
                <c:pt idx="3828">
                  <c:v>0</c:v>
                </c:pt>
                <c:pt idx="3829">
                  <c:v>0</c:v>
                </c:pt>
                <c:pt idx="3830">
                  <c:v>0</c:v>
                </c:pt>
                <c:pt idx="3831">
                  <c:v>0</c:v>
                </c:pt>
                <c:pt idx="3832">
                  <c:v>0</c:v>
                </c:pt>
                <c:pt idx="3833">
                  <c:v>0</c:v>
                </c:pt>
                <c:pt idx="3834">
                  <c:v>0</c:v>
                </c:pt>
                <c:pt idx="3835">
                  <c:v>0</c:v>
                </c:pt>
                <c:pt idx="3836">
                  <c:v>0</c:v>
                </c:pt>
                <c:pt idx="3837">
                  <c:v>0</c:v>
                </c:pt>
                <c:pt idx="3838">
                  <c:v>0</c:v>
                </c:pt>
                <c:pt idx="3839">
                  <c:v>0</c:v>
                </c:pt>
                <c:pt idx="3840">
                  <c:v>0</c:v>
                </c:pt>
                <c:pt idx="3841">
                  <c:v>0</c:v>
                </c:pt>
                <c:pt idx="3842">
                  <c:v>0</c:v>
                </c:pt>
                <c:pt idx="3843">
                  <c:v>0</c:v>
                </c:pt>
                <c:pt idx="3844">
                  <c:v>0</c:v>
                </c:pt>
                <c:pt idx="3845">
                  <c:v>0</c:v>
                </c:pt>
                <c:pt idx="3846">
                  <c:v>0</c:v>
                </c:pt>
                <c:pt idx="3847">
                  <c:v>0</c:v>
                </c:pt>
                <c:pt idx="3848">
                  <c:v>0</c:v>
                </c:pt>
                <c:pt idx="3849">
                  <c:v>0</c:v>
                </c:pt>
                <c:pt idx="3850">
                  <c:v>0</c:v>
                </c:pt>
                <c:pt idx="3851">
                  <c:v>0</c:v>
                </c:pt>
                <c:pt idx="3852">
                  <c:v>0</c:v>
                </c:pt>
                <c:pt idx="3853">
                  <c:v>0</c:v>
                </c:pt>
                <c:pt idx="3854">
                  <c:v>0</c:v>
                </c:pt>
                <c:pt idx="3855">
                  <c:v>0</c:v>
                </c:pt>
                <c:pt idx="3856">
                  <c:v>0</c:v>
                </c:pt>
                <c:pt idx="3857">
                  <c:v>0</c:v>
                </c:pt>
                <c:pt idx="3858">
                  <c:v>0</c:v>
                </c:pt>
                <c:pt idx="3859">
                  <c:v>0</c:v>
                </c:pt>
                <c:pt idx="3860">
                  <c:v>0</c:v>
                </c:pt>
                <c:pt idx="3861">
                  <c:v>0</c:v>
                </c:pt>
                <c:pt idx="3862">
                  <c:v>0</c:v>
                </c:pt>
                <c:pt idx="3863">
                  <c:v>0</c:v>
                </c:pt>
                <c:pt idx="3864">
                  <c:v>0</c:v>
                </c:pt>
                <c:pt idx="3865">
                  <c:v>0</c:v>
                </c:pt>
                <c:pt idx="3866">
                  <c:v>0</c:v>
                </c:pt>
                <c:pt idx="3867">
                  <c:v>0</c:v>
                </c:pt>
                <c:pt idx="3868">
                  <c:v>0</c:v>
                </c:pt>
                <c:pt idx="3869">
                  <c:v>0</c:v>
                </c:pt>
                <c:pt idx="3870">
                  <c:v>0</c:v>
                </c:pt>
                <c:pt idx="3871">
                  <c:v>0</c:v>
                </c:pt>
                <c:pt idx="3872">
                  <c:v>0</c:v>
                </c:pt>
                <c:pt idx="3873">
                  <c:v>0</c:v>
                </c:pt>
                <c:pt idx="3874">
                  <c:v>0</c:v>
                </c:pt>
                <c:pt idx="3875">
                  <c:v>0</c:v>
                </c:pt>
                <c:pt idx="3876">
                  <c:v>0</c:v>
                </c:pt>
                <c:pt idx="3877">
                  <c:v>0</c:v>
                </c:pt>
                <c:pt idx="3878">
                  <c:v>0</c:v>
                </c:pt>
                <c:pt idx="3879">
                  <c:v>0</c:v>
                </c:pt>
                <c:pt idx="3880">
                  <c:v>0</c:v>
                </c:pt>
                <c:pt idx="3881">
                  <c:v>0</c:v>
                </c:pt>
                <c:pt idx="3882">
                  <c:v>0</c:v>
                </c:pt>
                <c:pt idx="3883">
                  <c:v>0</c:v>
                </c:pt>
                <c:pt idx="3884">
                  <c:v>0</c:v>
                </c:pt>
                <c:pt idx="3885">
                  <c:v>0</c:v>
                </c:pt>
                <c:pt idx="3886">
                  <c:v>0</c:v>
                </c:pt>
                <c:pt idx="3887">
                  <c:v>0</c:v>
                </c:pt>
                <c:pt idx="3888">
                  <c:v>0</c:v>
                </c:pt>
                <c:pt idx="3889">
                  <c:v>0</c:v>
                </c:pt>
                <c:pt idx="3890">
                  <c:v>0</c:v>
                </c:pt>
                <c:pt idx="3891">
                  <c:v>0</c:v>
                </c:pt>
                <c:pt idx="3892">
                  <c:v>0</c:v>
                </c:pt>
                <c:pt idx="3893">
                  <c:v>0</c:v>
                </c:pt>
                <c:pt idx="3894">
                  <c:v>0</c:v>
                </c:pt>
                <c:pt idx="3895">
                  <c:v>0</c:v>
                </c:pt>
                <c:pt idx="3896">
                  <c:v>0</c:v>
                </c:pt>
                <c:pt idx="3897">
                  <c:v>0</c:v>
                </c:pt>
                <c:pt idx="3898">
                  <c:v>0</c:v>
                </c:pt>
                <c:pt idx="3899">
                  <c:v>0</c:v>
                </c:pt>
                <c:pt idx="3900">
                  <c:v>100</c:v>
                </c:pt>
                <c:pt idx="3901">
                  <c:v>100</c:v>
                </c:pt>
                <c:pt idx="3902">
                  <c:v>100</c:v>
                </c:pt>
                <c:pt idx="3903">
                  <c:v>100</c:v>
                </c:pt>
                <c:pt idx="3904">
                  <c:v>99</c:v>
                </c:pt>
                <c:pt idx="3905">
                  <c:v>99</c:v>
                </c:pt>
                <c:pt idx="3906">
                  <c:v>99</c:v>
                </c:pt>
                <c:pt idx="3907">
                  <c:v>92</c:v>
                </c:pt>
                <c:pt idx="3908">
                  <c:v>80</c:v>
                </c:pt>
                <c:pt idx="3909">
                  <c:v>60</c:v>
                </c:pt>
                <c:pt idx="3910">
                  <c:v>46</c:v>
                </c:pt>
                <c:pt idx="3911">
                  <c:v>24</c:v>
                </c:pt>
                <c:pt idx="3912">
                  <c:v>27</c:v>
                </c:pt>
                <c:pt idx="3913">
                  <c:v>14</c:v>
                </c:pt>
                <c:pt idx="3914">
                  <c:v>6</c:v>
                </c:pt>
                <c:pt idx="3915">
                  <c:v>3</c:v>
                </c:pt>
                <c:pt idx="3916">
                  <c:v>0</c:v>
                </c:pt>
                <c:pt idx="3917">
                  <c:v>0</c:v>
                </c:pt>
                <c:pt idx="3918">
                  <c:v>0</c:v>
                </c:pt>
                <c:pt idx="3919">
                  <c:v>0</c:v>
                </c:pt>
                <c:pt idx="3920">
                  <c:v>0</c:v>
                </c:pt>
                <c:pt idx="3921">
                  <c:v>0</c:v>
                </c:pt>
                <c:pt idx="3922">
                  <c:v>0</c:v>
                </c:pt>
                <c:pt idx="3923">
                  <c:v>0</c:v>
                </c:pt>
                <c:pt idx="3924">
                  <c:v>0</c:v>
                </c:pt>
                <c:pt idx="3925">
                  <c:v>0</c:v>
                </c:pt>
                <c:pt idx="3926">
                  <c:v>0</c:v>
                </c:pt>
                <c:pt idx="3927">
                  <c:v>0</c:v>
                </c:pt>
                <c:pt idx="3928">
                  <c:v>0</c:v>
                </c:pt>
                <c:pt idx="3929">
                  <c:v>0</c:v>
                </c:pt>
                <c:pt idx="3930">
                  <c:v>0</c:v>
                </c:pt>
                <c:pt idx="3931">
                  <c:v>0</c:v>
                </c:pt>
                <c:pt idx="3932">
                  <c:v>0</c:v>
                </c:pt>
                <c:pt idx="3933">
                  <c:v>0</c:v>
                </c:pt>
                <c:pt idx="3934">
                  <c:v>0</c:v>
                </c:pt>
                <c:pt idx="3935">
                  <c:v>0</c:v>
                </c:pt>
                <c:pt idx="3936">
                  <c:v>0</c:v>
                </c:pt>
                <c:pt idx="3937">
                  <c:v>0</c:v>
                </c:pt>
                <c:pt idx="3938">
                  <c:v>0</c:v>
                </c:pt>
                <c:pt idx="3939">
                  <c:v>0</c:v>
                </c:pt>
                <c:pt idx="3940">
                  <c:v>0</c:v>
                </c:pt>
                <c:pt idx="3941">
                  <c:v>0</c:v>
                </c:pt>
                <c:pt idx="3942">
                  <c:v>0</c:v>
                </c:pt>
                <c:pt idx="3943">
                  <c:v>0</c:v>
                </c:pt>
                <c:pt idx="3944">
                  <c:v>0</c:v>
                </c:pt>
                <c:pt idx="3945">
                  <c:v>0</c:v>
                </c:pt>
                <c:pt idx="3946">
                  <c:v>0</c:v>
                </c:pt>
                <c:pt idx="3947">
                  <c:v>0</c:v>
                </c:pt>
                <c:pt idx="3948">
                  <c:v>0</c:v>
                </c:pt>
                <c:pt idx="3949">
                  <c:v>0</c:v>
                </c:pt>
                <c:pt idx="3950">
                  <c:v>0</c:v>
                </c:pt>
                <c:pt idx="3951">
                  <c:v>0</c:v>
                </c:pt>
                <c:pt idx="3952">
                  <c:v>0</c:v>
                </c:pt>
                <c:pt idx="3953">
                  <c:v>0</c:v>
                </c:pt>
                <c:pt idx="3954">
                  <c:v>0</c:v>
                </c:pt>
                <c:pt idx="3955">
                  <c:v>0</c:v>
                </c:pt>
                <c:pt idx="3956">
                  <c:v>0</c:v>
                </c:pt>
                <c:pt idx="3957">
                  <c:v>0</c:v>
                </c:pt>
                <c:pt idx="3958">
                  <c:v>0</c:v>
                </c:pt>
                <c:pt idx="3959">
                  <c:v>0</c:v>
                </c:pt>
                <c:pt idx="3960">
                  <c:v>0</c:v>
                </c:pt>
                <c:pt idx="3961">
                  <c:v>0</c:v>
                </c:pt>
                <c:pt idx="3962">
                  <c:v>0</c:v>
                </c:pt>
                <c:pt idx="3963">
                  <c:v>0</c:v>
                </c:pt>
                <c:pt idx="3964">
                  <c:v>0</c:v>
                </c:pt>
                <c:pt idx="3965">
                  <c:v>0</c:v>
                </c:pt>
                <c:pt idx="3966">
                  <c:v>0</c:v>
                </c:pt>
                <c:pt idx="3967">
                  <c:v>0</c:v>
                </c:pt>
                <c:pt idx="3968">
                  <c:v>0</c:v>
                </c:pt>
                <c:pt idx="3969">
                  <c:v>0</c:v>
                </c:pt>
                <c:pt idx="3970">
                  <c:v>0</c:v>
                </c:pt>
                <c:pt idx="3971">
                  <c:v>0</c:v>
                </c:pt>
                <c:pt idx="3972">
                  <c:v>0</c:v>
                </c:pt>
                <c:pt idx="3973">
                  <c:v>0</c:v>
                </c:pt>
                <c:pt idx="3974">
                  <c:v>0</c:v>
                </c:pt>
                <c:pt idx="3975">
                  <c:v>0</c:v>
                </c:pt>
                <c:pt idx="3976">
                  <c:v>0</c:v>
                </c:pt>
                <c:pt idx="3977">
                  <c:v>0</c:v>
                </c:pt>
                <c:pt idx="3978">
                  <c:v>0</c:v>
                </c:pt>
                <c:pt idx="3979">
                  <c:v>0</c:v>
                </c:pt>
                <c:pt idx="3980">
                  <c:v>0</c:v>
                </c:pt>
                <c:pt idx="3981">
                  <c:v>0</c:v>
                </c:pt>
                <c:pt idx="3982">
                  <c:v>0</c:v>
                </c:pt>
                <c:pt idx="3983">
                  <c:v>0</c:v>
                </c:pt>
                <c:pt idx="3984">
                  <c:v>0</c:v>
                </c:pt>
                <c:pt idx="3985">
                  <c:v>0</c:v>
                </c:pt>
                <c:pt idx="3986">
                  <c:v>0</c:v>
                </c:pt>
                <c:pt idx="3987">
                  <c:v>0</c:v>
                </c:pt>
                <c:pt idx="3988">
                  <c:v>0</c:v>
                </c:pt>
                <c:pt idx="3989">
                  <c:v>0</c:v>
                </c:pt>
                <c:pt idx="3990">
                  <c:v>0</c:v>
                </c:pt>
                <c:pt idx="3991">
                  <c:v>0</c:v>
                </c:pt>
                <c:pt idx="3992">
                  <c:v>0</c:v>
                </c:pt>
                <c:pt idx="3993">
                  <c:v>0</c:v>
                </c:pt>
                <c:pt idx="3994">
                  <c:v>0</c:v>
                </c:pt>
                <c:pt idx="3995">
                  <c:v>0</c:v>
                </c:pt>
                <c:pt idx="3996">
                  <c:v>0</c:v>
                </c:pt>
                <c:pt idx="3997">
                  <c:v>0</c:v>
                </c:pt>
                <c:pt idx="3998">
                  <c:v>0</c:v>
                </c:pt>
                <c:pt idx="3999">
                  <c:v>0</c:v>
                </c:pt>
                <c:pt idx="4000">
                  <c:v>100</c:v>
                </c:pt>
                <c:pt idx="4001">
                  <c:v>100</c:v>
                </c:pt>
                <c:pt idx="4002">
                  <c:v>100</c:v>
                </c:pt>
                <c:pt idx="4003">
                  <c:v>100</c:v>
                </c:pt>
                <c:pt idx="4004">
                  <c:v>100</c:v>
                </c:pt>
                <c:pt idx="4005">
                  <c:v>98</c:v>
                </c:pt>
                <c:pt idx="4006">
                  <c:v>96</c:v>
                </c:pt>
                <c:pt idx="4007">
                  <c:v>87</c:v>
                </c:pt>
                <c:pt idx="4008">
                  <c:v>81</c:v>
                </c:pt>
                <c:pt idx="4009">
                  <c:v>71</c:v>
                </c:pt>
                <c:pt idx="4010">
                  <c:v>58</c:v>
                </c:pt>
                <c:pt idx="4011">
                  <c:v>35</c:v>
                </c:pt>
                <c:pt idx="4012">
                  <c:v>30</c:v>
                </c:pt>
                <c:pt idx="4013">
                  <c:v>8</c:v>
                </c:pt>
                <c:pt idx="4014">
                  <c:v>14</c:v>
                </c:pt>
                <c:pt idx="4015">
                  <c:v>4</c:v>
                </c:pt>
                <c:pt idx="4016">
                  <c:v>1</c:v>
                </c:pt>
                <c:pt idx="4017">
                  <c:v>0</c:v>
                </c:pt>
                <c:pt idx="4018">
                  <c:v>0</c:v>
                </c:pt>
                <c:pt idx="4019">
                  <c:v>0</c:v>
                </c:pt>
                <c:pt idx="4020">
                  <c:v>0</c:v>
                </c:pt>
                <c:pt idx="4021">
                  <c:v>0</c:v>
                </c:pt>
                <c:pt idx="4022">
                  <c:v>0</c:v>
                </c:pt>
                <c:pt idx="4023">
                  <c:v>0</c:v>
                </c:pt>
                <c:pt idx="4024">
                  <c:v>0</c:v>
                </c:pt>
                <c:pt idx="4025">
                  <c:v>0</c:v>
                </c:pt>
                <c:pt idx="4026">
                  <c:v>0</c:v>
                </c:pt>
                <c:pt idx="4027">
                  <c:v>0</c:v>
                </c:pt>
                <c:pt idx="4028">
                  <c:v>0</c:v>
                </c:pt>
                <c:pt idx="4029">
                  <c:v>0</c:v>
                </c:pt>
                <c:pt idx="4030">
                  <c:v>0</c:v>
                </c:pt>
                <c:pt idx="4031">
                  <c:v>0</c:v>
                </c:pt>
                <c:pt idx="4032">
                  <c:v>0</c:v>
                </c:pt>
                <c:pt idx="4033">
                  <c:v>0</c:v>
                </c:pt>
                <c:pt idx="4034">
                  <c:v>0</c:v>
                </c:pt>
                <c:pt idx="4035">
                  <c:v>0</c:v>
                </c:pt>
                <c:pt idx="4036">
                  <c:v>0</c:v>
                </c:pt>
                <c:pt idx="4037">
                  <c:v>0</c:v>
                </c:pt>
                <c:pt idx="4038">
                  <c:v>0</c:v>
                </c:pt>
                <c:pt idx="4039">
                  <c:v>0</c:v>
                </c:pt>
                <c:pt idx="4040">
                  <c:v>0</c:v>
                </c:pt>
                <c:pt idx="4041">
                  <c:v>0</c:v>
                </c:pt>
                <c:pt idx="4042">
                  <c:v>0</c:v>
                </c:pt>
                <c:pt idx="4043">
                  <c:v>0</c:v>
                </c:pt>
                <c:pt idx="4044">
                  <c:v>0</c:v>
                </c:pt>
                <c:pt idx="4045">
                  <c:v>0</c:v>
                </c:pt>
                <c:pt idx="4046">
                  <c:v>0</c:v>
                </c:pt>
                <c:pt idx="4047">
                  <c:v>0</c:v>
                </c:pt>
                <c:pt idx="4048">
                  <c:v>0</c:v>
                </c:pt>
                <c:pt idx="4049">
                  <c:v>0</c:v>
                </c:pt>
                <c:pt idx="4050">
                  <c:v>0</c:v>
                </c:pt>
                <c:pt idx="4051">
                  <c:v>0</c:v>
                </c:pt>
                <c:pt idx="4052">
                  <c:v>0</c:v>
                </c:pt>
                <c:pt idx="4053">
                  <c:v>0</c:v>
                </c:pt>
                <c:pt idx="4054">
                  <c:v>0</c:v>
                </c:pt>
                <c:pt idx="4055">
                  <c:v>0</c:v>
                </c:pt>
                <c:pt idx="4056">
                  <c:v>0</c:v>
                </c:pt>
                <c:pt idx="4057">
                  <c:v>0</c:v>
                </c:pt>
                <c:pt idx="4058">
                  <c:v>0</c:v>
                </c:pt>
                <c:pt idx="4059">
                  <c:v>0</c:v>
                </c:pt>
                <c:pt idx="4060">
                  <c:v>0</c:v>
                </c:pt>
                <c:pt idx="4061">
                  <c:v>0</c:v>
                </c:pt>
                <c:pt idx="4062">
                  <c:v>0</c:v>
                </c:pt>
                <c:pt idx="4063">
                  <c:v>0</c:v>
                </c:pt>
                <c:pt idx="4064">
                  <c:v>0</c:v>
                </c:pt>
                <c:pt idx="4065">
                  <c:v>0</c:v>
                </c:pt>
                <c:pt idx="4066">
                  <c:v>0</c:v>
                </c:pt>
                <c:pt idx="4067">
                  <c:v>0</c:v>
                </c:pt>
                <c:pt idx="4068">
                  <c:v>0</c:v>
                </c:pt>
                <c:pt idx="4069">
                  <c:v>0</c:v>
                </c:pt>
                <c:pt idx="4070">
                  <c:v>0</c:v>
                </c:pt>
                <c:pt idx="4071">
                  <c:v>0</c:v>
                </c:pt>
                <c:pt idx="4072">
                  <c:v>0</c:v>
                </c:pt>
                <c:pt idx="4073">
                  <c:v>0</c:v>
                </c:pt>
                <c:pt idx="4074">
                  <c:v>0</c:v>
                </c:pt>
                <c:pt idx="4075">
                  <c:v>0</c:v>
                </c:pt>
                <c:pt idx="4076">
                  <c:v>0</c:v>
                </c:pt>
                <c:pt idx="4077">
                  <c:v>0</c:v>
                </c:pt>
                <c:pt idx="4078">
                  <c:v>0</c:v>
                </c:pt>
                <c:pt idx="4079">
                  <c:v>0</c:v>
                </c:pt>
                <c:pt idx="4080">
                  <c:v>0</c:v>
                </c:pt>
                <c:pt idx="4081">
                  <c:v>0</c:v>
                </c:pt>
                <c:pt idx="4082">
                  <c:v>0</c:v>
                </c:pt>
                <c:pt idx="4083">
                  <c:v>0</c:v>
                </c:pt>
                <c:pt idx="4084">
                  <c:v>0</c:v>
                </c:pt>
                <c:pt idx="4085">
                  <c:v>0</c:v>
                </c:pt>
                <c:pt idx="4086">
                  <c:v>0</c:v>
                </c:pt>
                <c:pt idx="4087">
                  <c:v>0</c:v>
                </c:pt>
                <c:pt idx="4088">
                  <c:v>0</c:v>
                </c:pt>
                <c:pt idx="4089">
                  <c:v>0</c:v>
                </c:pt>
                <c:pt idx="4090">
                  <c:v>0</c:v>
                </c:pt>
                <c:pt idx="4091">
                  <c:v>0</c:v>
                </c:pt>
                <c:pt idx="4092">
                  <c:v>0</c:v>
                </c:pt>
                <c:pt idx="4093">
                  <c:v>0</c:v>
                </c:pt>
                <c:pt idx="4094">
                  <c:v>0</c:v>
                </c:pt>
                <c:pt idx="4095">
                  <c:v>0</c:v>
                </c:pt>
                <c:pt idx="4096">
                  <c:v>0</c:v>
                </c:pt>
                <c:pt idx="4097">
                  <c:v>0</c:v>
                </c:pt>
                <c:pt idx="4098">
                  <c:v>0</c:v>
                </c:pt>
                <c:pt idx="4099">
                  <c:v>0</c:v>
                </c:pt>
                <c:pt idx="4100">
                  <c:v>100</c:v>
                </c:pt>
                <c:pt idx="4101">
                  <c:v>100</c:v>
                </c:pt>
                <c:pt idx="4102">
                  <c:v>100</c:v>
                </c:pt>
                <c:pt idx="4103">
                  <c:v>100</c:v>
                </c:pt>
                <c:pt idx="4104">
                  <c:v>100</c:v>
                </c:pt>
                <c:pt idx="4105">
                  <c:v>100</c:v>
                </c:pt>
                <c:pt idx="4106">
                  <c:v>97</c:v>
                </c:pt>
                <c:pt idx="4107">
                  <c:v>97</c:v>
                </c:pt>
                <c:pt idx="4108">
                  <c:v>87</c:v>
                </c:pt>
                <c:pt idx="4109">
                  <c:v>82</c:v>
                </c:pt>
                <c:pt idx="4110">
                  <c:v>59</c:v>
                </c:pt>
                <c:pt idx="4111">
                  <c:v>41</c:v>
                </c:pt>
                <c:pt idx="4112">
                  <c:v>28</c:v>
                </c:pt>
                <c:pt idx="4113">
                  <c:v>16</c:v>
                </c:pt>
                <c:pt idx="4114">
                  <c:v>9</c:v>
                </c:pt>
                <c:pt idx="4115">
                  <c:v>4</c:v>
                </c:pt>
                <c:pt idx="4116">
                  <c:v>3</c:v>
                </c:pt>
                <c:pt idx="4117">
                  <c:v>0</c:v>
                </c:pt>
                <c:pt idx="4118">
                  <c:v>1</c:v>
                </c:pt>
                <c:pt idx="4119">
                  <c:v>0</c:v>
                </c:pt>
                <c:pt idx="4120">
                  <c:v>0</c:v>
                </c:pt>
                <c:pt idx="4121">
                  <c:v>0</c:v>
                </c:pt>
                <c:pt idx="4122">
                  <c:v>0</c:v>
                </c:pt>
                <c:pt idx="4123">
                  <c:v>0</c:v>
                </c:pt>
                <c:pt idx="4124">
                  <c:v>0</c:v>
                </c:pt>
                <c:pt idx="4125">
                  <c:v>0</c:v>
                </c:pt>
                <c:pt idx="4126">
                  <c:v>0</c:v>
                </c:pt>
                <c:pt idx="4127">
                  <c:v>0</c:v>
                </c:pt>
                <c:pt idx="4128">
                  <c:v>0</c:v>
                </c:pt>
                <c:pt idx="4129">
                  <c:v>0</c:v>
                </c:pt>
                <c:pt idx="4130">
                  <c:v>0</c:v>
                </c:pt>
                <c:pt idx="4131">
                  <c:v>0</c:v>
                </c:pt>
                <c:pt idx="4132">
                  <c:v>0</c:v>
                </c:pt>
                <c:pt idx="4133">
                  <c:v>0</c:v>
                </c:pt>
                <c:pt idx="4134">
                  <c:v>0</c:v>
                </c:pt>
                <c:pt idx="4135">
                  <c:v>0</c:v>
                </c:pt>
                <c:pt idx="4136">
                  <c:v>0</c:v>
                </c:pt>
                <c:pt idx="4137">
                  <c:v>0</c:v>
                </c:pt>
                <c:pt idx="4138">
                  <c:v>0</c:v>
                </c:pt>
                <c:pt idx="4139">
                  <c:v>0</c:v>
                </c:pt>
                <c:pt idx="4140">
                  <c:v>0</c:v>
                </c:pt>
                <c:pt idx="4141">
                  <c:v>0</c:v>
                </c:pt>
                <c:pt idx="4142">
                  <c:v>0</c:v>
                </c:pt>
                <c:pt idx="4143">
                  <c:v>0</c:v>
                </c:pt>
                <c:pt idx="4144">
                  <c:v>0</c:v>
                </c:pt>
                <c:pt idx="4145">
                  <c:v>0</c:v>
                </c:pt>
                <c:pt idx="4146">
                  <c:v>0</c:v>
                </c:pt>
                <c:pt idx="4147">
                  <c:v>0</c:v>
                </c:pt>
                <c:pt idx="4148">
                  <c:v>0</c:v>
                </c:pt>
                <c:pt idx="4149">
                  <c:v>0</c:v>
                </c:pt>
                <c:pt idx="4150">
                  <c:v>0</c:v>
                </c:pt>
                <c:pt idx="4151">
                  <c:v>0</c:v>
                </c:pt>
                <c:pt idx="4152">
                  <c:v>0</c:v>
                </c:pt>
                <c:pt idx="4153">
                  <c:v>0</c:v>
                </c:pt>
                <c:pt idx="4154">
                  <c:v>0</c:v>
                </c:pt>
                <c:pt idx="4155">
                  <c:v>0</c:v>
                </c:pt>
                <c:pt idx="4156">
                  <c:v>0</c:v>
                </c:pt>
                <c:pt idx="4157">
                  <c:v>0</c:v>
                </c:pt>
                <c:pt idx="4158">
                  <c:v>0</c:v>
                </c:pt>
                <c:pt idx="4159">
                  <c:v>0</c:v>
                </c:pt>
                <c:pt idx="4160">
                  <c:v>0</c:v>
                </c:pt>
                <c:pt idx="4161">
                  <c:v>0</c:v>
                </c:pt>
                <c:pt idx="4162">
                  <c:v>0</c:v>
                </c:pt>
                <c:pt idx="4163">
                  <c:v>0</c:v>
                </c:pt>
                <c:pt idx="4164">
                  <c:v>0</c:v>
                </c:pt>
                <c:pt idx="4165">
                  <c:v>0</c:v>
                </c:pt>
                <c:pt idx="4166">
                  <c:v>0</c:v>
                </c:pt>
                <c:pt idx="4167">
                  <c:v>0</c:v>
                </c:pt>
                <c:pt idx="4168">
                  <c:v>0</c:v>
                </c:pt>
                <c:pt idx="4169">
                  <c:v>0</c:v>
                </c:pt>
                <c:pt idx="4170">
                  <c:v>0</c:v>
                </c:pt>
                <c:pt idx="4171">
                  <c:v>0</c:v>
                </c:pt>
                <c:pt idx="4172">
                  <c:v>0</c:v>
                </c:pt>
                <c:pt idx="4173">
                  <c:v>0</c:v>
                </c:pt>
                <c:pt idx="4174">
                  <c:v>0</c:v>
                </c:pt>
                <c:pt idx="4175">
                  <c:v>0</c:v>
                </c:pt>
                <c:pt idx="4176">
                  <c:v>0</c:v>
                </c:pt>
                <c:pt idx="4177">
                  <c:v>0</c:v>
                </c:pt>
                <c:pt idx="4178">
                  <c:v>0</c:v>
                </c:pt>
                <c:pt idx="4179">
                  <c:v>0</c:v>
                </c:pt>
                <c:pt idx="4180">
                  <c:v>0</c:v>
                </c:pt>
                <c:pt idx="4181">
                  <c:v>0</c:v>
                </c:pt>
                <c:pt idx="4182">
                  <c:v>0</c:v>
                </c:pt>
                <c:pt idx="4183">
                  <c:v>0</c:v>
                </c:pt>
                <c:pt idx="4184">
                  <c:v>0</c:v>
                </c:pt>
                <c:pt idx="4185">
                  <c:v>0</c:v>
                </c:pt>
                <c:pt idx="4186">
                  <c:v>0</c:v>
                </c:pt>
                <c:pt idx="4187">
                  <c:v>0</c:v>
                </c:pt>
                <c:pt idx="4188">
                  <c:v>0</c:v>
                </c:pt>
                <c:pt idx="4189">
                  <c:v>0</c:v>
                </c:pt>
                <c:pt idx="4190">
                  <c:v>0</c:v>
                </c:pt>
                <c:pt idx="4191">
                  <c:v>0</c:v>
                </c:pt>
                <c:pt idx="4192">
                  <c:v>0</c:v>
                </c:pt>
                <c:pt idx="4193">
                  <c:v>0</c:v>
                </c:pt>
                <c:pt idx="4194">
                  <c:v>0</c:v>
                </c:pt>
                <c:pt idx="4195">
                  <c:v>0</c:v>
                </c:pt>
                <c:pt idx="4196">
                  <c:v>0</c:v>
                </c:pt>
                <c:pt idx="4197">
                  <c:v>0</c:v>
                </c:pt>
                <c:pt idx="4198">
                  <c:v>0</c:v>
                </c:pt>
                <c:pt idx="4199">
                  <c:v>0</c:v>
                </c:pt>
                <c:pt idx="4200">
                  <c:v>100</c:v>
                </c:pt>
                <c:pt idx="4201">
                  <c:v>100</c:v>
                </c:pt>
                <c:pt idx="4202">
                  <c:v>100</c:v>
                </c:pt>
                <c:pt idx="4203">
                  <c:v>100</c:v>
                </c:pt>
                <c:pt idx="4204">
                  <c:v>100</c:v>
                </c:pt>
                <c:pt idx="4205">
                  <c:v>100</c:v>
                </c:pt>
                <c:pt idx="4206">
                  <c:v>99</c:v>
                </c:pt>
                <c:pt idx="4207">
                  <c:v>97</c:v>
                </c:pt>
                <c:pt idx="4208">
                  <c:v>95</c:v>
                </c:pt>
                <c:pt idx="4209">
                  <c:v>78</c:v>
                </c:pt>
                <c:pt idx="4210">
                  <c:v>65</c:v>
                </c:pt>
                <c:pt idx="4211">
                  <c:v>45</c:v>
                </c:pt>
                <c:pt idx="4212">
                  <c:v>34</c:v>
                </c:pt>
                <c:pt idx="4213">
                  <c:v>26</c:v>
                </c:pt>
                <c:pt idx="4214">
                  <c:v>16</c:v>
                </c:pt>
                <c:pt idx="4215">
                  <c:v>4</c:v>
                </c:pt>
                <c:pt idx="4216">
                  <c:v>2</c:v>
                </c:pt>
                <c:pt idx="4217">
                  <c:v>2</c:v>
                </c:pt>
                <c:pt idx="4218">
                  <c:v>2</c:v>
                </c:pt>
                <c:pt idx="4219">
                  <c:v>1</c:v>
                </c:pt>
                <c:pt idx="4220">
                  <c:v>0</c:v>
                </c:pt>
                <c:pt idx="4221">
                  <c:v>0</c:v>
                </c:pt>
                <c:pt idx="4222">
                  <c:v>0</c:v>
                </c:pt>
                <c:pt idx="4223">
                  <c:v>0</c:v>
                </c:pt>
                <c:pt idx="4224">
                  <c:v>0</c:v>
                </c:pt>
                <c:pt idx="4225">
                  <c:v>0</c:v>
                </c:pt>
                <c:pt idx="4226">
                  <c:v>0</c:v>
                </c:pt>
                <c:pt idx="4227">
                  <c:v>0</c:v>
                </c:pt>
                <c:pt idx="4228">
                  <c:v>0</c:v>
                </c:pt>
                <c:pt idx="4229">
                  <c:v>0</c:v>
                </c:pt>
                <c:pt idx="4230">
                  <c:v>0</c:v>
                </c:pt>
                <c:pt idx="4231">
                  <c:v>0</c:v>
                </c:pt>
                <c:pt idx="4232">
                  <c:v>0</c:v>
                </c:pt>
                <c:pt idx="4233">
                  <c:v>0</c:v>
                </c:pt>
                <c:pt idx="4234">
                  <c:v>0</c:v>
                </c:pt>
                <c:pt idx="4235">
                  <c:v>0</c:v>
                </c:pt>
                <c:pt idx="4236">
                  <c:v>0</c:v>
                </c:pt>
                <c:pt idx="4237">
                  <c:v>0</c:v>
                </c:pt>
                <c:pt idx="4238">
                  <c:v>0</c:v>
                </c:pt>
                <c:pt idx="4239">
                  <c:v>0</c:v>
                </c:pt>
                <c:pt idx="4240">
                  <c:v>0</c:v>
                </c:pt>
                <c:pt idx="4241">
                  <c:v>0</c:v>
                </c:pt>
                <c:pt idx="4242">
                  <c:v>0</c:v>
                </c:pt>
                <c:pt idx="4243">
                  <c:v>0</c:v>
                </c:pt>
                <c:pt idx="4244">
                  <c:v>0</c:v>
                </c:pt>
                <c:pt idx="4245">
                  <c:v>0</c:v>
                </c:pt>
                <c:pt idx="4246">
                  <c:v>0</c:v>
                </c:pt>
                <c:pt idx="4247">
                  <c:v>0</c:v>
                </c:pt>
                <c:pt idx="4248">
                  <c:v>0</c:v>
                </c:pt>
                <c:pt idx="4249">
                  <c:v>0</c:v>
                </c:pt>
                <c:pt idx="4250">
                  <c:v>0</c:v>
                </c:pt>
                <c:pt idx="4251">
                  <c:v>0</c:v>
                </c:pt>
                <c:pt idx="4252">
                  <c:v>0</c:v>
                </c:pt>
                <c:pt idx="4253">
                  <c:v>0</c:v>
                </c:pt>
                <c:pt idx="4254">
                  <c:v>0</c:v>
                </c:pt>
                <c:pt idx="4255">
                  <c:v>0</c:v>
                </c:pt>
                <c:pt idx="4256">
                  <c:v>0</c:v>
                </c:pt>
                <c:pt idx="4257">
                  <c:v>0</c:v>
                </c:pt>
                <c:pt idx="4258">
                  <c:v>0</c:v>
                </c:pt>
                <c:pt idx="4259">
                  <c:v>0</c:v>
                </c:pt>
                <c:pt idx="4260">
                  <c:v>0</c:v>
                </c:pt>
                <c:pt idx="4261">
                  <c:v>0</c:v>
                </c:pt>
                <c:pt idx="4262">
                  <c:v>0</c:v>
                </c:pt>
                <c:pt idx="4263">
                  <c:v>0</c:v>
                </c:pt>
                <c:pt idx="4264">
                  <c:v>0</c:v>
                </c:pt>
                <c:pt idx="4265">
                  <c:v>0</c:v>
                </c:pt>
                <c:pt idx="4266">
                  <c:v>0</c:v>
                </c:pt>
                <c:pt idx="4267">
                  <c:v>0</c:v>
                </c:pt>
                <c:pt idx="4268">
                  <c:v>0</c:v>
                </c:pt>
                <c:pt idx="4269">
                  <c:v>0</c:v>
                </c:pt>
                <c:pt idx="4270">
                  <c:v>0</c:v>
                </c:pt>
                <c:pt idx="4271">
                  <c:v>0</c:v>
                </c:pt>
                <c:pt idx="4272">
                  <c:v>0</c:v>
                </c:pt>
                <c:pt idx="4273">
                  <c:v>0</c:v>
                </c:pt>
                <c:pt idx="4274">
                  <c:v>0</c:v>
                </c:pt>
                <c:pt idx="4275">
                  <c:v>0</c:v>
                </c:pt>
                <c:pt idx="4276">
                  <c:v>0</c:v>
                </c:pt>
                <c:pt idx="4277">
                  <c:v>0</c:v>
                </c:pt>
                <c:pt idx="4278">
                  <c:v>0</c:v>
                </c:pt>
                <c:pt idx="4279">
                  <c:v>0</c:v>
                </c:pt>
                <c:pt idx="4280">
                  <c:v>0</c:v>
                </c:pt>
                <c:pt idx="4281">
                  <c:v>0</c:v>
                </c:pt>
                <c:pt idx="4282">
                  <c:v>0</c:v>
                </c:pt>
                <c:pt idx="4283">
                  <c:v>0</c:v>
                </c:pt>
                <c:pt idx="4284">
                  <c:v>0</c:v>
                </c:pt>
                <c:pt idx="4285">
                  <c:v>0</c:v>
                </c:pt>
                <c:pt idx="4286">
                  <c:v>0</c:v>
                </c:pt>
                <c:pt idx="4287">
                  <c:v>0</c:v>
                </c:pt>
                <c:pt idx="4288">
                  <c:v>0</c:v>
                </c:pt>
                <c:pt idx="4289">
                  <c:v>0</c:v>
                </c:pt>
                <c:pt idx="4290">
                  <c:v>0</c:v>
                </c:pt>
                <c:pt idx="4291">
                  <c:v>0</c:v>
                </c:pt>
                <c:pt idx="4292">
                  <c:v>0</c:v>
                </c:pt>
                <c:pt idx="4293">
                  <c:v>0</c:v>
                </c:pt>
                <c:pt idx="4294">
                  <c:v>0</c:v>
                </c:pt>
                <c:pt idx="4295">
                  <c:v>0</c:v>
                </c:pt>
                <c:pt idx="4296">
                  <c:v>0</c:v>
                </c:pt>
                <c:pt idx="4297">
                  <c:v>0</c:v>
                </c:pt>
                <c:pt idx="4298">
                  <c:v>0</c:v>
                </c:pt>
                <c:pt idx="4299">
                  <c:v>0</c:v>
                </c:pt>
                <c:pt idx="4300">
                  <c:v>100</c:v>
                </c:pt>
                <c:pt idx="4301">
                  <c:v>100</c:v>
                </c:pt>
                <c:pt idx="4302">
                  <c:v>100</c:v>
                </c:pt>
                <c:pt idx="4303">
                  <c:v>100</c:v>
                </c:pt>
                <c:pt idx="4304">
                  <c:v>100</c:v>
                </c:pt>
                <c:pt idx="4305">
                  <c:v>100</c:v>
                </c:pt>
                <c:pt idx="4306">
                  <c:v>99</c:v>
                </c:pt>
                <c:pt idx="4307">
                  <c:v>96</c:v>
                </c:pt>
                <c:pt idx="4308">
                  <c:v>91</c:v>
                </c:pt>
                <c:pt idx="4309">
                  <c:v>77</c:v>
                </c:pt>
                <c:pt idx="4310">
                  <c:v>72</c:v>
                </c:pt>
                <c:pt idx="4311">
                  <c:v>46</c:v>
                </c:pt>
                <c:pt idx="4312">
                  <c:v>37</c:v>
                </c:pt>
                <c:pt idx="4313">
                  <c:v>27</c:v>
                </c:pt>
                <c:pt idx="4314">
                  <c:v>25</c:v>
                </c:pt>
                <c:pt idx="4315">
                  <c:v>9</c:v>
                </c:pt>
                <c:pt idx="4316">
                  <c:v>3</c:v>
                </c:pt>
                <c:pt idx="4317">
                  <c:v>5</c:v>
                </c:pt>
                <c:pt idx="4318">
                  <c:v>0</c:v>
                </c:pt>
                <c:pt idx="4319">
                  <c:v>1</c:v>
                </c:pt>
                <c:pt idx="4320">
                  <c:v>0</c:v>
                </c:pt>
                <c:pt idx="4321">
                  <c:v>0</c:v>
                </c:pt>
                <c:pt idx="4322">
                  <c:v>0</c:v>
                </c:pt>
                <c:pt idx="4323">
                  <c:v>0</c:v>
                </c:pt>
                <c:pt idx="4324">
                  <c:v>0</c:v>
                </c:pt>
                <c:pt idx="4325">
                  <c:v>0</c:v>
                </c:pt>
                <c:pt idx="4326">
                  <c:v>0</c:v>
                </c:pt>
                <c:pt idx="4327">
                  <c:v>0</c:v>
                </c:pt>
                <c:pt idx="4328">
                  <c:v>0</c:v>
                </c:pt>
                <c:pt idx="4329">
                  <c:v>0</c:v>
                </c:pt>
                <c:pt idx="4330">
                  <c:v>0</c:v>
                </c:pt>
                <c:pt idx="4331">
                  <c:v>0</c:v>
                </c:pt>
                <c:pt idx="4332">
                  <c:v>0</c:v>
                </c:pt>
                <c:pt idx="4333">
                  <c:v>0</c:v>
                </c:pt>
                <c:pt idx="4334">
                  <c:v>0</c:v>
                </c:pt>
                <c:pt idx="4335">
                  <c:v>0</c:v>
                </c:pt>
                <c:pt idx="4336">
                  <c:v>0</c:v>
                </c:pt>
                <c:pt idx="4337">
                  <c:v>0</c:v>
                </c:pt>
                <c:pt idx="4338">
                  <c:v>0</c:v>
                </c:pt>
                <c:pt idx="4339">
                  <c:v>0</c:v>
                </c:pt>
                <c:pt idx="4340">
                  <c:v>0</c:v>
                </c:pt>
                <c:pt idx="4341">
                  <c:v>0</c:v>
                </c:pt>
                <c:pt idx="4342">
                  <c:v>0</c:v>
                </c:pt>
                <c:pt idx="4343">
                  <c:v>0</c:v>
                </c:pt>
                <c:pt idx="4344">
                  <c:v>0</c:v>
                </c:pt>
                <c:pt idx="4345">
                  <c:v>0</c:v>
                </c:pt>
                <c:pt idx="4346">
                  <c:v>0</c:v>
                </c:pt>
                <c:pt idx="4347">
                  <c:v>0</c:v>
                </c:pt>
                <c:pt idx="4348">
                  <c:v>0</c:v>
                </c:pt>
                <c:pt idx="4349">
                  <c:v>0</c:v>
                </c:pt>
                <c:pt idx="4350">
                  <c:v>0</c:v>
                </c:pt>
                <c:pt idx="4351">
                  <c:v>0</c:v>
                </c:pt>
                <c:pt idx="4352">
                  <c:v>0</c:v>
                </c:pt>
                <c:pt idx="4353">
                  <c:v>0</c:v>
                </c:pt>
                <c:pt idx="4354">
                  <c:v>0</c:v>
                </c:pt>
                <c:pt idx="4355">
                  <c:v>0</c:v>
                </c:pt>
                <c:pt idx="4356">
                  <c:v>0</c:v>
                </c:pt>
                <c:pt idx="4357">
                  <c:v>0</c:v>
                </c:pt>
                <c:pt idx="4358">
                  <c:v>0</c:v>
                </c:pt>
                <c:pt idx="4359">
                  <c:v>0</c:v>
                </c:pt>
                <c:pt idx="4360">
                  <c:v>0</c:v>
                </c:pt>
                <c:pt idx="4361">
                  <c:v>0</c:v>
                </c:pt>
                <c:pt idx="4362">
                  <c:v>0</c:v>
                </c:pt>
                <c:pt idx="4363">
                  <c:v>0</c:v>
                </c:pt>
                <c:pt idx="4364">
                  <c:v>0</c:v>
                </c:pt>
                <c:pt idx="4365">
                  <c:v>0</c:v>
                </c:pt>
                <c:pt idx="4366">
                  <c:v>0</c:v>
                </c:pt>
                <c:pt idx="4367">
                  <c:v>0</c:v>
                </c:pt>
                <c:pt idx="4368">
                  <c:v>0</c:v>
                </c:pt>
                <c:pt idx="4369">
                  <c:v>0</c:v>
                </c:pt>
                <c:pt idx="4370">
                  <c:v>0</c:v>
                </c:pt>
                <c:pt idx="4371">
                  <c:v>0</c:v>
                </c:pt>
                <c:pt idx="4372">
                  <c:v>0</c:v>
                </c:pt>
                <c:pt idx="4373">
                  <c:v>0</c:v>
                </c:pt>
                <c:pt idx="4374">
                  <c:v>0</c:v>
                </c:pt>
                <c:pt idx="4375">
                  <c:v>0</c:v>
                </c:pt>
                <c:pt idx="4376">
                  <c:v>0</c:v>
                </c:pt>
                <c:pt idx="4377">
                  <c:v>0</c:v>
                </c:pt>
                <c:pt idx="4378">
                  <c:v>0</c:v>
                </c:pt>
                <c:pt idx="4379">
                  <c:v>0</c:v>
                </c:pt>
                <c:pt idx="4380">
                  <c:v>0</c:v>
                </c:pt>
                <c:pt idx="4381">
                  <c:v>0</c:v>
                </c:pt>
                <c:pt idx="4382">
                  <c:v>0</c:v>
                </c:pt>
                <c:pt idx="4383">
                  <c:v>0</c:v>
                </c:pt>
                <c:pt idx="4384">
                  <c:v>0</c:v>
                </c:pt>
                <c:pt idx="4385">
                  <c:v>0</c:v>
                </c:pt>
                <c:pt idx="4386">
                  <c:v>0</c:v>
                </c:pt>
                <c:pt idx="4387">
                  <c:v>0</c:v>
                </c:pt>
                <c:pt idx="4388">
                  <c:v>0</c:v>
                </c:pt>
                <c:pt idx="4389">
                  <c:v>0</c:v>
                </c:pt>
                <c:pt idx="4390">
                  <c:v>0</c:v>
                </c:pt>
                <c:pt idx="4391">
                  <c:v>0</c:v>
                </c:pt>
                <c:pt idx="4392">
                  <c:v>0</c:v>
                </c:pt>
                <c:pt idx="4393">
                  <c:v>0</c:v>
                </c:pt>
                <c:pt idx="4394">
                  <c:v>0</c:v>
                </c:pt>
                <c:pt idx="4395">
                  <c:v>0</c:v>
                </c:pt>
                <c:pt idx="4396">
                  <c:v>0</c:v>
                </c:pt>
                <c:pt idx="4397">
                  <c:v>0</c:v>
                </c:pt>
                <c:pt idx="4398">
                  <c:v>0</c:v>
                </c:pt>
                <c:pt idx="4399">
                  <c:v>0</c:v>
                </c:pt>
                <c:pt idx="4400">
                  <c:v>100</c:v>
                </c:pt>
                <c:pt idx="4401">
                  <c:v>100</c:v>
                </c:pt>
                <c:pt idx="4402">
                  <c:v>100</c:v>
                </c:pt>
                <c:pt idx="4403">
                  <c:v>100</c:v>
                </c:pt>
                <c:pt idx="4404">
                  <c:v>100</c:v>
                </c:pt>
                <c:pt idx="4405">
                  <c:v>100</c:v>
                </c:pt>
                <c:pt idx="4406">
                  <c:v>100</c:v>
                </c:pt>
                <c:pt idx="4407">
                  <c:v>98</c:v>
                </c:pt>
                <c:pt idx="4408">
                  <c:v>96</c:v>
                </c:pt>
                <c:pt idx="4409">
                  <c:v>88</c:v>
                </c:pt>
                <c:pt idx="4410">
                  <c:v>78</c:v>
                </c:pt>
                <c:pt idx="4411">
                  <c:v>56</c:v>
                </c:pt>
                <c:pt idx="4412">
                  <c:v>45</c:v>
                </c:pt>
                <c:pt idx="4413">
                  <c:v>37</c:v>
                </c:pt>
                <c:pt idx="4414">
                  <c:v>13</c:v>
                </c:pt>
                <c:pt idx="4415">
                  <c:v>15</c:v>
                </c:pt>
                <c:pt idx="4416">
                  <c:v>10</c:v>
                </c:pt>
                <c:pt idx="4417">
                  <c:v>6</c:v>
                </c:pt>
                <c:pt idx="4418">
                  <c:v>1</c:v>
                </c:pt>
                <c:pt idx="4419">
                  <c:v>0</c:v>
                </c:pt>
                <c:pt idx="4420">
                  <c:v>0</c:v>
                </c:pt>
                <c:pt idx="4421">
                  <c:v>0</c:v>
                </c:pt>
                <c:pt idx="4422">
                  <c:v>0</c:v>
                </c:pt>
                <c:pt idx="4423">
                  <c:v>0</c:v>
                </c:pt>
                <c:pt idx="4424">
                  <c:v>0</c:v>
                </c:pt>
                <c:pt idx="4425">
                  <c:v>0</c:v>
                </c:pt>
                <c:pt idx="4426">
                  <c:v>0</c:v>
                </c:pt>
                <c:pt idx="4427">
                  <c:v>0</c:v>
                </c:pt>
                <c:pt idx="4428">
                  <c:v>0</c:v>
                </c:pt>
                <c:pt idx="4429">
                  <c:v>0</c:v>
                </c:pt>
                <c:pt idx="4430">
                  <c:v>0</c:v>
                </c:pt>
                <c:pt idx="4431">
                  <c:v>0</c:v>
                </c:pt>
                <c:pt idx="4432">
                  <c:v>0</c:v>
                </c:pt>
                <c:pt idx="4433">
                  <c:v>0</c:v>
                </c:pt>
                <c:pt idx="4434">
                  <c:v>0</c:v>
                </c:pt>
                <c:pt idx="4435">
                  <c:v>0</c:v>
                </c:pt>
                <c:pt idx="4436">
                  <c:v>0</c:v>
                </c:pt>
                <c:pt idx="4437">
                  <c:v>0</c:v>
                </c:pt>
                <c:pt idx="4438">
                  <c:v>0</c:v>
                </c:pt>
                <c:pt idx="4439">
                  <c:v>0</c:v>
                </c:pt>
                <c:pt idx="4440">
                  <c:v>0</c:v>
                </c:pt>
                <c:pt idx="4441">
                  <c:v>0</c:v>
                </c:pt>
                <c:pt idx="4442">
                  <c:v>0</c:v>
                </c:pt>
                <c:pt idx="4443">
                  <c:v>0</c:v>
                </c:pt>
                <c:pt idx="4444">
                  <c:v>0</c:v>
                </c:pt>
                <c:pt idx="4445">
                  <c:v>0</c:v>
                </c:pt>
                <c:pt idx="4446">
                  <c:v>0</c:v>
                </c:pt>
                <c:pt idx="4447">
                  <c:v>0</c:v>
                </c:pt>
                <c:pt idx="4448">
                  <c:v>0</c:v>
                </c:pt>
                <c:pt idx="4449">
                  <c:v>0</c:v>
                </c:pt>
                <c:pt idx="4450">
                  <c:v>0</c:v>
                </c:pt>
                <c:pt idx="4451">
                  <c:v>0</c:v>
                </c:pt>
                <c:pt idx="4452">
                  <c:v>0</c:v>
                </c:pt>
                <c:pt idx="4453">
                  <c:v>0</c:v>
                </c:pt>
                <c:pt idx="4454">
                  <c:v>0</c:v>
                </c:pt>
                <c:pt idx="4455">
                  <c:v>0</c:v>
                </c:pt>
                <c:pt idx="4456">
                  <c:v>0</c:v>
                </c:pt>
                <c:pt idx="4457">
                  <c:v>0</c:v>
                </c:pt>
                <c:pt idx="4458">
                  <c:v>0</c:v>
                </c:pt>
                <c:pt idx="4459">
                  <c:v>0</c:v>
                </c:pt>
                <c:pt idx="4460">
                  <c:v>0</c:v>
                </c:pt>
                <c:pt idx="4461">
                  <c:v>0</c:v>
                </c:pt>
                <c:pt idx="4462">
                  <c:v>0</c:v>
                </c:pt>
                <c:pt idx="4463">
                  <c:v>0</c:v>
                </c:pt>
                <c:pt idx="4464">
                  <c:v>0</c:v>
                </c:pt>
                <c:pt idx="4465">
                  <c:v>0</c:v>
                </c:pt>
                <c:pt idx="4466">
                  <c:v>0</c:v>
                </c:pt>
                <c:pt idx="4467">
                  <c:v>0</c:v>
                </c:pt>
                <c:pt idx="4468">
                  <c:v>0</c:v>
                </c:pt>
                <c:pt idx="4469">
                  <c:v>0</c:v>
                </c:pt>
                <c:pt idx="4470">
                  <c:v>0</c:v>
                </c:pt>
                <c:pt idx="4471">
                  <c:v>0</c:v>
                </c:pt>
                <c:pt idx="4472">
                  <c:v>0</c:v>
                </c:pt>
                <c:pt idx="4473">
                  <c:v>0</c:v>
                </c:pt>
                <c:pt idx="4474">
                  <c:v>0</c:v>
                </c:pt>
                <c:pt idx="4475">
                  <c:v>0</c:v>
                </c:pt>
                <c:pt idx="4476">
                  <c:v>0</c:v>
                </c:pt>
                <c:pt idx="4477">
                  <c:v>0</c:v>
                </c:pt>
                <c:pt idx="4478">
                  <c:v>0</c:v>
                </c:pt>
                <c:pt idx="4479">
                  <c:v>0</c:v>
                </c:pt>
                <c:pt idx="4480">
                  <c:v>0</c:v>
                </c:pt>
                <c:pt idx="4481">
                  <c:v>0</c:v>
                </c:pt>
                <c:pt idx="4482">
                  <c:v>0</c:v>
                </c:pt>
                <c:pt idx="4483">
                  <c:v>0</c:v>
                </c:pt>
                <c:pt idx="4484">
                  <c:v>0</c:v>
                </c:pt>
                <c:pt idx="4485">
                  <c:v>0</c:v>
                </c:pt>
                <c:pt idx="4486">
                  <c:v>0</c:v>
                </c:pt>
                <c:pt idx="4487">
                  <c:v>0</c:v>
                </c:pt>
                <c:pt idx="4488">
                  <c:v>0</c:v>
                </c:pt>
                <c:pt idx="4489">
                  <c:v>0</c:v>
                </c:pt>
                <c:pt idx="4490">
                  <c:v>0</c:v>
                </c:pt>
                <c:pt idx="4491">
                  <c:v>0</c:v>
                </c:pt>
                <c:pt idx="4492">
                  <c:v>0</c:v>
                </c:pt>
                <c:pt idx="4493">
                  <c:v>0</c:v>
                </c:pt>
                <c:pt idx="4494">
                  <c:v>0</c:v>
                </c:pt>
                <c:pt idx="4495">
                  <c:v>0</c:v>
                </c:pt>
                <c:pt idx="4496">
                  <c:v>0</c:v>
                </c:pt>
                <c:pt idx="4497">
                  <c:v>0</c:v>
                </c:pt>
                <c:pt idx="4498">
                  <c:v>0</c:v>
                </c:pt>
                <c:pt idx="4499">
                  <c:v>0</c:v>
                </c:pt>
                <c:pt idx="4500">
                  <c:v>100</c:v>
                </c:pt>
                <c:pt idx="4501">
                  <c:v>100</c:v>
                </c:pt>
                <c:pt idx="4502">
                  <c:v>100</c:v>
                </c:pt>
                <c:pt idx="4503">
                  <c:v>100</c:v>
                </c:pt>
                <c:pt idx="4504">
                  <c:v>100</c:v>
                </c:pt>
                <c:pt idx="4505">
                  <c:v>100</c:v>
                </c:pt>
                <c:pt idx="4506">
                  <c:v>99</c:v>
                </c:pt>
                <c:pt idx="4507">
                  <c:v>93</c:v>
                </c:pt>
                <c:pt idx="4508">
                  <c:v>94</c:v>
                </c:pt>
                <c:pt idx="4509">
                  <c:v>92</c:v>
                </c:pt>
                <c:pt idx="4510">
                  <c:v>84</c:v>
                </c:pt>
                <c:pt idx="4511">
                  <c:v>68</c:v>
                </c:pt>
                <c:pt idx="4512">
                  <c:v>59</c:v>
                </c:pt>
                <c:pt idx="4513">
                  <c:v>32</c:v>
                </c:pt>
                <c:pt idx="4514">
                  <c:v>31</c:v>
                </c:pt>
                <c:pt idx="4515">
                  <c:v>18</c:v>
                </c:pt>
                <c:pt idx="4516">
                  <c:v>8</c:v>
                </c:pt>
                <c:pt idx="4517">
                  <c:v>5</c:v>
                </c:pt>
                <c:pt idx="4518">
                  <c:v>1</c:v>
                </c:pt>
                <c:pt idx="4519">
                  <c:v>1</c:v>
                </c:pt>
                <c:pt idx="4520">
                  <c:v>0</c:v>
                </c:pt>
                <c:pt idx="4521">
                  <c:v>1</c:v>
                </c:pt>
                <c:pt idx="4522">
                  <c:v>0</c:v>
                </c:pt>
                <c:pt idx="4523">
                  <c:v>0</c:v>
                </c:pt>
                <c:pt idx="4524">
                  <c:v>0</c:v>
                </c:pt>
                <c:pt idx="4525">
                  <c:v>0</c:v>
                </c:pt>
                <c:pt idx="4526">
                  <c:v>0</c:v>
                </c:pt>
                <c:pt idx="4527">
                  <c:v>0</c:v>
                </c:pt>
                <c:pt idx="4528">
                  <c:v>0</c:v>
                </c:pt>
                <c:pt idx="4529">
                  <c:v>0</c:v>
                </c:pt>
                <c:pt idx="4530">
                  <c:v>0</c:v>
                </c:pt>
                <c:pt idx="4531">
                  <c:v>0</c:v>
                </c:pt>
                <c:pt idx="4532">
                  <c:v>0</c:v>
                </c:pt>
                <c:pt idx="4533">
                  <c:v>0</c:v>
                </c:pt>
                <c:pt idx="4534">
                  <c:v>0</c:v>
                </c:pt>
                <c:pt idx="4535">
                  <c:v>0</c:v>
                </c:pt>
                <c:pt idx="4536">
                  <c:v>0</c:v>
                </c:pt>
                <c:pt idx="4537">
                  <c:v>0</c:v>
                </c:pt>
                <c:pt idx="4538">
                  <c:v>0</c:v>
                </c:pt>
                <c:pt idx="4539">
                  <c:v>0</c:v>
                </c:pt>
                <c:pt idx="4540">
                  <c:v>0</c:v>
                </c:pt>
                <c:pt idx="4541">
                  <c:v>0</c:v>
                </c:pt>
                <c:pt idx="4542">
                  <c:v>0</c:v>
                </c:pt>
                <c:pt idx="4543">
                  <c:v>0</c:v>
                </c:pt>
                <c:pt idx="4544">
                  <c:v>0</c:v>
                </c:pt>
                <c:pt idx="4545">
                  <c:v>0</c:v>
                </c:pt>
                <c:pt idx="4546">
                  <c:v>0</c:v>
                </c:pt>
                <c:pt idx="4547">
                  <c:v>0</c:v>
                </c:pt>
                <c:pt idx="4548">
                  <c:v>0</c:v>
                </c:pt>
                <c:pt idx="4549">
                  <c:v>0</c:v>
                </c:pt>
                <c:pt idx="4550">
                  <c:v>0</c:v>
                </c:pt>
                <c:pt idx="4551">
                  <c:v>0</c:v>
                </c:pt>
                <c:pt idx="4552">
                  <c:v>0</c:v>
                </c:pt>
                <c:pt idx="4553">
                  <c:v>0</c:v>
                </c:pt>
                <c:pt idx="4554">
                  <c:v>0</c:v>
                </c:pt>
                <c:pt idx="4555">
                  <c:v>0</c:v>
                </c:pt>
                <c:pt idx="4556">
                  <c:v>0</c:v>
                </c:pt>
                <c:pt idx="4557">
                  <c:v>0</c:v>
                </c:pt>
                <c:pt idx="4558">
                  <c:v>0</c:v>
                </c:pt>
                <c:pt idx="4559">
                  <c:v>0</c:v>
                </c:pt>
                <c:pt idx="4560">
                  <c:v>0</c:v>
                </c:pt>
                <c:pt idx="4561">
                  <c:v>0</c:v>
                </c:pt>
                <c:pt idx="4562">
                  <c:v>0</c:v>
                </c:pt>
                <c:pt idx="4563">
                  <c:v>0</c:v>
                </c:pt>
                <c:pt idx="4564">
                  <c:v>0</c:v>
                </c:pt>
                <c:pt idx="4565">
                  <c:v>0</c:v>
                </c:pt>
                <c:pt idx="4566">
                  <c:v>0</c:v>
                </c:pt>
                <c:pt idx="4567">
                  <c:v>0</c:v>
                </c:pt>
                <c:pt idx="4568">
                  <c:v>0</c:v>
                </c:pt>
                <c:pt idx="4569">
                  <c:v>0</c:v>
                </c:pt>
                <c:pt idx="4570">
                  <c:v>0</c:v>
                </c:pt>
                <c:pt idx="4571">
                  <c:v>0</c:v>
                </c:pt>
                <c:pt idx="4572">
                  <c:v>0</c:v>
                </c:pt>
                <c:pt idx="4573">
                  <c:v>0</c:v>
                </c:pt>
                <c:pt idx="4574">
                  <c:v>0</c:v>
                </c:pt>
                <c:pt idx="4575">
                  <c:v>0</c:v>
                </c:pt>
                <c:pt idx="4576">
                  <c:v>0</c:v>
                </c:pt>
                <c:pt idx="4577">
                  <c:v>0</c:v>
                </c:pt>
                <c:pt idx="4578">
                  <c:v>0</c:v>
                </c:pt>
                <c:pt idx="4579">
                  <c:v>0</c:v>
                </c:pt>
                <c:pt idx="4580">
                  <c:v>0</c:v>
                </c:pt>
                <c:pt idx="4581">
                  <c:v>0</c:v>
                </c:pt>
                <c:pt idx="4582">
                  <c:v>0</c:v>
                </c:pt>
                <c:pt idx="4583">
                  <c:v>0</c:v>
                </c:pt>
                <c:pt idx="4584">
                  <c:v>0</c:v>
                </c:pt>
                <c:pt idx="4585">
                  <c:v>0</c:v>
                </c:pt>
                <c:pt idx="4586">
                  <c:v>0</c:v>
                </c:pt>
                <c:pt idx="4587">
                  <c:v>0</c:v>
                </c:pt>
                <c:pt idx="4588">
                  <c:v>0</c:v>
                </c:pt>
                <c:pt idx="4589">
                  <c:v>0</c:v>
                </c:pt>
                <c:pt idx="4590">
                  <c:v>0</c:v>
                </c:pt>
                <c:pt idx="4591">
                  <c:v>0</c:v>
                </c:pt>
                <c:pt idx="4592">
                  <c:v>0</c:v>
                </c:pt>
                <c:pt idx="4593">
                  <c:v>0</c:v>
                </c:pt>
                <c:pt idx="4594">
                  <c:v>0</c:v>
                </c:pt>
                <c:pt idx="4595">
                  <c:v>0</c:v>
                </c:pt>
                <c:pt idx="4596">
                  <c:v>0</c:v>
                </c:pt>
                <c:pt idx="4597">
                  <c:v>0</c:v>
                </c:pt>
                <c:pt idx="4598">
                  <c:v>0</c:v>
                </c:pt>
                <c:pt idx="4599">
                  <c:v>0</c:v>
                </c:pt>
                <c:pt idx="4600">
                  <c:v>100</c:v>
                </c:pt>
                <c:pt idx="4601">
                  <c:v>100</c:v>
                </c:pt>
                <c:pt idx="4602">
                  <c:v>100</c:v>
                </c:pt>
                <c:pt idx="4603">
                  <c:v>100</c:v>
                </c:pt>
                <c:pt idx="4604">
                  <c:v>100</c:v>
                </c:pt>
                <c:pt idx="4605">
                  <c:v>100</c:v>
                </c:pt>
                <c:pt idx="4606">
                  <c:v>100</c:v>
                </c:pt>
                <c:pt idx="4607">
                  <c:v>99</c:v>
                </c:pt>
                <c:pt idx="4608">
                  <c:v>99</c:v>
                </c:pt>
                <c:pt idx="4609">
                  <c:v>94</c:v>
                </c:pt>
                <c:pt idx="4610">
                  <c:v>89</c:v>
                </c:pt>
                <c:pt idx="4611">
                  <c:v>70</c:v>
                </c:pt>
                <c:pt idx="4612">
                  <c:v>49</c:v>
                </c:pt>
                <c:pt idx="4613">
                  <c:v>44</c:v>
                </c:pt>
                <c:pt idx="4614">
                  <c:v>28</c:v>
                </c:pt>
                <c:pt idx="4615">
                  <c:v>25</c:v>
                </c:pt>
                <c:pt idx="4616">
                  <c:v>12</c:v>
                </c:pt>
                <c:pt idx="4617">
                  <c:v>10</c:v>
                </c:pt>
                <c:pt idx="4618">
                  <c:v>1</c:v>
                </c:pt>
                <c:pt idx="4619">
                  <c:v>1</c:v>
                </c:pt>
                <c:pt idx="4620">
                  <c:v>1</c:v>
                </c:pt>
                <c:pt idx="4621">
                  <c:v>0</c:v>
                </c:pt>
                <c:pt idx="4622">
                  <c:v>0</c:v>
                </c:pt>
                <c:pt idx="4623">
                  <c:v>0</c:v>
                </c:pt>
                <c:pt idx="4624">
                  <c:v>0</c:v>
                </c:pt>
                <c:pt idx="4625">
                  <c:v>0</c:v>
                </c:pt>
                <c:pt idx="4626">
                  <c:v>0</c:v>
                </c:pt>
                <c:pt idx="4627">
                  <c:v>0</c:v>
                </c:pt>
                <c:pt idx="4628">
                  <c:v>0</c:v>
                </c:pt>
                <c:pt idx="4629">
                  <c:v>0</c:v>
                </c:pt>
                <c:pt idx="4630">
                  <c:v>0</c:v>
                </c:pt>
                <c:pt idx="4631">
                  <c:v>0</c:v>
                </c:pt>
                <c:pt idx="4632">
                  <c:v>0</c:v>
                </c:pt>
                <c:pt idx="4633">
                  <c:v>0</c:v>
                </c:pt>
                <c:pt idx="4634">
                  <c:v>0</c:v>
                </c:pt>
                <c:pt idx="4635">
                  <c:v>0</c:v>
                </c:pt>
                <c:pt idx="4636">
                  <c:v>0</c:v>
                </c:pt>
                <c:pt idx="4637">
                  <c:v>0</c:v>
                </c:pt>
                <c:pt idx="4638">
                  <c:v>0</c:v>
                </c:pt>
                <c:pt idx="4639">
                  <c:v>0</c:v>
                </c:pt>
                <c:pt idx="4640">
                  <c:v>0</c:v>
                </c:pt>
                <c:pt idx="4641">
                  <c:v>0</c:v>
                </c:pt>
                <c:pt idx="4642">
                  <c:v>0</c:v>
                </c:pt>
                <c:pt idx="4643">
                  <c:v>0</c:v>
                </c:pt>
                <c:pt idx="4644">
                  <c:v>0</c:v>
                </c:pt>
                <c:pt idx="4645">
                  <c:v>0</c:v>
                </c:pt>
                <c:pt idx="4646">
                  <c:v>0</c:v>
                </c:pt>
                <c:pt idx="4647">
                  <c:v>0</c:v>
                </c:pt>
                <c:pt idx="4648">
                  <c:v>0</c:v>
                </c:pt>
                <c:pt idx="4649">
                  <c:v>0</c:v>
                </c:pt>
                <c:pt idx="4650">
                  <c:v>0</c:v>
                </c:pt>
                <c:pt idx="4651">
                  <c:v>0</c:v>
                </c:pt>
                <c:pt idx="4652">
                  <c:v>0</c:v>
                </c:pt>
                <c:pt idx="4653">
                  <c:v>0</c:v>
                </c:pt>
                <c:pt idx="4654">
                  <c:v>0</c:v>
                </c:pt>
                <c:pt idx="4655">
                  <c:v>0</c:v>
                </c:pt>
                <c:pt idx="4656">
                  <c:v>0</c:v>
                </c:pt>
                <c:pt idx="4657">
                  <c:v>0</c:v>
                </c:pt>
                <c:pt idx="4658">
                  <c:v>0</c:v>
                </c:pt>
                <c:pt idx="4659">
                  <c:v>0</c:v>
                </c:pt>
                <c:pt idx="4660">
                  <c:v>0</c:v>
                </c:pt>
                <c:pt idx="4661">
                  <c:v>0</c:v>
                </c:pt>
                <c:pt idx="4662">
                  <c:v>0</c:v>
                </c:pt>
                <c:pt idx="4663">
                  <c:v>0</c:v>
                </c:pt>
                <c:pt idx="4664">
                  <c:v>0</c:v>
                </c:pt>
                <c:pt idx="4665">
                  <c:v>0</c:v>
                </c:pt>
                <c:pt idx="4666">
                  <c:v>0</c:v>
                </c:pt>
                <c:pt idx="4667">
                  <c:v>0</c:v>
                </c:pt>
                <c:pt idx="4668">
                  <c:v>0</c:v>
                </c:pt>
                <c:pt idx="4669">
                  <c:v>0</c:v>
                </c:pt>
                <c:pt idx="4670">
                  <c:v>0</c:v>
                </c:pt>
                <c:pt idx="4671">
                  <c:v>0</c:v>
                </c:pt>
                <c:pt idx="4672">
                  <c:v>0</c:v>
                </c:pt>
                <c:pt idx="4673">
                  <c:v>0</c:v>
                </c:pt>
                <c:pt idx="4674">
                  <c:v>0</c:v>
                </c:pt>
                <c:pt idx="4675">
                  <c:v>0</c:v>
                </c:pt>
                <c:pt idx="4676">
                  <c:v>0</c:v>
                </c:pt>
                <c:pt idx="4677">
                  <c:v>0</c:v>
                </c:pt>
                <c:pt idx="4678">
                  <c:v>0</c:v>
                </c:pt>
                <c:pt idx="4679">
                  <c:v>0</c:v>
                </c:pt>
                <c:pt idx="4680">
                  <c:v>0</c:v>
                </c:pt>
                <c:pt idx="4681">
                  <c:v>0</c:v>
                </c:pt>
                <c:pt idx="4682">
                  <c:v>0</c:v>
                </c:pt>
                <c:pt idx="4683">
                  <c:v>0</c:v>
                </c:pt>
                <c:pt idx="4684">
                  <c:v>0</c:v>
                </c:pt>
                <c:pt idx="4685">
                  <c:v>0</c:v>
                </c:pt>
                <c:pt idx="4686">
                  <c:v>0</c:v>
                </c:pt>
                <c:pt idx="4687">
                  <c:v>0</c:v>
                </c:pt>
                <c:pt idx="4688">
                  <c:v>0</c:v>
                </c:pt>
                <c:pt idx="4689">
                  <c:v>0</c:v>
                </c:pt>
                <c:pt idx="4690">
                  <c:v>0</c:v>
                </c:pt>
                <c:pt idx="4691">
                  <c:v>0</c:v>
                </c:pt>
                <c:pt idx="4692">
                  <c:v>0</c:v>
                </c:pt>
                <c:pt idx="4693">
                  <c:v>0</c:v>
                </c:pt>
                <c:pt idx="4694">
                  <c:v>0</c:v>
                </c:pt>
                <c:pt idx="4695">
                  <c:v>0</c:v>
                </c:pt>
                <c:pt idx="4696">
                  <c:v>0</c:v>
                </c:pt>
                <c:pt idx="4697">
                  <c:v>0</c:v>
                </c:pt>
                <c:pt idx="4698">
                  <c:v>0</c:v>
                </c:pt>
                <c:pt idx="4699">
                  <c:v>0</c:v>
                </c:pt>
                <c:pt idx="4700">
                  <c:v>100</c:v>
                </c:pt>
                <c:pt idx="4701">
                  <c:v>100</c:v>
                </c:pt>
                <c:pt idx="4702">
                  <c:v>100</c:v>
                </c:pt>
                <c:pt idx="4703">
                  <c:v>100</c:v>
                </c:pt>
                <c:pt idx="4704">
                  <c:v>100</c:v>
                </c:pt>
                <c:pt idx="4705">
                  <c:v>100</c:v>
                </c:pt>
                <c:pt idx="4706">
                  <c:v>100</c:v>
                </c:pt>
                <c:pt idx="4707">
                  <c:v>100</c:v>
                </c:pt>
                <c:pt idx="4708">
                  <c:v>98</c:v>
                </c:pt>
                <c:pt idx="4709">
                  <c:v>92</c:v>
                </c:pt>
                <c:pt idx="4710">
                  <c:v>90</c:v>
                </c:pt>
                <c:pt idx="4711">
                  <c:v>81</c:v>
                </c:pt>
                <c:pt idx="4712">
                  <c:v>62</c:v>
                </c:pt>
                <c:pt idx="4713">
                  <c:v>46</c:v>
                </c:pt>
                <c:pt idx="4714">
                  <c:v>35</c:v>
                </c:pt>
                <c:pt idx="4715">
                  <c:v>20</c:v>
                </c:pt>
                <c:pt idx="4716">
                  <c:v>7</c:v>
                </c:pt>
                <c:pt idx="4717">
                  <c:v>6</c:v>
                </c:pt>
                <c:pt idx="4718">
                  <c:v>4</c:v>
                </c:pt>
                <c:pt idx="4719">
                  <c:v>1</c:v>
                </c:pt>
                <c:pt idx="4720">
                  <c:v>0</c:v>
                </c:pt>
                <c:pt idx="4721">
                  <c:v>0</c:v>
                </c:pt>
                <c:pt idx="4722">
                  <c:v>0</c:v>
                </c:pt>
                <c:pt idx="4723">
                  <c:v>0</c:v>
                </c:pt>
                <c:pt idx="4724">
                  <c:v>0</c:v>
                </c:pt>
                <c:pt idx="4725">
                  <c:v>0</c:v>
                </c:pt>
                <c:pt idx="4726">
                  <c:v>0</c:v>
                </c:pt>
                <c:pt idx="4727">
                  <c:v>0</c:v>
                </c:pt>
                <c:pt idx="4728">
                  <c:v>0</c:v>
                </c:pt>
                <c:pt idx="4729">
                  <c:v>0</c:v>
                </c:pt>
                <c:pt idx="4730">
                  <c:v>0</c:v>
                </c:pt>
                <c:pt idx="4731">
                  <c:v>0</c:v>
                </c:pt>
                <c:pt idx="4732">
                  <c:v>0</c:v>
                </c:pt>
                <c:pt idx="4733">
                  <c:v>0</c:v>
                </c:pt>
                <c:pt idx="4734">
                  <c:v>0</c:v>
                </c:pt>
                <c:pt idx="4735">
                  <c:v>0</c:v>
                </c:pt>
                <c:pt idx="4736">
                  <c:v>0</c:v>
                </c:pt>
                <c:pt idx="4737">
                  <c:v>0</c:v>
                </c:pt>
                <c:pt idx="4738">
                  <c:v>0</c:v>
                </c:pt>
                <c:pt idx="4739">
                  <c:v>0</c:v>
                </c:pt>
                <c:pt idx="4740">
                  <c:v>0</c:v>
                </c:pt>
                <c:pt idx="4741">
                  <c:v>0</c:v>
                </c:pt>
                <c:pt idx="4742">
                  <c:v>0</c:v>
                </c:pt>
                <c:pt idx="4743">
                  <c:v>0</c:v>
                </c:pt>
                <c:pt idx="4744">
                  <c:v>0</c:v>
                </c:pt>
                <c:pt idx="4745">
                  <c:v>0</c:v>
                </c:pt>
                <c:pt idx="4746">
                  <c:v>0</c:v>
                </c:pt>
                <c:pt idx="4747">
                  <c:v>0</c:v>
                </c:pt>
                <c:pt idx="4748">
                  <c:v>0</c:v>
                </c:pt>
                <c:pt idx="4749">
                  <c:v>0</c:v>
                </c:pt>
                <c:pt idx="4750">
                  <c:v>0</c:v>
                </c:pt>
                <c:pt idx="4751">
                  <c:v>0</c:v>
                </c:pt>
                <c:pt idx="4752">
                  <c:v>0</c:v>
                </c:pt>
                <c:pt idx="4753">
                  <c:v>0</c:v>
                </c:pt>
                <c:pt idx="4754">
                  <c:v>0</c:v>
                </c:pt>
                <c:pt idx="4755">
                  <c:v>0</c:v>
                </c:pt>
                <c:pt idx="4756">
                  <c:v>0</c:v>
                </c:pt>
                <c:pt idx="4757">
                  <c:v>0</c:v>
                </c:pt>
                <c:pt idx="4758">
                  <c:v>0</c:v>
                </c:pt>
                <c:pt idx="4759">
                  <c:v>0</c:v>
                </c:pt>
                <c:pt idx="4760">
                  <c:v>0</c:v>
                </c:pt>
                <c:pt idx="4761">
                  <c:v>0</c:v>
                </c:pt>
                <c:pt idx="4762">
                  <c:v>0</c:v>
                </c:pt>
                <c:pt idx="4763">
                  <c:v>0</c:v>
                </c:pt>
                <c:pt idx="4764">
                  <c:v>0</c:v>
                </c:pt>
                <c:pt idx="4765">
                  <c:v>0</c:v>
                </c:pt>
                <c:pt idx="4766">
                  <c:v>0</c:v>
                </c:pt>
                <c:pt idx="4767">
                  <c:v>0</c:v>
                </c:pt>
                <c:pt idx="4768">
                  <c:v>0</c:v>
                </c:pt>
                <c:pt idx="4769">
                  <c:v>0</c:v>
                </c:pt>
                <c:pt idx="4770">
                  <c:v>0</c:v>
                </c:pt>
                <c:pt idx="4771">
                  <c:v>0</c:v>
                </c:pt>
                <c:pt idx="4772">
                  <c:v>0</c:v>
                </c:pt>
                <c:pt idx="4773">
                  <c:v>0</c:v>
                </c:pt>
                <c:pt idx="4774">
                  <c:v>0</c:v>
                </c:pt>
                <c:pt idx="4775">
                  <c:v>0</c:v>
                </c:pt>
                <c:pt idx="4776">
                  <c:v>0</c:v>
                </c:pt>
                <c:pt idx="4777">
                  <c:v>0</c:v>
                </c:pt>
                <c:pt idx="4778">
                  <c:v>0</c:v>
                </c:pt>
                <c:pt idx="4779">
                  <c:v>0</c:v>
                </c:pt>
                <c:pt idx="4780">
                  <c:v>0</c:v>
                </c:pt>
                <c:pt idx="4781">
                  <c:v>0</c:v>
                </c:pt>
                <c:pt idx="4782">
                  <c:v>0</c:v>
                </c:pt>
                <c:pt idx="4783">
                  <c:v>0</c:v>
                </c:pt>
                <c:pt idx="4784">
                  <c:v>0</c:v>
                </c:pt>
                <c:pt idx="4785">
                  <c:v>0</c:v>
                </c:pt>
                <c:pt idx="4786">
                  <c:v>0</c:v>
                </c:pt>
                <c:pt idx="4787">
                  <c:v>0</c:v>
                </c:pt>
                <c:pt idx="4788">
                  <c:v>0</c:v>
                </c:pt>
                <c:pt idx="4789">
                  <c:v>0</c:v>
                </c:pt>
                <c:pt idx="4790">
                  <c:v>0</c:v>
                </c:pt>
                <c:pt idx="4791">
                  <c:v>0</c:v>
                </c:pt>
                <c:pt idx="4792">
                  <c:v>0</c:v>
                </c:pt>
                <c:pt idx="4793">
                  <c:v>0</c:v>
                </c:pt>
                <c:pt idx="4794">
                  <c:v>0</c:v>
                </c:pt>
                <c:pt idx="4795">
                  <c:v>0</c:v>
                </c:pt>
                <c:pt idx="4796">
                  <c:v>0</c:v>
                </c:pt>
                <c:pt idx="4797">
                  <c:v>0</c:v>
                </c:pt>
                <c:pt idx="4798">
                  <c:v>0</c:v>
                </c:pt>
                <c:pt idx="4799">
                  <c:v>0</c:v>
                </c:pt>
                <c:pt idx="4800">
                  <c:v>100</c:v>
                </c:pt>
                <c:pt idx="4801">
                  <c:v>100</c:v>
                </c:pt>
                <c:pt idx="4802">
                  <c:v>100</c:v>
                </c:pt>
                <c:pt idx="4803">
                  <c:v>100</c:v>
                </c:pt>
                <c:pt idx="4804">
                  <c:v>100</c:v>
                </c:pt>
                <c:pt idx="4805">
                  <c:v>100</c:v>
                </c:pt>
                <c:pt idx="4806">
                  <c:v>100</c:v>
                </c:pt>
                <c:pt idx="4807">
                  <c:v>100</c:v>
                </c:pt>
                <c:pt idx="4808">
                  <c:v>100</c:v>
                </c:pt>
                <c:pt idx="4809">
                  <c:v>97</c:v>
                </c:pt>
                <c:pt idx="4810">
                  <c:v>90</c:v>
                </c:pt>
                <c:pt idx="4811">
                  <c:v>85</c:v>
                </c:pt>
                <c:pt idx="4812">
                  <c:v>66</c:v>
                </c:pt>
                <c:pt idx="4813">
                  <c:v>57</c:v>
                </c:pt>
                <c:pt idx="4814">
                  <c:v>48</c:v>
                </c:pt>
                <c:pt idx="4815">
                  <c:v>22</c:v>
                </c:pt>
                <c:pt idx="4816">
                  <c:v>12</c:v>
                </c:pt>
                <c:pt idx="4817">
                  <c:v>11</c:v>
                </c:pt>
                <c:pt idx="4818">
                  <c:v>10</c:v>
                </c:pt>
                <c:pt idx="4819">
                  <c:v>3</c:v>
                </c:pt>
                <c:pt idx="4820">
                  <c:v>1</c:v>
                </c:pt>
                <c:pt idx="4821">
                  <c:v>0</c:v>
                </c:pt>
                <c:pt idx="4822">
                  <c:v>0</c:v>
                </c:pt>
                <c:pt idx="4823">
                  <c:v>0</c:v>
                </c:pt>
                <c:pt idx="4824">
                  <c:v>0</c:v>
                </c:pt>
                <c:pt idx="4825">
                  <c:v>0</c:v>
                </c:pt>
                <c:pt idx="4826">
                  <c:v>0</c:v>
                </c:pt>
                <c:pt idx="4827">
                  <c:v>0</c:v>
                </c:pt>
                <c:pt idx="4828">
                  <c:v>0</c:v>
                </c:pt>
                <c:pt idx="4829">
                  <c:v>0</c:v>
                </c:pt>
                <c:pt idx="4830">
                  <c:v>0</c:v>
                </c:pt>
                <c:pt idx="4831">
                  <c:v>0</c:v>
                </c:pt>
                <c:pt idx="4832">
                  <c:v>0</c:v>
                </c:pt>
                <c:pt idx="4833">
                  <c:v>0</c:v>
                </c:pt>
                <c:pt idx="4834">
                  <c:v>0</c:v>
                </c:pt>
                <c:pt idx="4835">
                  <c:v>0</c:v>
                </c:pt>
                <c:pt idx="4836">
                  <c:v>0</c:v>
                </c:pt>
                <c:pt idx="4837">
                  <c:v>0</c:v>
                </c:pt>
                <c:pt idx="4838">
                  <c:v>0</c:v>
                </c:pt>
                <c:pt idx="4839">
                  <c:v>0</c:v>
                </c:pt>
                <c:pt idx="4840">
                  <c:v>0</c:v>
                </c:pt>
                <c:pt idx="4841">
                  <c:v>0</c:v>
                </c:pt>
                <c:pt idx="4842">
                  <c:v>0</c:v>
                </c:pt>
                <c:pt idx="4843">
                  <c:v>0</c:v>
                </c:pt>
                <c:pt idx="4844">
                  <c:v>0</c:v>
                </c:pt>
                <c:pt idx="4845">
                  <c:v>0</c:v>
                </c:pt>
                <c:pt idx="4846">
                  <c:v>0</c:v>
                </c:pt>
                <c:pt idx="4847">
                  <c:v>0</c:v>
                </c:pt>
                <c:pt idx="4848">
                  <c:v>0</c:v>
                </c:pt>
                <c:pt idx="4849">
                  <c:v>0</c:v>
                </c:pt>
                <c:pt idx="4850">
                  <c:v>0</c:v>
                </c:pt>
                <c:pt idx="4851">
                  <c:v>0</c:v>
                </c:pt>
                <c:pt idx="4852">
                  <c:v>0</c:v>
                </c:pt>
                <c:pt idx="4853">
                  <c:v>0</c:v>
                </c:pt>
                <c:pt idx="4854">
                  <c:v>0</c:v>
                </c:pt>
                <c:pt idx="4855">
                  <c:v>0</c:v>
                </c:pt>
                <c:pt idx="4856">
                  <c:v>0</c:v>
                </c:pt>
                <c:pt idx="4857">
                  <c:v>0</c:v>
                </c:pt>
                <c:pt idx="4858">
                  <c:v>0</c:v>
                </c:pt>
                <c:pt idx="4859">
                  <c:v>0</c:v>
                </c:pt>
                <c:pt idx="4860">
                  <c:v>0</c:v>
                </c:pt>
                <c:pt idx="4861">
                  <c:v>0</c:v>
                </c:pt>
                <c:pt idx="4862">
                  <c:v>0</c:v>
                </c:pt>
                <c:pt idx="4863">
                  <c:v>0</c:v>
                </c:pt>
                <c:pt idx="4864">
                  <c:v>0</c:v>
                </c:pt>
                <c:pt idx="4865">
                  <c:v>0</c:v>
                </c:pt>
                <c:pt idx="4866">
                  <c:v>0</c:v>
                </c:pt>
                <c:pt idx="4867">
                  <c:v>0</c:v>
                </c:pt>
                <c:pt idx="4868">
                  <c:v>0</c:v>
                </c:pt>
                <c:pt idx="4869">
                  <c:v>0</c:v>
                </c:pt>
                <c:pt idx="4870">
                  <c:v>0</c:v>
                </c:pt>
                <c:pt idx="4871">
                  <c:v>0</c:v>
                </c:pt>
                <c:pt idx="4872">
                  <c:v>0</c:v>
                </c:pt>
                <c:pt idx="4873">
                  <c:v>0</c:v>
                </c:pt>
                <c:pt idx="4874">
                  <c:v>0</c:v>
                </c:pt>
                <c:pt idx="4875">
                  <c:v>0</c:v>
                </c:pt>
                <c:pt idx="4876">
                  <c:v>0</c:v>
                </c:pt>
                <c:pt idx="4877">
                  <c:v>0</c:v>
                </c:pt>
                <c:pt idx="4878">
                  <c:v>0</c:v>
                </c:pt>
                <c:pt idx="4879">
                  <c:v>0</c:v>
                </c:pt>
                <c:pt idx="4880">
                  <c:v>0</c:v>
                </c:pt>
                <c:pt idx="4881">
                  <c:v>0</c:v>
                </c:pt>
                <c:pt idx="4882">
                  <c:v>0</c:v>
                </c:pt>
                <c:pt idx="4883">
                  <c:v>0</c:v>
                </c:pt>
                <c:pt idx="4884">
                  <c:v>0</c:v>
                </c:pt>
                <c:pt idx="4885">
                  <c:v>0</c:v>
                </c:pt>
                <c:pt idx="4886">
                  <c:v>0</c:v>
                </c:pt>
                <c:pt idx="4887">
                  <c:v>0</c:v>
                </c:pt>
                <c:pt idx="4888">
                  <c:v>0</c:v>
                </c:pt>
                <c:pt idx="4889">
                  <c:v>0</c:v>
                </c:pt>
                <c:pt idx="4890">
                  <c:v>0</c:v>
                </c:pt>
                <c:pt idx="4891">
                  <c:v>0</c:v>
                </c:pt>
                <c:pt idx="4892">
                  <c:v>0</c:v>
                </c:pt>
                <c:pt idx="4893">
                  <c:v>0</c:v>
                </c:pt>
                <c:pt idx="4894">
                  <c:v>0</c:v>
                </c:pt>
                <c:pt idx="4895">
                  <c:v>0</c:v>
                </c:pt>
                <c:pt idx="4896">
                  <c:v>0</c:v>
                </c:pt>
                <c:pt idx="4897">
                  <c:v>0</c:v>
                </c:pt>
                <c:pt idx="4898">
                  <c:v>0</c:v>
                </c:pt>
                <c:pt idx="4899">
                  <c:v>0</c:v>
                </c:pt>
                <c:pt idx="4900">
                  <c:v>100</c:v>
                </c:pt>
                <c:pt idx="4901">
                  <c:v>100</c:v>
                </c:pt>
                <c:pt idx="4902">
                  <c:v>100</c:v>
                </c:pt>
                <c:pt idx="4903">
                  <c:v>100</c:v>
                </c:pt>
                <c:pt idx="4904">
                  <c:v>100</c:v>
                </c:pt>
                <c:pt idx="4905">
                  <c:v>100</c:v>
                </c:pt>
                <c:pt idx="4906">
                  <c:v>100</c:v>
                </c:pt>
                <c:pt idx="4907">
                  <c:v>100</c:v>
                </c:pt>
                <c:pt idx="4908">
                  <c:v>99</c:v>
                </c:pt>
                <c:pt idx="4909">
                  <c:v>95</c:v>
                </c:pt>
                <c:pt idx="4910">
                  <c:v>95</c:v>
                </c:pt>
                <c:pt idx="4911">
                  <c:v>82</c:v>
                </c:pt>
                <c:pt idx="4912">
                  <c:v>71</c:v>
                </c:pt>
                <c:pt idx="4913">
                  <c:v>63</c:v>
                </c:pt>
                <c:pt idx="4914">
                  <c:v>49</c:v>
                </c:pt>
                <c:pt idx="4915">
                  <c:v>32</c:v>
                </c:pt>
                <c:pt idx="4916">
                  <c:v>22</c:v>
                </c:pt>
                <c:pt idx="4917">
                  <c:v>17</c:v>
                </c:pt>
                <c:pt idx="4918">
                  <c:v>8</c:v>
                </c:pt>
                <c:pt idx="4919">
                  <c:v>2</c:v>
                </c:pt>
                <c:pt idx="4920">
                  <c:v>1</c:v>
                </c:pt>
                <c:pt idx="4921">
                  <c:v>1</c:v>
                </c:pt>
                <c:pt idx="4922">
                  <c:v>1</c:v>
                </c:pt>
                <c:pt idx="4923">
                  <c:v>0</c:v>
                </c:pt>
                <c:pt idx="4924">
                  <c:v>0</c:v>
                </c:pt>
                <c:pt idx="4925">
                  <c:v>0</c:v>
                </c:pt>
                <c:pt idx="4926">
                  <c:v>0</c:v>
                </c:pt>
                <c:pt idx="4927">
                  <c:v>0</c:v>
                </c:pt>
                <c:pt idx="4928">
                  <c:v>0</c:v>
                </c:pt>
                <c:pt idx="4929">
                  <c:v>0</c:v>
                </c:pt>
                <c:pt idx="4930">
                  <c:v>0</c:v>
                </c:pt>
                <c:pt idx="4931">
                  <c:v>0</c:v>
                </c:pt>
                <c:pt idx="4932">
                  <c:v>0</c:v>
                </c:pt>
                <c:pt idx="4933">
                  <c:v>0</c:v>
                </c:pt>
                <c:pt idx="4934">
                  <c:v>0</c:v>
                </c:pt>
                <c:pt idx="4935">
                  <c:v>0</c:v>
                </c:pt>
                <c:pt idx="4936">
                  <c:v>0</c:v>
                </c:pt>
                <c:pt idx="4937">
                  <c:v>0</c:v>
                </c:pt>
                <c:pt idx="4938">
                  <c:v>0</c:v>
                </c:pt>
                <c:pt idx="4939">
                  <c:v>0</c:v>
                </c:pt>
                <c:pt idx="4940">
                  <c:v>0</c:v>
                </c:pt>
                <c:pt idx="4941">
                  <c:v>0</c:v>
                </c:pt>
                <c:pt idx="4942">
                  <c:v>0</c:v>
                </c:pt>
                <c:pt idx="4943">
                  <c:v>0</c:v>
                </c:pt>
                <c:pt idx="4944">
                  <c:v>0</c:v>
                </c:pt>
                <c:pt idx="4945">
                  <c:v>0</c:v>
                </c:pt>
                <c:pt idx="4946">
                  <c:v>0</c:v>
                </c:pt>
                <c:pt idx="4947">
                  <c:v>0</c:v>
                </c:pt>
                <c:pt idx="4948">
                  <c:v>0</c:v>
                </c:pt>
                <c:pt idx="4949">
                  <c:v>0</c:v>
                </c:pt>
                <c:pt idx="4950">
                  <c:v>0</c:v>
                </c:pt>
                <c:pt idx="4951">
                  <c:v>0</c:v>
                </c:pt>
                <c:pt idx="4952">
                  <c:v>0</c:v>
                </c:pt>
                <c:pt idx="4953">
                  <c:v>0</c:v>
                </c:pt>
                <c:pt idx="4954">
                  <c:v>0</c:v>
                </c:pt>
                <c:pt idx="4955">
                  <c:v>0</c:v>
                </c:pt>
                <c:pt idx="4956">
                  <c:v>0</c:v>
                </c:pt>
                <c:pt idx="4957">
                  <c:v>0</c:v>
                </c:pt>
                <c:pt idx="4958">
                  <c:v>0</c:v>
                </c:pt>
                <c:pt idx="4959">
                  <c:v>0</c:v>
                </c:pt>
                <c:pt idx="4960">
                  <c:v>0</c:v>
                </c:pt>
                <c:pt idx="4961">
                  <c:v>0</c:v>
                </c:pt>
                <c:pt idx="4962">
                  <c:v>0</c:v>
                </c:pt>
                <c:pt idx="4963">
                  <c:v>0</c:v>
                </c:pt>
                <c:pt idx="4964">
                  <c:v>0</c:v>
                </c:pt>
                <c:pt idx="4965">
                  <c:v>0</c:v>
                </c:pt>
                <c:pt idx="4966">
                  <c:v>0</c:v>
                </c:pt>
                <c:pt idx="4967">
                  <c:v>0</c:v>
                </c:pt>
                <c:pt idx="4968">
                  <c:v>0</c:v>
                </c:pt>
                <c:pt idx="4969">
                  <c:v>0</c:v>
                </c:pt>
                <c:pt idx="4970">
                  <c:v>0</c:v>
                </c:pt>
                <c:pt idx="4971">
                  <c:v>0</c:v>
                </c:pt>
                <c:pt idx="4972">
                  <c:v>0</c:v>
                </c:pt>
                <c:pt idx="4973">
                  <c:v>0</c:v>
                </c:pt>
                <c:pt idx="4974">
                  <c:v>0</c:v>
                </c:pt>
                <c:pt idx="4975">
                  <c:v>0</c:v>
                </c:pt>
                <c:pt idx="4976">
                  <c:v>0</c:v>
                </c:pt>
                <c:pt idx="4977">
                  <c:v>0</c:v>
                </c:pt>
                <c:pt idx="4978">
                  <c:v>0</c:v>
                </c:pt>
                <c:pt idx="4979">
                  <c:v>0</c:v>
                </c:pt>
                <c:pt idx="4980">
                  <c:v>0</c:v>
                </c:pt>
                <c:pt idx="4981">
                  <c:v>0</c:v>
                </c:pt>
                <c:pt idx="4982">
                  <c:v>0</c:v>
                </c:pt>
                <c:pt idx="4983">
                  <c:v>0</c:v>
                </c:pt>
                <c:pt idx="4984">
                  <c:v>0</c:v>
                </c:pt>
                <c:pt idx="4985">
                  <c:v>0</c:v>
                </c:pt>
                <c:pt idx="4986">
                  <c:v>0</c:v>
                </c:pt>
                <c:pt idx="4987">
                  <c:v>0</c:v>
                </c:pt>
                <c:pt idx="4988">
                  <c:v>0</c:v>
                </c:pt>
                <c:pt idx="4989">
                  <c:v>0</c:v>
                </c:pt>
                <c:pt idx="4990">
                  <c:v>0</c:v>
                </c:pt>
                <c:pt idx="4991">
                  <c:v>0</c:v>
                </c:pt>
                <c:pt idx="4992">
                  <c:v>0</c:v>
                </c:pt>
                <c:pt idx="4993">
                  <c:v>0</c:v>
                </c:pt>
                <c:pt idx="4994">
                  <c:v>0</c:v>
                </c:pt>
                <c:pt idx="4995">
                  <c:v>0</c:v>
                </c:pt>
                <c:pt idx="4996">
                  <c:v>0</c:v>
                </c:pt>
                <c:pt idx="4997">
                  <c:v>0</c:v>
                </c:pt>
                <c:pt idx="4998">
                  <c:v>0</c:v>
                </c:pt>
                <c:pt idx="4999">
                  <c:v>0</c:v>
                </c:pt>
                <c:pt idx="5000">
                  <c:v>100</c:v>
                </c:pt>
                <c:pt idx="5001">
                  <c:v>100</c:v>
                </c:pt>
                <c:pt idx="5002">
                  <c:v>100</c:v>
                </c:pt>
                <c:pt idx="5003">
                  <c:v>100</c:v>
                </c:pt>
                <c:pt idx="5004">
                  <c:v>100</c:v>
                </c:pt>
                <c:pt idx="5005">
                  <c:v>100</c:v>
                </c:pt>
                <c:pt idx="5006">
                  <c:v>100</c:v>
                </c:pt>
                <c:pt idx="5007">
                  <c:v>100</c:v>
                </c:pt>
                <c:pt idx="5008">
                  <c:v>100</c:v>
                </c:pt>
                <c:pt idx="5009">
                  <c:v>98</c:v>
                </c:pt>
                <c:pt idx="5010">
                  <c:v>99</c:v>
                </c:pt>
                <c:pt idx="5011">
                  <c:v>90</c:v>
                </c:pt>
                <c:pt idx="5012">
                  <c:v>76</c:v>
                </c:pt>
                <c:pt idx="5013">
                  <c:v>56</c:v>
                </c:pt>
                <c:pt idx="5014">
                  <c:v>51</c:v>
                </c:pt>
                <c:pt idx="5015">
                  <c:v>37</c:v>
                </c:pt>
                <c:pt idx="5016">
                  <c:v>22</c:v>
                </c:pt>
                <c:pt idx="5017">
                  <c:v>12</c:v>
                </c:pt>
                <c:pt idx="5018">
                  <c:v>6</c:v>
                </c:pt>
                <c:pt idx="5019">
                  <c:v>6</c:v>
                </c:pt>
                <c:pt idx="5020">
                  <c:v>1</c:v>
                </c:pt>
                <c:pt idx="5021">
                  <c:v>0</c:v>
                </c:pt>
                <c:pt idx="5022">
                  <c:v>1</c:v>
                </c:pt>
                <c:pt idx="5023">
                  <c:v>1</c:v>
                </c:pt>
                <c:pt idx="5024">
                  <c:v>0</c:v>
                </c:pt>
                <c:pt idx="5025">
                  <c:v>0</c:v>
                </c:pt>
                <c:pt idx="5026">
                  <c:v>0</c:v>
                </c:pt>
                <c:pt idx="5027">
                  <c:v>0</c:v>
                </c:pt>
                <c:pt idx="5028">
                  <c:v>0</c:v>
                </c:pt>
                <c:pt idx="5029">
                  <c:v>0</c:v>
                </c:pt>
                <c:pt idx="5030">
                  <c:v>0</c:v>
                </c:pt>
                <c:pt idx="5031">
                  <c:v>0</c:v>
                </c:pt>
                <c:pt idx="5032">
                  <c:v>0</c:v>
                </c:pt>
                <c:pt idx="5033">
                  <c:v>0</c:v>
                </c:pt>
                <c:pt idx="5034">
                  <c:v>0</c:v>
                </c:pt>
                <c:pt idx="5035">
                  <c:v>0</c:v>
                </c:pt>
                <c:pt idx="5036">
                  <c:v>0</c:v>
                </c:pt>
                <c:pt idx="5037">
                  <c:v>0</c:v>
                </c:pt>
                <c:pt idx="5038">
                  <c:v>0</c:v>
                </c:pt>
                <c:pt idx="5039">
                  <c:v>0</c:v>
                </c:pt>
                <c:pt idx="5040">
                  <c:v>0</c:v>
                </c:pt>
                <c:pt idx="5041">
                  <c:v>0</c:v>
                </c:pt>
                <c:pt idx="5042">
                  <c:v>0</c:v>
                </c:pt>
                <c:pt idx="5043">
                  <c:v>0</c:v>
                </c:pt>
                <c:pt idx="5044">
                  <c:v>0</c:v>
                </c:pt>
                <c:pt idx="5045">
                  <c:v>0</c:v>
                </c:pt>
                <c:pt idx="5046">
                  <c:v>0</c:v>
                </c:pt>
                <c:pt idx="5047">
                  <c:v>0</c:v>
                </c:pt>
                <c:pt idx="5048">
                  <c:v>0</c:v>
                </c:pt>
                <c:pt idx="5049">
                  <c:v>0</c:v>
                </c:pt>
                <c:pt idx="5050">
                  <c:v>0</c:v>
                </c:pt>
                <c:pt idx="5051">
                  <c:v>0</c:v>
                </c:pt>
                <c:pt idx="5052">
                  <c:v>0</c:v>
                </c:pt>
                <c:pt idx="5053">
                  <c:v>0</c:v>
                </c:pt>
                <c:pt idx="5054">
                  <c:v>0</c:v>
                </c:pt>
                <c:pt idx="5055">
                  <c:v>0</c:v>
                </c:pt>
                <c:pt idx="5056">
                  <c:v>0</c:v>
                </c:pt>
                <c:pt idx="5057">
                  <c:v>0</c:v>
                </c:pt>
                <c:pt idx="5058">
                  <c:v>0</c:v>
                </c:pt>
                <c:pt idx="5059">
                  <c:v>0</c:v>
                </c:pt>
                <c:pt idx="5060">
                  <c:v>0</c:v>
                </c:pt>
                <c:pt idx="5061">
                  <c:v>0</c:v>
                </c:pt>
                <c:pt idx="5062">
                  <c:v>0</c:v>
                </c:pt>
                <c:pt idx="5063">
                  <c:v>0</c:v>
                </c:pt>
                <c:pt idx="5064">
                  <c:v>0</c:v>
                </c:pt>
                <c:pt idx="5065">
                  <c:v>0</c:v>
                </c:pt>
                <c:pt idx="5066">
                  <c:v>0</c:v>
                </c:pt>
                <c:pt idx="5067">
                  <c:v>0</c:v>
                </c:pt>
                <c:pt idx="5068">
                  <c:v>0</c:v>
                </c:pt>
                <c:pt idx="5069">
                  <c:v>0</c:v>
                </c:pt>
                <c:pt idx="5070">
                  <c:v>0</c:v>
                </c:pt>
                <c:pt idx="5071">
                  <c:v>0</c:v>
                </c:pt>
                <c:pt idx="5072">
                  <c:v>0</c:v>
                </c:pt>
                <c:pt idx="5073">
                  <c:v>0</c:v>
                </c:pt>
                <c:pt idx="5074">
                  <c:v>0</c:v>
                </c:pt>
                <c:pt idx="5075">
                  <c:v>0</c:v>
                </c:pt>
                <c:pt idx="5076">
                  <c:v>0</c:v>
                </c:pt>
                <c:pt idx="5077">
                  <c:v>0</c:v>
                </c:pt>
                <c:pt idx="5078">
                  <c:v>0</c:v>
                </c:pt>
                <c:pt idx="5079">
                  <c:v>0</c:v>
                </c:pt>
                <c:pt idx="5080">
                  <c:v>0</c:v>
                </c:pt>
                <c:pt idx="5081">
                  <c:v>0</c:v>
                </c:pt>
                <c:pt idx="5082">
                  <c:v>0</c:v>
                </c:pt>
                <c:pt idx="5083">
                  <c:v>0</c:v>
                </c:pt>
                <c:pt idx="5084">
                  <c:v>0</c:v>
                </c:pt>
                <c:pt idx="5085">
                  <c:v>0</c:v>
                </c:pt>
                <c:pt idx="5086">
                  <c:v>0</c:v>
                </c:pt>
                <c:pt idx="5087">
                  <c:v>0</c:v>
                </c:pt>
                <c:pt idx="5088">
                  <c:v>0</c:v>
                </c:pt>
                <c:pt idx="5089">
                  <c:v>0</c:v>
                </c:pt>
                <c:pt idx="5090">
                  <c:v>0</c:v>
                </c:pt>
                <c:pt idx="5091">
                  <c:v>0</c:v>
                </c:pt>
                <c:pt idx="5092">
                  <c:v>0</c:v>
                </c:pt>
                <c:pt idx="5093">
                  <c:v>0</c:v>
                </c:pt>
                <c:pt idx="5094">
                  <c:v>0</c:v>
                </c:pt>
                <c:pt idx="5095">
                  <c:v>0</c:v>
                </c:pt>
                <c:pt idx="5096">
                  <c:v>0</c:v>
                </c:pt>
                <c:pt idx="5097">
                  <c:v>0</c:v>
                </c:pt>
                <c:pt idx="5098">
                  <c:v>0</c:v>
                </c:pt>
                <c:pt idx="5099">
                  <c:v>0</c:v>
                </c:pt>
                <c:pt idx="5100">
                  <c:v>100</c:v>
                </c:pt>
                <c:pt idx="5101">
                  <c:v>100</c:v>
                </c:pt>
                <c:pt idx="5102">
                  <c:v>100</c:v>
                </c:pt>
                <c:pt idx="5103">
                  <c:v>100</c:v>
                </c:pt>
                <c:pt idx="5104">
                  <c:v>100</c:v>
                </c:pt>
                <c:pt idx="5105">
                  <c:v>100</c:v>
                </c:pt>
                <c:pt idx="5106">
                  <c:v>100</c:v>
                </c:pt>
                <c:pt idx="5107">
                  <c:v>100</c:v>
                </c:pt>
                <c:pt idx="5108">
                  <c:v>100</c:v>
                </c:pt>
                <c:pt idx="5109">
                  <c:v>100</c:v>
                </c:pt>
                <c:pt idx="5110">
                  <c:v>97</c:v>
                </c:pt>
                <c:pt idx="5111">
                  <c:v>93</c:v>
                </c:pt>
                <c:pt idx="5112">
                  <c:v>86</c:v>
                </c:pt>
                <c:pt idx="5113">
                  <c:v>73</c:v>
                </c:pt>
                <c:pt idx="5114">
                  <c:v>52</c:v>
                </c:pt>
                <c:pt idx="5115">
                  <c:v>43</c:v>
                </c:pt>
                <c:pt idx="5116">
                  <c:v>18</c:v>
                </c:pt>
                <c:pt idx="5117">
                  <c:v>16</c:v>
                </c:pt>
                <c:pt idx="5118">
                  <c:v>13</c:v>
                </c:pt>
                <c:pt idx="5119">
                  <c:v>4</c:v>
                </c:pt>
                <c:pt idx="5120">
                  <c:v>4</c:v>
                </c:pt>
                <c:pt idx="5121">
                  <c:v>3</c:v>
                </c:pt>
                <c:pt idx="5122">
                  <c:v>0</c:v>
                </c:pt>
                <c:pt idx="5123">
                  <c:v>0</c:v>
                </c:pt>
                <c:pt idx="5124">
                  <c:v>0</c:v>
                </c:pt>
                <c:pt idx="5125">
                  <c:v>0</c:v>
                </c:pt>
                <c:pt idx="5126">
                  <c:v>1</c:v>
                </c:pt>
                <c:pt idx="5127">
                  <c:v>0</c:v>
                </c:pt>
                <c:pt idx="5128">
                  <c:v>0</c:v>
                </c:pt>
                <c:pt idx="5129">
                  <c:v>0</c:v>
                </c:pt>
                <c:pt idx="5130">
                  <c:v>0</c:v>
                </c:pt>
                <c:pt idx="5131">
                  <c:v>0</c:v>
                </c:pt>
                <c:pt idx="5132">
                  <c:v>0</c:v>
                </c:pt>
                <c:pt idx="5133">
                  <c:v>0</c:v>
                </c:pt>
                <c:pt idx="5134">
                  <c:v>0</c:v>
                </c:pt>
                <c:pt idx="5135">
                  <c:v>0</c:v>
                </c:pt>
                <c:pt idx="5136">
                  <c:v>0</c:v>
                </c:pt>
                <c:pt idx="5137">
                  <c:v>0</c:v>
                </c:pt>
                <c:pt idx="5138">
                  <c:v>0</c:v>
                </c:pt>
                <c:pt idx="5139">
                  <c:v>0</c:v>
                </c:pt>
                <c:pt idx="5140">
                  <c:v>0</c:v>
                </c:pt>
                <c:pt idx="5141">
                  <c:v>0</c:v>
                </c:pt>
                <c:pt idx="5142">
                  <c:v>0</c:v>
                </c:pt>
                <c:pt idx="5143">
                  <c:v>0</c:v>
                </c:pt>
                <c:pt idx="5144">
                  <c:v>0</c:v>
                </c:pt>
                <c:pt idx="5145">
                  <c:v>0</c:v>
                </c:pt>
                <c:pt idx="5146">
                  <c:v>0</c:v>
                </c:pt>
                <c:pt idx="5147">
                  <c:v>0</c:v>
                </c:pt>
                <c:pt idx="5148">
                  <c:v>0</c:v>
                </c:pt>
                <c:pt idx="5149">
                  <c:v>0</c:v>
                </c:pt>
                <c:pt idx="5150">
                  <c:v>0</c:v>
                </c:pt>
                <c:pt idx="5151">
                  <c:v>0</c:v>
                </c:pt>
                <c:pt idx="5152">
                  <c:v>0</c:v>
                </c:pt>
                <c:pt idx="5153">
                  <c:v>0</c:v>
                </c:pt>
                <c:pt idx="5154">
                  <c:v>0</c:v>
                </c:pt>
                <c:pt idx="5155">
                  <c:v>0</c:v>
                </c:pt>
                <c:pt idx="5156">
                  <c:v>0</c:v>
                </c:pt>
                <c:pt idx="5157">
                  <c:v>0</c:v>
                </c:pt>
                <c:pt idx="5158">
                  <c:v>0</c:v>
                </c:pt>
                <c:pt idx="5159">
                  <c:v>0</c:v>
                </c:pt>
                <c:pt idx="5160">
                  <c:v>0</c:v>
                </c:pt>
                <c:pt idx="5161">
                  <c:v>0</c:v>
                </c:pt>
                <c:pt idx="5162">
                  <c:v>0</c:v>
                </c:pt>
                <c:pt idx="5163">
                  <c:v>0</c:v>
                </c:pt>
                <c:pt idx="5164">
                  <c:v>0</c:v>
                </c:pt>
                <c:pt idx="5165">
                  <c:v>0</c:v>
                </c:pt>
                <c:pt idx="5166">
                  <c:v>0</c:v>
                </c:pt>
                <c:pt idx="5167">
                  <c:v>0</c:v>
                </c:pt>
                <c:pt idx="5168">
                  <c:v>0</c:v>
                </c:pt>
                <c:pt idx="5169">
                  <c:v>0</c:v>
                </c:pt>
                <c:pt idx="5170">
                  <c:v>0</c:v>
                </c:pt>
                <c:pt idx="5171">
                  <c:v>0</c:v>
                </c:pt>
                <c:pt idx="5172">
                  <c:v>0</c:v>
                </c:pt>
                <c:pt idx="5173">
                  <c:v>0</c:v>
                </c:pt>
                <c:pt idx="5174">
                  <c:v>0</c:v>
                </c:pt>
                <c:pt idx="5175">
                  <c:v>0</c:v>
                </c:pt>
                <c:pt idx="5176">
                  <c:v>0</c:v>
                </c:pt>
                <c:pt idx="5177">
                  <c:v>0</c:v>
                </c:pt>
                <c:pt idx="5178">
                  <c:v>0</c:v>
                </c:pt>
                <c:pt idx="5179">
                  <c:v>0</c:v>
                </c:pt>
                <c:pt idx="5180">
                  <c:v>0</c:v>
                </c:pt>
                <c:pt idx="5181">
                  <c:v>0</c:v>
                </c:pt>
                <c:pt idx="5182">
                  <c:v>0</c:v>
                </c:pt>
                <c:pt idx="5183">
                  <c:v>0</c:v>
                </c:pt>
                <c:pt idx="5184">
                  <c:v>0</c:v>
                </c:pt>
                <c:pt idx="5185">
                  <c:v>0</c:v>
                </c:pt>
                <c:pt idx="5186">
                  <c:v>0</c:v>
                </c:pt>
                <c:pt idx="5187">
                  <c:v>0</c:v>
                </c:pt>
                <c:pt idx="5188">
                  <c:v>0</c:v>
                </c:pt>
                <c:pt idx="5189">
                  <c:v>0</c:v>
                </c:pt>
                <c:pt idx="5190">
                  <c:v>0</c:v>
                </c:pt>
                <c:pt idx="5191">
                  <c:v>0</c:v>
                </c:pt>
                <c:pt idx="5192">
                  <c:v>0</c:v>
                </c:pt>
                <c:pt idx="5193">
                  <c:v>0</c:v>
                </c:pt>
                <c:pt idx="5194">
                  <c:v>0</c:v>
                </c:pt>
                <c:pt idx="5195">
                  <c:v>0</c:v>
                </c:pt>
                <c:pt idx="5196">
                  <c:v>0</c:v>
                </c:pt>
                <c:pt idx="5197">
                  <c:v>0</c:v>
                </c:pt>
                <c:pt idx="5198">
                  <c:v>0</c:v>
                </c:pt>
                <c:pt idx="5199">
                  <c:v>0</c:v>
                </c:pt>
                <c:pt idx="5200">
                  <c:v>100</c:v>
                </c:pt>
                <c:pt idx="5201">
                  <c:v>100</c:v>
                </c:pt>
                <c:pt idx="5202">
                  <c:v>100</c:v>
                </c:pt>
                <c:pt idx="5203">
                  <c:v>100</c:v>
                </c:pt>
                <c:pt idx="5204">
                  <c:v>100</c:v>
                </c:pt>
                <c:pt idx="5205">
                  <c:v>100</c:v>
                </c:pt>
                <c:pt idx="5206">
                  <c:v>100</c:v>
                </c:pt>
                <c:pt idx="5207">
                  <c:v>100</c:v>
                </c:pt>
                <c:pt idx="5208">
                  <c:v>100</c:v>
                </c:pt>
                <c:pt idx="5209">
                  <c:v>99</c:v>
                </c:pt>
                <c:pt idx="5210">
                  <c:v>100</c:v>
                </c:pt>
                <c:pt idx="5211">
                  <c:v>95</c:v>
                </c:pt>
                <c:pt idx="5212">
                  <c:v>89</c:v>
                </c:pt>
                <c:pt idx="5213">
                  <c:v>83</c:v>
                </c:pt>
                <c:pt idx="5214">
                  <c:v>67</c:v>
                </c:pt>
                <c:pt idx="5215">
                  <c:v>53</c:v>
                </c:pt>
                <c:pt idx="5216">
                  <c:v>41</c:v>
                </c:pt>
                <c:pt idx="5217">
                  <c:v>30</c:v>
                </c:pt>
                <c:pt idx="5218">
                  <c:v>17</c:v>
                </c:pt>
                <c:pt idx="5219">
                  <c:v>7</c:v>
                </c:pt>
                <c:pt idx="5220">
                  <c:v>7</c:v>
                </c:pt>
                <c:pt idx="5221">
                  <c:v>1</c:v>
                </c:pt>
                <c:pt idx="5222">
                  <c:v>1</c:v>
                </c:pt>
                <c:pt idx="5223">
                  <c:v>0</c:v>
                </c:pt>
                <c:pt idx="5224">
                  <c:v>0</c:v>
                </c:pt>
                <c:pt idx="5225">
                  <c:v>0</c:v>
                </c:pt>
                <c:pt idx="5226">
                  <c:v>0</c:v>
                </c:pt>
                <c:pt idx="5227">
                  <c:v>0</c:v>
                </c:pt>
                <c:pt idx="5228">
                  <c:v>0</c:v>
                </c:pt>
                <c:pt idx="5229">
                  <c:v>0</c:v>
                </c:pt>
                <c:pt idx="5230">
                  <c:v>0</c:v>
                </c:pt>
                <c:pt idx="5231">
                  <c:v>0</c:v>
                </c:pt>
                <c:pt idx="5232">
                  <c:v>0</c:v>
                </c:pt>
                <c:pt idx="5233">
                  <c:v>0</c:v>
                </c:pt>
                <c:pt idx="5234">
                  <c:v>0</c:v>
                </c:pt>
                <c:pt idx="5235">
                  <c:v>0</c:v>
                </c:pt>
                <c:pt idx="5236">
                  <c:v>0</c:v>
                </c:pt>
                <c:pt idx="5237">
                  <c:v>0</c:v>
                </c:pt>
                <c:pt idx="5238">
                  <c:v>0</c:v>
                </c:pt>
                <c:pt idx="5239">
                  <c:v>0</c:v>
                </c:pt>
                <c:pt idx="5240">
                  <c:v>0</c:v>
                </c:pt>
                <c:pt idx="5241">
                  <c:v>0</c:v>
                </c:pt>
                <c:pt idx="5242">
                  <c:v>0</c:v>
                </c:pt>
                <c:pt idx="5243">
                  <c:v>0</c:v>
                </c:pt>
                <c:pt idx="5244">
                  <c:v>0</c:v>
                </c:pt>
                <c:pt idx="5245">
                  <c:v>0</c:v>
                </c:pt>
                <c:pt idx="5246">
                  <c:v>0</c:v>
                </c:pt>
                <c:pt idx="5247">
                  <c:v>0</c:v>
                </c:pt>
                <c:pt idx="5248">
                  <c:v>0</c:v>
                </c:pt>
                <c:pt idx="5249">
                  <c:v>0</c:v>
                </c:pt>
                <c:pt idx="5250">
                  <c:v>0</c:v>
                </c:pt>
                <c:pt idx="5251">
                  <c:v>0</c:v>
                </c:pt>
                <c:pt idx="5252">
                  <c:v>0</c:v>
                </c:pt>
                <c:pt idx="5253">
                  <c:v>0</c:v>
                </c:pt>
                <c:pt idx="5254">
                  <c:v>0</c:v>
                </c:pt>
                <c:pt idx="5255">
                  <c:v>0</c:v>
                </c:pt>
                <c:pt idx="5256">
                  <c:v>0</c:v>
                </c:pt>
                <c:pt idx="5257">
                  <c:v>0</c:v>
                </c:pt>
                <c:pt idx="5258">
                  <c:v>0</c:v>
                </c:pt>
                <c:pt idx="5259">
                  <c:v>0</c:v>
                </c:pt>
                <c:pt idx="5260">
                  <c:v>0</c:v>
                </c:pt>
                <c:pt idx="5261">
                  <c:v>0</c:v>
                </c:pt>
                <c:pt idx="5262">
                  <c:v>0</c:v>
                </c:pt>
                <c:pt idx="5263">
                  <c:v>0</c:v>
                </c:pt>
                <c:pt idx="5264">
                  <c:v>0</c:v>
                </c:pt>
                <c:pt idx="5265">
                  <c:v>0</c:v>
                </c:pt>
                <c:pt idx="5266">
                  <c:v>0</c:v>
                </c:pt>
                <c:pt idx="5267">
                  <c:v>0</c:v>
                </c:pt>
                <c:pt idx="5268">
                  <c:v>0</c:v>
                </c:pt>
                <c:pt idx="5269">
                  <c:v>0</c:v>
                </c:pt>
                <c:pt idx="5270">
                  <c:v>0</c:v>
                </c:pt>
                <c:pt idx="5271">
                  <c:v>0</c:v>
                </c:pt>
                <c:pt idx="5272">
                  <c:v>0</c:v>
                </c:pt>
                <c:pt idx="5273">
                  <c:v>0</c:v>
                </c:pt>
                <c:pt idx="5274">
                  <c:v>0</c:v>
                </c:pt>
                <c:pt idx="5275">
                  <c:v>0</c:v>
                </c:pt>
                <c:pt idx="5276">
                  <c:v>0</c:v>
                </c:pt>
                <c:pt idx="5277">
                  <c:v>0</c:v>
                </c:pt>
                <c:pt idx="5278">
                  <c:v>0</c:v>
                </c:pt>
                <c:pt idx="5279">
                  <c:v>0</c:v>
                </c:pt>
                <c:pt idx="5280">
                  <c:v>0</c:v>
                </c:pt>
                <c:pt idx="5281">
                  <c:v>0</c:v>
                </c:pt>
                <c:pt idx="5282">
                  <c:v>0</c:v>
                </c:pt>
                <c:pt idx="5283">
                  <c:v>0</c:v>
                </c:pt>
                <c:pt idx="5284">
                  <c:v>0</c:v>
                </c:pt>
                <c:pt idx="5285">
                  <c:v>0</c:v>
                </c:pt>
                <c:pt idx="5286">
                  <c:v>0</c:v>
                </c:pt>
                <c:pt idx="5287">
                  <c:v>0</c:v>
                </c:pt>
                <c:pt idx="5288">
                  <c:v>0</c:v>
                </c:pt>
                <c:pt idx="5289">
                  <c:v>0</c:v>
                </c:pt>
                <c:pt idx="5290">
                  <c:v>0</c:v>
                </c:pt>
                <c:pt idx="5291">
                  <c:v>0</c:v>
                </c:pt>
                <c:pt idx="5292">
                  <c:v>0</c:v>
                </c:pt>
                <c:pt idx="5293">
                  <c:v>0</c:v>
                </c:pt>
                <c:pt idx="5294">
                  <c:v>0</c:v>
                </c:pt>
                <c:pt idx="5295">
                  <c:v>0</c:v>
                </c:pt>
                <c:pt idx="5296">
                  <c:v>0</c:v>
                </c:pt>
                <c:pt idx="5297">
                  <c:v>0</c:v>
                </c:pt>
                <c:pt idx="5298">
                  <c:v>0</c:v>
                </c:pt>
                <c:pt idx="5299">
                  <c:v>0</c:v>
                </c:pt>
                <c:pt idx="5300">
                  <c:v>100</c:v>
                </c:pt>
                <c:pt idx="5301">
                  <c:v>100</c:v>
                </c:pt>
                <c:pt idx="5302">
                  <c:v>100</c:v>
                </c:pt>
                <c:pt idx="5303">
                  <c:v>100</c:v>
                </c:pt>
                <c:pt idx="5304">
                  <c:v>100</c:v>
                </c:pt>
                <c:pt idx="5305">
                  <c:v>100</c:v>
                </c:pt>
                <c:pt idx="5306">
                  <c:v>100</c:v>
                </c:pt>
                <c:pt idx="5307">
                  <c:v>100</c:v>
                </c:pt>
                <c:pt idx="5308">
                  <c:v>100</c:v>
                </c:pt>
                <c:pt idx="5309">
                  <c:v>98</c:v>
                </c:pt>
                <c:pt idx="5310">
                  <c:v>95</c:v>
                </c:pt>
                <c:pt idx="5311">
                  <c:v>93</c:v>
                </c:pt>
                <c:pt idx="5312">
                  <c:v>94</c:v>
                </c:pt>
                <c:pt idx="5313">
                  <c:v>79</c:v>
                </c:pt>
                <c:pt idx="5314">
                  <c:v>76</c:v>
                </c:pt>
                <c:pt idx="5315">
                  <c:v>46</c:v>
                </c:pt>
                <c:pt idx="5316">
                  <c:v>42</c:v>
                </c:pt>
                <c:pt idx="5317">
                  <c:v>32</c:v>
                </c:pt>
                <c:pt idx="5318">
                  <c:v>22</c:v>
                </c:pt>
                <c:pt idx="5319">
                  <c:v>10</c:v>
                </c:pt>
                <c:pt idx="5320">
                  <c:v>4</c:v>
                </c:pt>
                <c:pt idx="5321">
                  <c:v>4</c:v>
                </c:pt>
                <c:pt idx="5322">
                  <c:v>1</c:v>
                </c:pt>
                <c:pt idx="5323">
                  <c:v>0</c:v>
                </c:pt>
                <c:pt idx="5324">
                  <c:v>1</c:v>
                </c:pt>
                <c:pt idx="5325">
                  <c:v>0</c:v>
                </c:pt>
                <c:pt idx="5326">
                  <c:v>0</c:v>
                </c:pt>
                <c:pt idx="5327">
                  <c:v>0</c:v>
                </c:pt>
                <c:pt idx="5328">
                  <c:v>0</c:v>
                </c:pt>
                <c:pt idx="5329">
                  <c:v>0</c:v>
                </c:pt>
                <c:pt idx="5330">
                  <c:v>0</c:v>
                </c:pt>
                <c:pt idx="5331">
                  <c:v>0</c:v>
                </c:pt>
                <c:pt idx="5332">
                  <c:v>0</c:v>
                </c:pt>
                <c:pt idx="5333">
                  <c:v>0</c:v>
                </c:pt>
                <c:pt idx="5334">
                  <c:v>0</c:v>
                </c:pt>
                <c:pt idx="5335">
                  <c:v>0</c:v>
                </c:pt>
                <c:pt idx="5336">
                  <c:v>0</c:v>
                </c:pt>
                <c:pt idx="5337">
                  <c:v>0</c:v>
                </c:pt>
                <c:pt idx="5338">
                  <c:v>0</c:v>
                </c:pt>
                <c:pt idx="5339">
                  <c:v>0</c:v>
                </c:pt>
                <c:pt idx="5340">
                  <c:v>0</c:v>
                </c:pt>
                <c:pt idx="5341">
                  <c:v>0</c:v>
                </c:pt>
                <c:pt idx="5342">
                  <c:v>0</c:v>
                </c:pt>
                <c:pt idx="5343">
                  <c:v>0</c:v>
                </c:pt>
                <c:pt idx="5344">
                  <c:v>0</c:v>
                </c:pt>
                <c:pt idx="5345">
                  <c:v>0</c:v>
                </c:pt>
                <c:pt idx="5346">
                  <c:v>0</c:v>
                </c:pt>
                <c:pt idx="5347">
                  <c:v>0</c:v>
                </c:pt>
                <c:pt idx="5348">
                  <c:v>0</c:v>
                </c:pt>
                <c:pt idx="5349">
                  <c:v>0</c:v>
                </c:pt>
                <c:pt idx="5350">
                  <c:v>0</c:v>
                </c:pt>
                <c:pt idx="5351">
                  <c:v>0</c:v>
                </c:pt>
                <c:pt idx="5352">
                  <c:v>0</c:v>
                </c:pt>
                <c:pt idx="5353">
                  <c:v>0</c:v>
                </c:pt>
                <c:pt idx="5354">
                  <c:v>0</c:v>
                </c:pt>
                <c:pt idx="5355">
                  <c:v>0</c:v>
                </c:pt>
                <c:pt idx="5356">
                  <c:v>0</c:v>
                </c:pt>
                <c:pt idx="5357">
                  <c:v>0</c:v>
                </c:pt>
                <c:pt idx="5358">
                  <c:v>0</c:v>
                </c:pt>
                <c:pt idx="5359">
                  <c:v>0</c:v>
                </c:pt>
                <c:pt idx="5360">
                  <c:v>0</c:v>
                </c:pt>
                <c:pt idx="5361">
                  <c:v>0</c:v>
                </c:pt>
                <c:pt idx="5362">
                  <c:v>0</c:v>
                </c:pt>
                <c:pt idx="5363">
                  <c:v>0</c:v>
                </c:pt>
                <c:pt idx="5364">
                  <c:v>0</c:v>
                </c:pt>
                <c:pt idx="5365">
                  <c:v>0</c:v>
                </c:pt>
                <c:pt idx="5366">
                  <c:v>0</c:v>
                </c:pt>
                <c:pt idx="5367">
                  <c:v>0</c:v>
                </c:pt>
                <c:pt idx="5368">
                  <c:v>0</c:v>
                </c:pt>
                <c:pt idx="5369">
                  <c:v>0</c:v>
                </c:pt>
                <c:pt idx="5370">
                  <c:v>0</c:v>
                </c:pt>
                <c:pt idx="5371">
                  <c:v>0</c:v>
                </c:pt>
                <c:pt idx="5372">
                  <c:v>0</c:v>
                </c:pt>
                <c:pt idx="5373">
                  <c:v>0</c:v>
                </c:pt>
                <c:pt idx="5374">
                  <c:v>0</c:v>
                </c:pt>
                <c:pt idx="5375">
                  <c:v>0</c:v>
                </c:pt>
                <c:pt idx="5376">
                  <c:v>0</c:v>
                </c:pt>
                <c:pt idx="5377">
                  <c:v>0</c:v>
                </c:pt>
                <c:pt idx="5378">
                  <c:v>0</c:v>
                </c:pt>
                <c:pt idx="5379">
                  <c:v>0</c:v>
                </c:pt>
                <c:pt idx="5380">
                  <c:v>0</c:v>
                </c:pt>
                <c:pt idx="5381">
                  <c:v>0</c:v>
                </c:pt>
                <c:pt idx="5382">
                  <c:v>0</c:v>
                </c:pt>
                <c:pt idx="5383">
                  <c:v>0</c:v>
                </c:pt>
                <c:pt idx="5384">
                  <c:v>0</c:v>
                </c:pt>
                <c:pt idx="5385">
                  <c:v>0</c:v>
                </c:pt>
                <c:pt idx="5386">
                  <c:v>0</c:v>
                </c:pt>
                <c:pt idx="5387">
                  <c:v>0</c:v>
                </c:pt>
                <c:pt idx="5388">
                  <c:v>0</c:v>
                </c:pt>
                <c:pt idx="5389">
                  <c:v>0</c:v>
                </c:pt>
                <c:pt idx="5390">
                  <c:v>0</c:v>
                </c:pt>
                <c:pt idx="5391">
                  <c:v>0</c:v>
                </c:pt>
                <c:pt idx="5392">
                  <c:v>0</c:v>
                </c:pt>
                <c:pt idx="5393">
                  <c:v>0</c:v>
                </c:pt>
                <c:pt idx="5394">
                  <c:v>0</c:v>
                </c:pt>
                <c:pt idx="5395">
                  <c:v>0</c:v>
                </c:pt>
                <c:pt idx="5396">
                  <c:v>0</c:v>
                </c:pt>
                <c:pt idx="5397">
                  <c:v>0</c:v>
                </c:pt>
                <c:pt idx="5398">
                  <c:v>0</c:v>
                </c:pt>
                <c:pt idx="5399">
                  <c:v>0</c:v>
                </c:pt>
                <c:pt idx="5400">
                  <c:v>100</c:v>
                </c:pt>
                <c:pt idx="5401">
                  <c:v>100</c:v>
                </c:pt>
                <c:pt idx="5402">
                  <c:v>100</c:v>
                </c:pt>
                <c:pt idx="5403">
                  <c:v>100</c:v>
                </c:pt>
                <c:pt idx="5404">
                  <c:v>100</c:v>
                </c:pt>
                <c:pt idx="5405">
                  <c:v>100</c:v>
                </c:pt>
                <c:pt idx="5406">
                  <c:v>100</c:v>
                </c:pt>
                <c:pt idx="5407">
                  <c:v>100</c:v>
                </c:pt>
                <c:pt idx="5408">
                  <c:v>100</c:v>
                </c:pt>
                <c:pt idx="5409">
                  <c:v>100</c:v>
                </c:pt>
                <c:pt idx="5410">
                  <c:v>99</c:v>
                </c:pt>
                <c:pt idx="5411">
                  <c:v>97</c:v>
                </c:pt>
                <c:pt idx="5412">
                  <c:v>95</c:v>
                </c:pt>
                <c:pt idx="5413">
                  <c:v>89</c:v>
                </c:pt>
                <c:pt idx="5414">
                  <c:v>81</c:v>
                </c:pt>
                <c:pt idx="5415">
                  <c:v>58</c:v>
                </c:pt>
                <c:pt idx="5416">
                  <c:v>55</c:v>
                </c:pt>
                <c:pt idx="5417">
                  <c:v>34</c:v>
                </c:pt>
                <c:pt idx="5418">
                  <c:v>30</c:v>
                </c:pt>
                <c:pt idx="5419">
                  <c:v>15</c:v>
                </c:pt>
                <c:pt idx="5420">
                  <c:v>7</c:v>
                </c:pt>
                <c:pt idx="5421">
                  <c:v>3</c:v>
                </c:pt>
                <c:pt idx="5422">
                  <c:v>1</c:v>
                </c:pt>
                <c:pt idx="5423">
                  <c:v>1</c:v>
                </c:pt>
                <c:pt idx="5424">
                  <c:v>1</c:v>
                </c:pt>
                <c:pt idx="5425">
                  <c:v>0</c:v>
                </c:pt>
                <c:pt idx="5426">
                  <c:v>0</c:v>
                </c:pt>
                <c:pt idx="5427">
                  <c:v>0</c:v>
                </c:pt>
                <c:pt idx="5428">
                  <c:v>0</c:v>
                </c:pt>
                <c:pt idx="5429">
                  <c:v>0</c:v>
                </c:pt>
                <c:pt idx="5430">
                  <c:v>0</c:v>
                </c:pt>
                <c:pt idx="5431">
                  <c:v>0</c:v>
                </c:pt>
                <c:pt idx="5432">
                  <c:v>0</c:v>
                </c:pt>
                <c:pt idx="5433">
                  <c:v>0</c:v>
                </c:pt>
                <c:pt idx="5434">
                  <c:v>0</c:v>
                </c:pt>
                <c:pt idx="5435">
                  <c:v>0</c:v>
                </c:pt>
                <c:pt idx="5436">
                  <c:v>0</c:v>
                </c:pt>
                <c:pt idx="5437">
                  <c:v>0</c:v>
                </c:pt>
                <c:pt idx="5438">
                  <c:v>0</c:v>
                </c:pt>
                <c:pt idx="5439">
                  <c:v>0</c:v>
                </c:pt>
                <c:pt idx="5440">
                  <c:v>0</c:v>
                </c:pt>
                <c:pt idx="5441">
                  <c:v>0</c:v>
                </c:pt>
                <c:pt idx="5442">
                  <c:v>0</c:v>
                </c:pt>
                <c:pt idx="5443">
                  <c:v>0</c:v>
                </c:pt>
                <c:pt idx="5444">
                  <c:v>0</c:v>
                </c:pt>
                <c:pt idx="5445">
                  <c:v>0</c:v>
                </c:pt>
                <c:pt idx="5446">
                  <c:v>0</c:v>
                </c:pt>
                <c:pt idx="5447">
                  <c:v>0</c:v>
                </c:pt>
                <c:pt idx="5448">
                  <c:v>0</c:v>
                </c:pt>
                <c:pt idx="5449">
                  <c:v>0</c:v>
                </c:pt>
                <c:pt idx="5450">
                  <c:v>0</c:v>
                </c:pt>
                <c:pt idx="5451">
                  <c:v>0</c:v>
                </c:pt>
                <c:pt idx="5452">
                  <c:v>0</c:v>
                </c:pt>
                <c:pt idx="5453">
                  <c:v>0</c:v>
                </c:pt>
                <c:pt idx="5454">
                  <c:v>0</c:v>
                </c:pt>
                <c:pt idx="5455">
                  <c:v>0</c:v>
                </c:pt>
                <c:pt idx="5456">
                  <c:v>0</c:v>
                </c:pt>
                <c:pt idx="5457">
                  <c:v>0</c:v>
                </c:pt>
                <c:pt idx="5458">
                  <c:v>0</c:v>
                </c:pt>
                <c:pt idx="5459">
                  <c:v>0</c:v>
                </c:pt>
                <c:pt idx="5460">
                  <c:v>0</c:v>
                </c:pt>
                <c:pt idx="5461">
                  <c:v>0</c:v>
                </c:pt>
                <c:pt idx="5462">
                  <c:v>0</c:v>
                </c:pt>
                <c:pt idx="5463">
                  <c:v>0</c:v>
                </c:pt>
                <c:pt idx="5464">
                  <c:v>0</c:v>
                </c:pt>
                <c:pt idx="5465">
                  <c:v>0</c:v>
                </c:pt>
                <c:pt idx="5466">
                  <c:v>0</c:v>
                </c:pt>
                <c:pt idx="5467">
                  <c:v>0</c:v>
                </c:pt>
                <c:pt idx="5468">
                  <c:v>0</c:v>
                </c:pt>
                <c:pt idx="5469">
                  <c:v>0</c:v>
                </c:pt>
                <c:pt idx="5470">
                  <c:v>0</c:v>
                </c:pt>
                <c:pt idx="5471">
                  <c:v>0</c:v>
                </c:pt>
                <c:pt idx="5472">
                  <c:v>0</c:v>
                </c:pt>
                <c:pt idx="5473">
                  <c:v>0</c:v>
                </c:pt>
                <c:pt idx="5474">
                  <c:v>0</c:v>
                </c:pt>
                <c:pt idx="5475">
                  <c:v>0</c:v>
                </c:pt>
                <c:pt idx="5476">
                  <c:v>0</c:v>
                </c:pt>
                <c:pt idx="5477">
                  <c:v>0</c:v>
                </c:pt>
                <c:pt idx="5478">
                  <c:v>0</c:v>
                </c:pt>
                <c:pt idx="5479">
                  <c:v>0</c:v>
                </c:pt>
                <c:pt idx="5480">
                  <c:v>0</c:v>
                </c:pt>
                <c:pt idx="5481">
                  <c:v>0</c:v>
                </c:pt>
                <c:pt idx="5482">
                  <c:v>0</c:v>
                </c:pt>
                <c:pt idx="5483">
                  <c:v>0</c:v>
                </c:pt>
                <c:pt idx="5484">
                  <c:v>0</c:v>
                </c:pt>
                <c:pt idx="5485">
                  <c:v>0</c:v>
                </c:pt>
                <c:pt idx="5486">
                  <c:v>0</c:v>
                </c:pt>
                <c:pt idx="5487">
                  <c:v>0</c:v>
                </c:pt>
                <c:pt idx="5488">
                  <c:v>0</c:v>
                </c:pt>
                <c:pt idx="5489">
                  <c:v>0</c:v>
                </c:pt>
                <c:pt idx="5490">
                  <c:v>0</c:v>
                </c:pt>
                <c:pt idx="5491">
                  <c:v>0</c:v>
                </c:pt>
                <c:pt idx="5492">
                  <c:v>0</c:v>
                </c:pt>
                <c:pt idx="5493">
                  <c:v>0</c:v>
                </c:pt>
                <c:pt idx="5494">
                  <c:v>0</c:v>
                </c:pt>
                <c:pt idx="5495">
                  <c:v>0</c:v>
                </c:pt>
                <c:pt idx="5496">
                  <c:v>0</c:v>
                </c:pt>
                <c:pt idx="5497">
                  <c:v>0</c:v>
                </c:pt>
                <c:pt idx="5498">
                  <c:v>0</c:v>
                </c:pt>
                <c:pt idx="5499">
                  <c:v>0</c:v>
                </c:pt>
                <c:pt idx="5500">
                  <c:v>100</c:v>
                </c:pt>
                <c:pt idx="5501">
                  <c:v>100</c:v>
                </c:pt>
                <c:pt idx="5502">
                  <c:v>100</c:v>
                </c:pt>
                <c:pt idx="5503">
                  <c:v>100</c:v>
                </c:pt>
                <c:pt idx="5504">
                  <c:v>100</c:v>
                </c:pt>
                <c:pt idx="5505">
                  <c:v>100</c:v>
                </c:pt>
                <c:pt idx="5506">
                  <c:v>100</c:v>
                </c:pt>
                <c:pt idx="5507">
                  <c:v>100</c:v>
                </c:pt>
                <c:pt idx="5508">
                  <c:v>100</c:v>
                </c:pt>
                <c:pt idx="5509">
                  <c:v>100</c:v>
                </c:pt>
                <c:pt idx="5510">
                  <c:v>100</c:v>
                </c:pt>
                <c:pt idx="5511">
                  <c:v>97</c:v>
                </c:pt>
                <c:pt idx="5512">
                  <c:v>96</c:v>
                </c:pt>
                <c:pt idx="5513">
                  <c:v>90</c:v>
                </c:pt>
                <c:pt idx="5514">
                  <c:v>84</c:v>
                </c:pt>
                <c:pt idx="5515">
                  <c:v>65</c:v>
                </c:pt>
                <c:pt idx="5516">
                  <c:v>57</c:v>
                </c:pt>
                <c:pt idx="5517">
                  <c:v>43</c:v>
                </c:pt>
                <c:pt idx="5518">
                  <c:v>28</c:v>
                </c:pt>
                <c:pt idx="5519">
                  <c:v>23</c:v>
                </c:pt>
                <c:pt idx="5520">
                  <c:v>12</c:v>
                </c:pt>
                <c:pt idx="5521">
                  <c:v>5</c:v>
                </c:pt>
                <c:pt idx="5522">
                  <c:v>2</c:v>
                </c:pt>
                <c:pt idx="5523">
                  <c:v>0</c:v>
                </c:pt>
                <c:pt idx="5524">
                  <c:v>1</c:v>
                </c:pt>
                <c:pt idx="5525">
                  <c:v>0</c:v>
                </c:pt>
                <c:pt idx="5526">
                  <c:v>1</c:v>
                </c:pt>
                <c:pt idx="5527">
                  <c:v>0</c:v>
                </c:pt>
                <c:pt idx="5528">
                  <c:v>0</c:v>
                </c:pt>
                <c:pt idx="5529">
                  <c:v>0</c:v>
                </c:pt>
                <c:pt idx="5530">
                  <c:v>0</c:v>
                </c:pt>
                <c:pt idx="5531">
                  <c:v>0</c:v>
                </c:pt>
                <c:pt idx="5532">
                  <c:v>0</c:v>
                </c:pt>
                <c:pt idx="5533">
                  <c:v>0</c:v>
                </c:pt>
                <c:pt idx="5534">
                  <c:v>0</c:v>
                </c:pt>
                <c:pt idx="5535">
                  <c:v>0</c:v>
                </c:pt>
                <c:pt idx="5536">
                  <c:v>0</c:v>
                </c:pt>
                <c:pt idx="5537">
                  <c:v>0</c:v>
                </c:pt>
                <c:pt idx="5538">
                  <c:v>0</c:v>
                </c:pt>
                <c:pt idx="5539">
                  <c:v>0</c:v>
                </c:pt>
                <c:pt idx="5540">
                  <c:v>0</c:v>
                </c:pt>
                <c:pt idx="5541">
                  <c:v>0</c:v>
                </c:pt>
                <c:pt idx="5542">
                  <c:v>0</c:v>
                </c:pt>
                <c:pt idx="5543">
                  <c:v>0</c:v>
                </c:pt>
                <c:pt idx="5544">
                  <c:v>0</c:v>
                </c:pt>
                <c:pt idx="5545">
                  <c:v>0</c:v>
                </c:pt>
                <c:pt idx="5546">
                  <c:v>0</c:v>
                </c:pt>
                <c:pt idx="5547">
                  <c:v>0</c:v>
                </c:pt>
                <c:pt idx="5548">
                  <c:v>0</c:v>
                </c:pt>
                <c:pt idx="5549">
                  <c:v>0</c:v>
                </c:pt>
                <c:pt idx="5550">
                  <c:v>0</c:v>
                </c:pt>
                <c:pt idx="5551">
                  <c:v>0</c:v>
                </c:pt>
                <c:pt idx="5552">
                  <c:v>0</c:v>
                </c:pt>
                <c:pt idx="5553">
                  <c:v>0</c:v>
                </c:pt>
                <c:pt idx="5554">
                  <c:v>0</c:v>
                </c:pt>
                <c:pt idx="5555">
                  <c:v>0</c:v>
                </c:pt>
                <c:pt idx="5556">
                  <c:v>0</c:v>
                </c:pt>
                <c:pt idx="5557">
                  <c:v>0</c:v>
                </c:pt>
                <c:pt idx="5558">
                  <c:v>0</c:v>
                </c:pt>
                <c:pt idx="5559">
                  <c:v>0</c:v>
                </c:pt>
                <c:pt idx="5560">
                  <c:v>0</c:v>
                </c:pt>
                <c:pt idx="5561">
                  <c:v>0</c:v>
                </c:pt>
                <c:pt idx="5562">
                  <c:v>0</c:v>
                </c:pt>
                <c:pt idx="5563">
                  <c:v>0</c:v>
                </c:pt>
                <c:pt idx="5564">
                  <c:v>0</c:v>
                </c:pt>
                <c:pt idx="5565">
                  <c:v>0</c:v>
                </c:pt>
                <c:pt idx="5566">
                  <c:v>0</c:v>
                </c:pt>
                <c:pt idx="5567">
                  <c:v>0</c:v>
                </c:pt>
                <c:pt idx="5568">
                  <c:v>0</c:v>
                </c:pt>
                <c:pt idx="5569">
                  <c:v>0</c:v>
                </c:pt>
                <c:pt idx="5570">
                  <c:v>0</c:v>
                </c:pt>
                <c:pt idx="5571">
                  <c:v>0</c:v>
                </c:pt>
                <c:pt idx="5572">
                  <c:v>0</c:v>
                </c:pt>
                <c:pt idx="5573">
                  <c:v>0</c:v>
                </c:pt>
                <c:pt idx="5574">
                  <c:v>0</c:v>
                </c:pt>
                <c:pt idx="5575">
                  <c:v>0</c:v>
                </c:pt>
                <c:pt idx="5576">
                  <c:v>0</c:v>
                </c:pt>
                <c:pt idx="5577">
                  <c:v>0</c:v>
                </c:pt>
                <c:pt idx="5578">
                  <c:v>0</c:v>
                </c:pt>
                <c:pt idx="5579">
                  <c:v>0</c:v>
                </c:pt>
                <c:pt idx="5580">
                  <c:v>0</c:v>
                </c:pt>
                <c:pt idx="5581">
                  <c:v>0</c:v>
                </c:pt>
                <c:pt idx="5582">
                  <c:v>0</c:v>
                </c:pt>
                <c:pt idx="5583">
                  <c:v>0</c:v>
                </c:pt>
                <c:pt idx="5584">
                  <c:v>0</c:v>
                </c:pt>
                <c:pt idx="5585">
                  <c:v>0</c:v>
                </c:pt>
                <c:pt idx="5586">
                  <c:v>0</c:v>
                </c:pt>
                <c:pt idx="5587">
                  <c:v>0</c:v>
                </c:pt>
                <c:pt idx="5588">
                  <c:v>0</c:v>
                </c:pt>
                <c:pt idx="5589">
                  <c:v>0</c:v>
                </c:pt>
                <c:pt idx="5590">
                  <c:v>0</c:v>
                </c:pt>
                <c:pt idx="5591">
                  <c:v>0</c:v>
                </c:pt>
                <c:pt idx="5592">
                  <c:v>0</c:v>
                </c:pt>
                <c:pt idx="5593">
                  <c:v>0</c:v>
                </c:pt>
                <c:pt idx="5594">
                  <c:v>0</c:v>
                </c:pt>
                <c:pt idx="5595">
                  <c:v>0</c:v>
                </c:pt>
                <c:pt idx="5596">
                  <c:v>0</c:v>
                </c:pt>
                <c:pt idx="5597">
                  <c:v>0</c:v>
                </c:pt>
                <c:pt idx="5598">
                  <c:v>0</c:v>
                </c:pt>
                <c:pt idx="5599">
                  <c:v>0</c:v>
                </c:pt>
                <c:pt idx="5600">
                  <c:v>100</c:v>
                </c:pt>
                <c:pt idx="5601">
                  <c:v>100</c:v>
                </c:pt>
                <c:pt idx="5602">
                  <c:v>100</c:v>
                </c:pt>
                <c:pt idx="5603">
                  <c:v>100</c:v>
                </c:pt>
                <c:pt idx="5604">
                  <c:v>100</c:v>
                </c:pt>
                <c:pt idx="5605">
                  <c:v>100</c:v>
                </c:pt>
                <c:pt idx="5606">
                  <c:v>100</c:v>
                </c:pt>
                <c:pt idx="5607">
                  <c:v>100</c:v>
                </c:pt>
                <c:pt idx="5608">
                  <c:v>100</c:v>
                </c:pt>
                <c:pt idx="5609">
                  <c:v>100</c:v>
                </c:pt>
                <c:pt idx="5610">
                  <c:v>100</c:v>
                </c:pt>
                <c:pt idx="5611">
                  <c:v>97</c:v>
                </c:pt>
                <c:pt idx="5612">
                  <c:v>93</c:v>
                </c:pt>
                <c:pt idx="5613">
                  <c:v>95</c:v>
                </c:pt>
                <c:pt idx="5614">
                  <c:v>86</c:v>
                </c:pt>
                <c:pt idx="5615">
                  <c:v>76</c:v>
                </c:pt>
                <c:pt idx="5616">
                  <c:v>61</c:v>
                </c:pt>
                <c:pt idx="5617">
                  <c:v>48</c:v>
                </c:pt>
                <c:pt idx="5618">
                  <c:v>32</c:v>
                </c:pt>
                <c:pt idx="5619">
                  <c:v>23</c:v>
                </c:pt>
                <c:pt idx="5620">
                  <c:v>10</c:v>
                </c:pt>
                <c:pt idx="5621">
                  <c:v>10</c:v>
                </c:pt>
                <c:pt idx="5622">
                  <c:v>6</c:v>
                </c:pt>
                <c:pt idx="5623">
                  <c:v>2</c:v>
                </c:pt>
                <c:pt idx="5624">
                  <c:v>1</c:v>
                </c:pt>
                <c:pt idx="5625">
                  <c:v>0</c:v>
                </c:pt>
                <c:pt idx="5626">
                  <c:v>0</c:v>
                </c:pt>
                <c:pt idx="5627">
                  <c:v>0</c:v>
                </c:pt>
                <c:pt idx="5628">
                  <c:v>0</c:v>
                </c:pt>
                <c:pt idx="5629">
                  <c:v>0</c:v>
                </c:pt>
                <c:pt idx="5630">
                  <c:v>0</c:v>
                </c:pt>
                <c:pt idx="5631">
                  <c:v>0</c:v>
                </c:pt>
                <c:pt idx="5632">
                  <c:v>0</c:v>
                </c:pt>
                <c:pt idx="5633">
                  <c:v>0</c:v>
                </c:pt>
                <c:pt idx="5634">
                  <c:v>0</c:v>
                </c:pt>
                <c:pt idx="5635">
                  <c:v>0</c:v>
                </c:pt>
                <c:pt idx="5636">
                  <c:v>0</c:v>
                </c:pt>
                <c:pt idx="5637">
                  <c:v>0</c:v>
                </c:pt>
                <c:pt idx="5638">
                  <c:v>0</c:v>
                </c:pt>
                <c:pt idx="5639">
                  <c:v>0</c:v>
                </c:pt>
                <c:pt idx="5640">
                  <c:v>0</c:v>
                </c:pt>
                <c:pt idx="5641">
                  <c:v>0</c:v>
                </c:pt>
                <c:pt idx="5642">
                  <c:v>0</c:v>
                </c:pt>
                <c:pt idx="5643">
                  <c:v>0</c:v>
                </c:pt>
                <c:pt idx="5644">
                  <c:v>0</c:v>
                </c:pt>
                <c:pt idx="5645">
                  <c:v>0</c:v>
                </c:pt>
                <c:pt idx="5646">
                  <c:v>0</c:v>
                </c:pt>
                <c:pt idx="5647">
                  <c:v>0</c:v>
                </c:pt>
                <c:pt idx="5648">
                  <c:v>0</c:v>
                </c:pt>
                <c:pt idx="5649">
                  <c:v>0</c:v>
                </c:pt>
                <c:pt idx="5650">
                  <c:v>0</c:v>
                </c:pt>
                <c:pt idx="5651">
                  <c:v>0</c:v>
                </c:pt>
                <c:pt idx="5652">
                  <c:v>0</c:v>
                </c:pt>
                <c:pt idx="5653">
                  <c:v>0</c:v>
                </c:pt>
                <c:pt idx="5654">
                  <c:v>0</c:v>
                </c:pt>
                <c:pt idx="5655">
                  <c:v>0</c:v>
                </c:pt>
                <c:pt idx="5656">
                  <c:v>0</c:v>
                </c:pt>
                <c:pt idx="5657">
                  <c:v>0</c:v>
                </c:pt>
                <c:pt idx="5658">
                  <c:v>0</c:v>
                </c:pt>
                <c:pt idx="5659">
                  <c:v>0</c:v>
                </c:pt>
                <c:pt idx="5660">
                  <c:v>0</c:v>
                </c:pt>
                <c:pt idx="5661">
                  <c:v>0</c:v>
                </c:pt>
                <c:pt idx="5662">
                  <c:v>0</c:v>
                </c:pt>
                <c:pt idx="5663">
                  <c:v>0</c:v>
                </c:pt>
                <c:pt idx="5664">
                  <c:v>0</c:v>
                </c:pt>
                <c:pt idx="5665">
                  <c:v>0</c:v>
                </c:pt>
                <c:pt idx="5666">
                  <c:v>0</c:v>
                </c:pt>
                <c:pt idx="5667">
                  <c:v>0</c:v>
                </c:pt>
                <c:pt idx="5668">
                  <c:v>0</c:v>
                </c:pt>
                <c:pt idx="5669">
                  <c:v>0</c:v>
                </c:pt>
                <c:pt idx="5670">
                  <c:v>0</c:v>
                </c:pt>
                <c:pt idx="5671">
                  <c:v>0</c:v>
                </c:pt>
                <c:pt idx="5672">
                  <c:v>0</c:v>
                </c:pt>
                <c:pt idx="5673">
                  <c:v>0</c:v>
                </c:pt>
                <c:pt idx="5674">
                  <c:v>0</c:v>
                </c:pt>
                <c:pt idx="5675">
                  <c:v>0</c:v>
                </c:pt>
                <c:pt idx="5676">
                  <c:v>0</c:v>
                </c:pt>
                <c:pt idx="5677">
                  <c:v>0</c:v>
                </c:pt>
                <c:pt idx="5678">
                  <c:v>0</c:v>
                </c:pt>
                <c:pt idx="5679">
                  <c:v>0</c:v>
                </c:pt>
                <c:pt idx="5680">
                  <c:v>0</c:v>
                </c:pt>
                <c:pt idx="5681">
                  <c:v>0</c:v>
                </c:pt>
                <c:pt idx="5682">
                  <c:v>0</c:v>
                </c:pt>
                <c:pt idx="5683">
                  <c:v>0</c:v>
                </c:pt>
                <c:pt idx="5684">
                  <c:v>0</c:v>
                </c:pt>
                <c:pt idx="5685">
                  <c:v>0</c:v>
                </c:pt>
                <c:pt idx="5686">
                  <c:v>0</c:v>
                </c:pt>
                <c:pt idx="5687">
                  <c:v>0</c:v>
                </c:pt>
                <c:pt idx="5688">
                  <c:v>0</c:v>
                </c:pt>
                <c:pt idx="5689">
                  <c:v>0</c:v>
                </c:pt>
                <c:pt idx="5690">
                  <c:v>0</c:v>
                </c:pt>
                <c:pt idx="5691">
                  <c:v>0</c:v>
                </c:pt>
                <c:pt idx="5692">
                  <c:v>0</c:v>
                </c:pt>
                <c:pt idx="5693">
                  <c:v>0</c:v>
                </c:pt>
                <c:pt idx="5694">
                  <c:v>0</c:v>
                </c:pt>
                <c:pt idx="5695">
                  <c:v>0</c:v>
                </c:pt>
                <c:pt idx="5696">
                  <c:v>0</c:v>
                </c:pt>
                <c:pt idx="5697">
                  <c:v>0</c:v>
                </c:pt>
                <c:pt idx="5698">
                  <c:v>0</c:v>
                </c:pt>
                <c:pt idx="5699">
                  <c:v>0</c:v>
                </c:pt>
                <c:pt idx="5700">
                  <c:v>100</c:v>
                </c:pt>
                <c:pt idx="5701">
                  <c:v>100</c:v>
                </c:pt>
                <c:pt idx="5702">
                  <c:v>100</c:v>
                </c:pt>
                <c:pt idx="5703">
                  <c:v>100</c:v>
                </c:pt>
                <c:pt idx="5704">
                  <c:v>100</c:v>
                </c:pt>
                <c:pt idx="5705">
                  <c:v>100</c:v>
                </c:pt>
                <c:pt idx="5706">
                  <c:v>100</c:v>
                </c:pt>
                <c:pt idx="5707">
                  <c:v>100</c:v>
                </c:pt>
                <c:pt idx="5708">
                  <c:v>100</c:v>
                </c:pt>
                <c:pt idx="5709">
                  <c:v>100</c:v>
                </c:pt>
                <c:pt idx="5710">
                  <c:v>100</c:v>
                </c:pt>
                <c:pt idx="5711">
                  <c:v>98</c:v>
                </c:pt>
                <c:pt idx="5712">
                  <c:v>98</c:v>
                </c:pt>
                <c:pt idx="5713">
                  <c:v>93</c:v>
                </c:pt>
                <c:pt idx="5714">
                  <c:v>88</c:v>
                </c:pt>
                <c:pt idx="5715">
                  <c:v>70</c:v>
                </c:pt>
                <c:pt idx="5716">
                  <c:v>67</c:v>
                </c:pt>
                <c:pt idx="5717">
                  <c:v>55</c:v>
                </c:pt>
                <c:pt idx="5718">
                  <c:v>35</c:v>
                </c:pt>
                <c:pt idx="5719">
                  <c:v>20</c:v>
                </c:pt>
                <c:pt idx="5720">
                  <c:v>16</c:v>
                </c:pt>
                <c:pt idx="5721">
                  <c:v>9</c:v>
                </c:pt>
                <c:pt idx="5722">
                  <c:v>7</c:v>
                </c:pt>
                <c:pt idx="5723">
                  <c:v>1</c:v>
                </c:pt>
                <c:pt idx="5724">
                  <c:v>3</c:v>
                </c:pt>
                <c:pt idx="5725">
                  <c:v>0</c:v>
                </c:pt>
                <c:pt idx="5726">
                  <c:v>0</c:v>
                </c:pt>
                <c:pt idx="5727">
                  <c:v>1</c:v>
                </c:pt>
                <c:pt idx="5728">
                  <c:v>0</c:v>
                </c:pt>
                <c:pt idx="5729">
                  <c:v>0</c:v>
                </c:pt>
                <c:pt idx="5730">
                  <c:v>0</c:v>
                </c:pt>
                <c:pt idx="5731">
                  <c:v>0</c:v>
                </c:pt>
                <c:pt idx="5732">
                  <c:v>0</c:v>
                </c:pt>
                <c:pt idx="5733">
                  <c:v>0</c:v>
                </c:pt>
                <c:pt idx="5734">
                  <c:v>0</c:v>
                </c:pt>
                <c:pt idx="5735">
                  <c:v>0</c:v>
                </c:pt>
                <c:pt idx="5736">
                  <c:v>0</c:v>
                </c:pt>
                <c:pt idx="5737">
                  <c:v>0</c:v>
                </c:pt>
                <c:pt idx="5738">
                  <c:v>0</c:v>
                </c:pt>
                <c:pt idx="5739">
                  <c:v>0</c:v>
                </c:pt>
                <c:pt idx="5740">
                  <c:v>0</c:v>
                </c:pt>
                <c:pt idx="5741">
                  <c:v>0</c:v>
                </c:pt>
                <c:pt idx="5742">
                  <c:v>0</c:v>
                </c:pt>
                <c:pt idx="5743">
                  <c:v>0</c:v>
                </c:pt>
                <c:pt idx="5744">
                  <c:v>0</c:v>
                </c:pt>
                <c:pt idx="5745">
                  <c:v>0</c:v>
                </c:pt>
                <c:pt idx="5746">
                  <c:v>0</c:v>
                </c:pt>
                <c:pt idx="5747">
                  <c:v>0</c:v>
                </c:pt>
                <c:pt idx="5748">
                  <c:v>0</c:v>
                </c:pt>
                <c:pt idx="5749">
                  <c:v>0</c:v>
                </c:pt>
                <c:pt idx="5750">
                  <c:v>0</c:v>
                </c:pt>
                <c:pt idx="5751">
                  <c:v>0</c:v>
                </c:pt>
                <c:pt idx="5752">
                  <c:v>0</c:v>
                </c:pt>
                <c:pt idx="5753">
                  <c:v>0</c:v>
                </c:pt>
                <c:pt idx="5754">
                  <c:v>0</c:v>
                </c:pt>
                <c:pt idx="5755">
                  <c:v>0</c:v>
                </c:pt>
                <c:pt idx="5756">
                  <c:v>0</c:v>
                </c:pt>
                <c:pt idx="5757">
                  <c:v>0</c:v>
                </c:pt>
                <c:pt idx="5758">
                  <c:v>0</c:v>
                </c:pt>
                <c:pt idx="5759">
                  <c:v>0</c:v>
                </c:pt>
                <c:pt idx="5760">
                  <c:v>0</c:v>
                </c:pt>
                <c:pt idx="5761">
                  <c:v>0</c:v>
                </c:pt>
                <c:pt idx="5762">
                  <c:v>0</c:v>
                </c:pt>
                <c:pt idx="5763">
                  <c:v>0</c:v>
                </c:pt>
                <c:pt idx="5764">
                  <c:v>0</c:v>
                </c:pt>
                <c:pt idx="5765">
                  <c:v>0</c:v>
                </c:pt>
                <c:pt idx="5766">
                  <c:v>0</c:v>
                </c:pt>
                <c:pt idx="5767">
                  <c:v>0</c:v>
                </c:pt>
                <c:pt idx="5768">
                  <c:v>0</c:v>
                </c:pt>
                <c:pt idx="5769">
                  <c:v>0</c:v>
                </c:pt>
                <c:pt idx="5770">
                  <c:v>0</c:v>
                </c:pt>
                <c:pt idx="5771">
                  <c:v>0</c:v>
                </c:pt>
                <c:pt idx="5772">
                  <c:v>0</c:v>
                </c:pt>
                <c:pt idx="5773">
                  <c:v>0</c:v>
                </c:pt>
                <c:pt idx="5774">
                  <c:v>0</c:v>
                </c:pt>
                <c:pt idx="5775">
                  <c:v>0</c:v>
                </c:pt>
                <c:pt idx="5776">
                  <c:v>0</c:v>
                </c:pt>
                <c:pt idx="5777">
                  <c:v>0</c:v>
                </c:pt>
                <c:pt idx="5778">
                  <c:v>0</c:v>
                </c:pt>
                <c:pt idx="5779">
                  <c:v>0</c:v>
                </c:pt>
                <c:pt idx="5780">
                  <c:v>0</c:v>
                </c:pt>
                <c:pt idx="5781">
                  <c:v>0</c:v>
                </c:pt>
                <c:pt idx="5782">
                  <c:v>0</c:v>
                </c:pt>
                <c:pt idx="5783">
                  <c:v>0</c:v>
                </c:pt>
                <c:pt idx="5784">
                  <c:v>0</c:v>
                </c:pt>
                <c:pt idx="5785">
                  <c:v>0</c:v>
                </c:pt>
                <c:pt idx="5786">
                  <c:v>0</c:v>
                </c:pt>
                <c:pt idx="5787">
                  <c:v>0</c:v>
                </c:pt>
                <c:pt idx="5788">
                  <c:v>0</c:v>
                </c:pt>
                <c:pt idx="5789">
                  <c:v>0</c:v>
                </c:pt>
                <c:pt idx="5790">
                  <c:v>0</c:v>
                </c:pt>
                <c:pt idx="5791">
                  <c:v>0</c:v>
                </c:pt>
                <c:pt idx="5792">
                  <c:v>0</c:v>
                </c:pt>
                <c:pt idx="5793">
                  <c:v>0</c:v>
                </c:pt>
                <c:pt idx="5794">
                  <c:v>0</c:v>
                </c:pt>
                <c:pt idx="5795">
                  <c:v>0</c:v>
                </c:pt>
                <c:pt idx="5796">
                  <c:v>0</c:v>
                </c:pt>
                <c:pt idx="5797">
                  <c:v>0</c:v>
                </c:pt>
                <c:pt idx="5798">
                  <c:v>0</c:v>
                </c:pt>
                <c:pt idx="5799">
                  <c:v>0</c:v>
                </c:pt>
                <c:pt idx="5800">
                  <c:v>100</c:v>
                </c:pt>
                <c:pt idx="5801">
                  <c:v>100</c:v>
                </c:pt>
                <c:pt idx="5802">
                  <c:v>100</c:v>
                </c:pt>
                <c:pt idx="5803">
                  <c:v>100</c:v>
                </c:pt>
                <c:pt idx="5804">
                  <c:v>100</c:v>
                </c:pt>
                <c:pt idx="5805">
                  <c:v>100</c:v>
                </c:pt>
                <c:pt idx="5806">
                  <c:v>100</c:v>
                </c:pt>
                <c:pt idx="5807">
                  <c:v>100</c:v>
                </c:pt>
                <c:pt idx="5808">
                  <c:v>100</c:v>
                </c:pt>
                <c:pt idx="5809">
                  <c:v>100</c:v>
                </c:pt>
                <c:pt idx="5810">
                  <c:v>100</c:v>
                </c:pt>
                <c:pt idx="5811">
                  <c:v>99</c:v>
                </c:pt>
                <c:pt idx="5812">
                  <c:v>97</c:v>
                </c:pt>
                <c:pt idx="5813">
                  <c:v>96</c:v>
                </c:pt>
                <c:pt idx="5814">
                  <c:v>89</c:v>
                </c:pt>
                <c:pt idx="5815">
                  <c:v>83</c:v>
                </c:pt>
                <c:pt idx="5816">
                  <c:v>72</c:v>
                </c:pt>
                <c:pt idx="5817">
                  <c:v>56</c:v>
                </c:pt>
                <c:pt idx="5818">
                  <c:v>51</c:v>
                </c:pt>
                <c:pt idx="5819">
                  <c:v>23</c:v>
                </c:pt>
                <c:pt idx="5820">
                  <c:v>28</c:v>
                </c:pt>
                <c:pt idx="5821">
                  <c:v>9</c:v>
                </c:pt>
                <c:pt idx="5822">
                  <c:v>8</c:v>
                </c:pt>
                <c:pt idx="5823">
                  <c:v>1</c:v>
                </c:pt>
                <c:pt idx="5824">
                  <c:v>1</c:v>
                </c:pt>
                <c:pt idx="5825">
                  <c:v>1</c:v>
                </c:pt>
                <c:pt idx="5826">
                  <c:v>1</c:v>
                </c:pt>
                <c:pt idx="5827">
                  <c:v>1</c:v>
                </c:pt>
                <c:pt idx="5828">
                  <c:v>0</c:v>
                </c:pt>
                <c:pt idx="5829">
                  <c:v>0</c:v>
                </c:pt>
                <c:pt idx="5830">
                  <c:v>0</c:v>
                </c:pt>
                <c:pt idx="5831">
                  <c:v>0</c:v>
                </c:pt>
                <c:pt idx="5832">
                  <c:v>0</c:v>
                </c:pt>
                <c:pt idx="5833">
                  <c:v>0</c:v>
                </c:pt>
                <c:pt idx="5834">
                  <c:v>0</c:v>
                </c:pt>
                <c:pt idx="5835">
                  <c:v>0</c:v>
                </c:pt>
                <c:pt idx="5836">
                  <c:v>0</c:v>
                </c:pt>
                <c:pt idx="5837">
                  <c:v>0</c:v>
                </c:pt>
                <c:pt idx="5838">
                  <c:v>0</c:v>
                </c:pt>
                <c:pt idx="5839">
                  <c:v>0</c:v>
                </c:pt>
                <c:pt idx="5840">
                  <c:v>0</c:v>
                </c:pt>
                <c:pt idx="5841">
                  <c:v>0</c:v>
                </c:pt>
                <c:pt idx="5842">
                  <c:v>0</c:v>
                </c:pt>
                <c:pt idx="5843">
                  <c:v>0</c:v>
                </c:pt>
                <c:pt idx="5844">
                  <c:v>0</c:v>
                </c:pt>
                <c:pt idx="5845">
                  <c:v>0</c:v>
                </c:pt>
                <c:pt idx="5846">
                  <c:v>0</c:v>
                </c:pt>
                <c:pt idx="5847">
                  <c:v>0</c:v>
                </c:pt>
                <c:pt idx="5848">
                  <c:v>0</c:v>
                </c:pt>
                <c:pt idx="5849">
                  <c:v>0</c:v>
                </c:pt>
                <c:pt idx="5850">
                  <c:v>0</c:v>
                </c:pt>
                <c:pt idx="5851">
                  <c:v>0</c:v>
                </c:pt>
                <c:pt idx="5852">
                  <c:v>0</c:v>
                </c:pt>
                <c:pt idx="5853">
                  <c:v>0</c:v>
                </c:pt>
                <c:pt idx="5854">
                  <c:v>0</c:v>
                </c:pt>
                <c:pt idx="5855">
                  <c:v>0</c:v>
                </c:pt>
                <c:pt idx="5856">
                  <c:v>0</c:v>
                </c:pt>
                <c:pt idx="5857">
                  <c:v>0</c:v>
                </c:pt>
                <c:pt idx="5858">
                  <c:v>0</c:v>
                </c:pt>
                <c:pt idx="5859">
                  <c:v>0</c:v>
                </c:pt>
                <c:pt idx="5860">
                  <c:v>0</c:v>
                </c:pt>
                <c:pt idx="5861">
                  <c:v>0</c:v>
                </c:pt>
                <c:pt idx="5862">
                  <c:v>0</c:v>
                </c:pt>
                <c:pt idx="5863">
                  <c:v>0</c:v>
                </c:pt>
                <c:pt idx="5864">
                  <c:v>0</c:v>
                </c:pt>
                <c:pt idx="5865">
                  <c:v>0</c:v>
                </c:pt>
                <c:pt idx="5866">
                  <c:v>0</c:v>
                </c:pt>
                <c:pt idx="5867">
                  <c:v>0</c:v>
                </c:pt>
                <c:pt idx="5868">
                  <c:v>0</c:v>
                </c:pt>
                <c:pt idx="5869">
                  <c:v>0</c:v>
                </c:pt>
                <c:pt idx="5870">
                  <c:v>0</c:v>
                </c:pt>
                <c:pt idx="5871">
                  <c:v>0</c:v>
                </c:pt>
                <c:pt idx="5872">
                  <c:v>0</c:v>
                </c:pt>
                <c:pt idx="5873">
                  <c:v>0</c:v>
                </c:pt>
                <c:pt idx="5874">
                  <c:v>0</c:v>
                </c:pt>
                <c:pt idx="5875">
                  <c:v>0</c:v>
                </c:pt>
                <c:pt idx="5876">
                  <c:v>0</c:v>
                </c:pt>
                <c:pt idx="5877">
                  <c:v>0</c:v>
                </c:pt>
                <c:pt idx="5878">
                  <c:v>0</c:v>
                </c:pt>
                <c:pt idx="5879">
                  <c:v>0</c:v>
                </c:pt>
                <c:pt idx="5880">
                  <c:v>0</c:v>
                </c:pt>
                <c:pt idx="5881">
                  <c:v>0</c:v>
                </c:pt>
                <c:pt idx="5882">
                  <c:v>0</c:v>
                </c:pt>
                <c:pt idx="5883">
                  <c:v>0</c:v>
                </c:pt>
                <c:pt idx="5884">
                  <c:v>0</c:v>
                </c:pt>
                <c:pt idx="5885">
                  <c:v>0</c:v>
                </c:pt>
                <c:pt idx="5886">
                  <c:v>0</c:v>
                </c:pt>
                <c:pt idx="5887">
                  <c:v>0</c:v>
                </c:pt>
                <c:pt idx="5888">
                  <c:v>0</c:v>
                </c:pt>
                <c:pt idx="5889">
                  <c:v>0</c:v>
                </c:pt>
                <c:pt idx="5890">
                  <c:v>0</c:v>
                </c:pt>
                <c:pt idx="5891">
                  <c:v>0</c:v>
                </c:pt>
                <c:pt idx="5892">
                  <c:v>0</c:v>
                </c:pt>
                <c:pt idx="5893">
                  <c:v>0</c:v>
                </c:pt>
                <c:pt idx="5894">
                  <c:v>0</c:v>
                </c:pt>
                <c:pt idx="5895">
                  <c:v>0</c:v>
                </c:pt>
                <c:pt idx="5896">
                  <c:v>0</c:v>
                </c:pt>
                <c:pt idx="5897">
                  <c:v>0</c:v>
                </c:pt>
                <c:pt idx="5898">
                  <c:v>0</c:v>
                </c:pt>
                <c:pt idx="5899">
                  <c:v>0</c:v>
                </c:pt>
                <c:pt idx="5900">
                  <c:v>100</c:v>
                </c:pt>
                <c:pt idx="5901">
                  <c:v>100</c:v>
                </c:pt>
                <c:pt idx="5902">
                  <c:v>100</c:v>
                </c:pt>
                <c:pt idx="5903">
                  <c:v>100</c:v>
                </c:pt>
                <c:pt idx="5904">
                  <c:v>100</c:v>
                </c:pt>
                <c:pt idx="5905">
                  <c:v>100</c:v>
                </c:pt>
                <c:pt idx="5906">
                  <c:v>100</c:v>
                </c:pt>
                <c:pt idx="5907">
                  <c:v>100</c:v>
                </c:pt>
                <c:pt idx="5908">
                  <c:v>100</c:v>
                </c:pt>
                <c:pt idx="5909">
                  <c:v>100</c:v>
                </c:pt>
                <c:pt idx="5910">
                  <c:v>100</c:v>
                </c:pt>
                <c:pt idx="5911">
                  <c:v>100</c:v>
                </c:pt>
                <c:pt idx="5912">
                  <c:v>99</c:v>
                </c:pt>
                <c:pt idx="5913">
                  <c:v>97</c:v>
                </c:pt>
                <c:pt idx="5914">
                  <c:v>94</c:v>
                </c:pt>
                <c:pt idx="5915">
                  <c:v>88</c:v>
                </c:pt>
                <c:pt idx="5916">
                  <c:v>74</c:v>
                </c:pt>
                <c:pt idx="5917">
                  <c:v>62</c:v>
                </c:pt>
                <c:pt idx="5918">
                  <c:v>47</c:v>
                </c:pt>
                <c:pt idx="5919">
                  <c:v>34</c:v>
                </c:pt>
                <c:pt idx="5920">
                  <c:v>30</c:v>
                </c:pt>
                <c:pt idx="5921">
                  <c:v>10</c:v>
                </c:pt>
                <c:pt idx="5922">
                  <c:v>10</c:v>
                </c:pt>
                <c:pt idx="5923">
                  <c:v>4</c:v>
                </c:pt>
                <c:pt idx="5924">
                  <c:v>4</c:v>
                </c:pt>
                <c:pt idx="5925">
                  <c:v>1</c:v>
                </c:pt>
                <c:pt idx="5926">
                  <c:v>0</c:v>
                </c:pt>
                <c:pt idx="5927">
                  <c:v>0</c:v>
                </c:pt>
                <c:pt idx="5928">
                  <c:v>1</c:v>
                </c:pt>
                <c:pt idx="5929">
                  <c:v>0</c:v>
                </c:pt>
                <c:pt idx="5930">
                  <c:v>0</c:v>
                </c:pt>
                <c:pt idx="5931">
                  <c:v>0</c:v>
                </c:pt>
                <c:pt idx="5932">
                  <c:v>0</c:v>
                </c:pt>
                <c:pt idx="5933">
                  <c:v>0</c:v>
                </c:pt>
                <c:pt idx="5934">
                  <c:v>0</c:v>
                </c:pt>
                <c:pt idx="5935">
                  <c:v>0</c:v>
                </c:pt>
                <c:pt idx="5936">
                  <c:v>0</c:v>
                </c:pt>
                <c:pt idx="5937">
                  <c:v>0</c:v>
                </c:pt>
                <c:pt idx="5938">
                  <c:v>0</c:v>
                </c:pt>
                <c:pt idx="5939">
                  <c:v>0</c:v>
                </c:pt>
                <c:pt idx="5940">
                  <c:v>0</c:v>
                </c:pt>
                <c:pt idx="5941">
                  <c:v>0</c:v>
                </c:pt>
                <c:pt idx="5942">
                  <c:v>0</c:v>
                </c:pt>
                <c:pt idx="5943">
                  <c:v>0</c:v>
                </c:pt>
                <c:pt idx="5944">
                  <c:v>0</c:v>
                </c:pt>
                <c:pt idx="5945">
                  <c:v>0</c:v>
                </c:pt>
                <c:pt idx="5946">
                  <c:v>0</c:v>
                </c:pt>
                <c:pt idx="5947">
                  <c:v>0</c:v>
                </c:pt>
                <c:pt idx="5948">
                  <c:v>0</c:v>
                </c:pt>
                <c:pt idx="5949">
                  <c:v>0</c:v>
                </c:pt>
                <c:pt idx="5950">
                  <c:v>0</c:v>
                </c:pt>
                <c:pt idx="5951">
                  <c:v>0</c:v>
                </c:pt>
                <c:pt idx="5952">
                  <c:v>0</c:v>
                </c:pt>
                <c:pt idx="5953">
                  <c:v>0</c:v>
                </c:pt>
                <c:pt idx="5954">
                  <c:v>0</c:v>
                </c:pt>
                <c:pt idx="5955">
                  <c:v>0</c:v>
                </c:pt>
                <c:pt idx="5956">
                  <c:v>0</c:v>
                </c:pt>
                <c:pt idx="5957">
                  <c:v>0</c:v>
                </c:pt>
                <c:pt idx="5958">
                  <c:v>0</c:v>
                </c:pt>
                <c:pt idx="5959">
                  <c:v>0</c:v>
                </c:pt>
                <c:pt idx="5960">
                  <c:v>0</c:v>
                </c:pt>
                <c:pt idx="5961">
                  <c:v>0</c:v>
                </c:pt>
                <c:pt idx="5962">
                  <c:v>0</c:v>
                </c:pt>
                <c:pt idx="5963">
                  <c:v>0</c:v>
                </c:pt>
                <c:pt idx="5964">
                  <c:v>0</c:v>
                </c:pt>
                <c:pt idx="5965">
                  <c:v>0</c:v>
                </c:pt>
                <c:pt idx="5966">
                  <c:v>0</c:v>
                </c:pt>
                <c:pt idx="5967">
                  <c:v>0</c:v>
                </c:pt>
                <c:pt idx="5968">
                  <c:v>0</c:v>
                </c:pt>
                <c:pt idx="5969">
                  <c:v>0</c:v>
                </c:pt>
                <c:pt idx="5970">
                  <c:v>0</c:v>
                </c:pt>
                <c:pt idx="5971">
                  <c:v>0</c:v>
                </c:pt>
                <c:pt idx="5972">
                  <c:v>0</c:v>
                </c:pt>
                <c:pt idx="5973">
                  <c:v>0</c:v>
                </c:pt>
                <c:pt idx="5974">
                  <c:v>0</c:v>
                </c:pt>
                <c:pt idx="5975">
                  <c:v>0</c:v>
                </c:pt>
                <c:pt idx="5976">
                  <c:v>0</c:v>
                </c:pt>
                <c:pt idx="5977">
                  <c:v>0</c:v>
                </c:pt>
                <c:pt idx="5978">
                  <c:v>0</c:v>
                </c:pt>
                <c:pt idx="5979">
                  <c:v>0</c:v>
                </c:pt>
                <c:pt idx="5980">
                  <c:v>0</c:v>
                </c:pt>
                <c:pt idx="5981">
                  <c:v>0</c:v>
                </c:pt>
                <c:pt idx="5982">
                  <c:v>0</c:v>
                </c:pt>
                <c:pt idx="5983">
                  <c:v>0</c:v>
                </c:pt>
                <c:pt idx="5984">
                  <c:v>0</c:v>
                </c:pt>
                <c:pt idx="5985">
                  <c:v>0</c:v>
                </c:pt>
                <c:pt idx="5986">
                  <c:v>0</c:v>
                </c:pt>
                <c:pt idx="5987">
                  <c:v>0</c:v>
                </c:pt>
                <c:pt idx="5988">
                  <c:v>0</c:v>
                </c:pt>
                <c:pt idx="5989">
                  <c:v>0</c:v>
                </c:pt>
                <c:pt idx="5990">
                  <c:v>0</c:v>
                </c:pt>
                <c:pt idx="5991">
                  <c:v>0</c:v>
                </c:pt>
                <c:pt idx="5992">
                  <c:v>0</c:v>
                </c:pt>
                <c:pt idx="5993">
                  <c:v>0</c:v>
                </c:pt>
                <c:pt idx="5994">
                  <c:v>0</c:v>
                </c:pt>
                <c:pt idx="5995">
                  <c:v>0</c:v>
                </c:pt>
                <c:pt idx="5996">
                  <c:v>0</c:v>
                </c:pt>
                <c:pt idx="5997">
                  <c:v>0</c:v>
                </c:pt>
                <c:pt idx="5998">
                  <c:v>0</c:v>
                </c:pt>
                <c:pt idx="5999">
                  <c:v>0</c:v>
                </c:pt>
                <c:pt idx="6000">
                  <c:v>100</c:v>
                </c:pt>
                <c:pt idx="6001">
                  <c:v>100</c:v>
                </c:pt>
                <c:pt idx="6002">
                  <c:v>100</c:v>
                </c:pt>
                <c:pt idx="6003">
                  <c:v>100</c:v>
                </c:pt>
                <c:pt idx="6004">
                  <c:v>100</c:v>
                </c:pt>
                <c:pt idx="6005">
                  <c:v>100</c:v>
                </c:pt>
                <c:pt idx="6006">
                  <c:v>100</c:v>
                </c:pt>
                <c:pt idx="6007">
                  <c:v>100</c:v>
                </c:pt>
                <c:pt idx="6008">
                  <c:v>100</c:v>
                </c:pt>
                <c:pt idx="6009">
                  <c:v>100</c:v>
                </c:pt>
                <c:pt idx="6010">
                  <c:v>100</c:v>
                </c:pt>
                <c:pt idx="6011">
                  <c:v>100</c:v>
                </c:pt>
                <c:pt idx="6012">
                  <c:v>100</c:v>
                </c:pt>
                <c:pt idx="6013">
                  <c:v>97</c:v>
                </c:pt>
                <c:pt idx="6014">
                  <c:v>91</c:v>
                </c:pt>
                <c:pt idx="6015">
                  <c:v>90</c:v>
                </c:pt>
                <c:pt idx="6016">
                  <c:v>79</c:v>
                </c:pt>
                <c:pt idx="6017">
                  <c:v>71</c:v>
                </c:pt>
                <c:pt idx="6018">
                  <c:v>56</c:v>
                </c:pt>
                <c:pt idx="6019">
                  <c:v>37</c:v>
                </c:pt>
                <c:pt idx="6020">
                  <c:v>24</c:v>
                </c:pt>
                <c:pt idx="6021">
                  <c:v>12</c:v>
                </c:pt>
                <c:pt idx="6022">
                  <c:v>9</c:v>
                </c:pt>
                <c:pt idx="6023">
                  <c:v>4</c:v>
                </c:pt>
                <c:pt idx="6024">
                  <c:v>4</c:v>
                </c:pt>
                <c:pt idx="6025">
                  <c:v>2</c:v>
                </c:pt>
                <c:pt idx="6026">
                  <c:v>0</c:v>
                </c:pt>
                <c:pt idx="6027">
                  <c:v>2</c:v>
                </c:pt>
                <c:pt idx="6028">
                  <c:v>0</c:v>
                </c:pt>
                <c:pt idx="6029">
                  <c:v>0</c:v>
                </c:pt>
                <c:pt idx="6030">
                  <c:v>0</c:v>
                </c:pt>
                <c:pt idx="6031">
                  <c:v>0</c:v>
                </c:pt>
                <c:pt idx="6032">
                  <c:v>0</c:v>
                </c:pt>
                <c:pt idx="6033">
                  <c:v>0</c:v>
                </c:pt>
                <c:pt idx="6034">
                  <c:v>0</c:v>
                </c:pt>
                <c:pt idx="6035">
                  <c:v>0</c:v>
                </c:pt>
                <c:pt idx="6036">
                  <c:v>0</c:v>
                </c:pt>
                <c:pt idx="6037">
                  <c:v>0</c:v>
                </c:pt>
                <c:pt idx="6038">
                  <c:v>0</c:v>
                </c:pt>
                <c:pt idx="6039">
                  <c:v>0</c:v>
                </c:pt>
                <c:pt idx="6040">
                  <c:v>0</c:v>
                </c:pt>
                <c:pt idx="6041">
                  <c:v>0</c:v>
                </c:pt>
                <c:pt idx="6042">
                  <c:v>0</c:v>
                </c:pt>
                <c:pt idx="6043">
                  <c:v>0</c:v>
                </c:pt>
                <c:pt idx="6044">
                  <c:v>0</c:v>
                </c:pt>
                <c:pt idx="6045">
                  <c:v>0</c:v>
                </c:pt>
                <c:pt idx="6046">
                  <c:v>0</c:v>
                </c:pt>
                <c:pt idx="6047">
                  <c:v>0</c:v>
                </c:pt>
                <c:pt idx="6048">
                  <c:v>0</c:v>
                </c:pt>
                <c:pt idx="6049">
                  <c:v>0</c:v>
                </c:pt>
                <c:pt idx="6050">
                  <c:v>0</c:v>
                </c:pt>
                <c:pt idx="6051">
                  <c:v>0</c:v>
                </c:pt>
                <c:pt idx="6052">
                  <c:v>0</c:v>
                </c:pt>
                <c:pt idx="6053">
                  <c:v>0</c:v>
                </c:pt>
                <c:pt idx="6054">
                  <c:v>0</c:v>
                </c:pt>
                <c:pt idx="6055">
                  <c:v>0</c:v>
                </c:pt>
                <c:pt idx="6056">
                  <c:v>0</c:v>
                </c:pt>
                <c:pt idx="6057">
                  <c:v>0</c:v>
                </c:pt>
                <c:pt idx="6058">
                  <c:v>0</c:v>
                </c:pt>
                <c:pt idx="6059">
                  <c:v>0</c:v>
                </c:pt>
                <c:pt idx="6060">
                  <c:v>0</c:v>
                </c:pt>
                <c:pt idx="6061">
                  <c:v>0</c:v>
                </c:pt>
                <c:pt idx="6062">
                  <c:v>0</c:v>
                </c:pt>
                <c:pt idx="6063">
                  <c:v>0</c:v>
                </c:pt>
                <c:pt idx="6064">
                  <c:v>0</c:v>
                </c:pt>
                <c:pt idx="6065">
                  <c:v>0</c:v>
                </c:pt>
                <c:pt idx="6066">
                  <c:v>0</c:v>
                </c:pt>
                <c:pt idx="6067">
                  <c:v>0</c:v>
                </c:pt>
                <c:pt idx="6068">
                  <c:v>0</c:v>
                </c:pt>
                <c:pt idx="6069">
                  <c:v>0</c:v>
                </c:pt>
                <c:pt idx="6070">
                  <c:v>0</c:v>
                </c:pt>
                <c:pt idx="6071">
                  <c:v>0</c:v>
                </c:pt>
                <c:pt idx="6072">
                  <c:v>0</c:v>
                </c:pt>
                <c:pt idx="6073">
                  <c:v>0</c:v>
                </c:pt>
                <c:pt idx="6074">
                  <c:v>0</c:v>
                </c:pt>
                <c:pt idx="6075">
                  <c:v>0</c:v>
                </c:pt>
                <c:pt idx="6076">
                  <c:v>0</c:v>
                </c:pt>
                <c:pt idx="6077">
                  <c:v>0</c:v>
                </c:pt>
                <c:pt idx="6078">
                  <c:v>0</c:v>
                </c:pt>
                <c:pt idx="6079">
                  <c:v>0</c:v>
                </c:pt>
                <c:pt idx="6080">
                  <c:v>0</c:v>
                </c:pt>
                <c:pt idx="6081">
                  <c:v>0</c:v>
                </c:pt>
                <c:pt idx="6082">
                  <c:v>0</c:v>
                </c:pt>
                <c:pt idx="6083">
                  <c:v>0</c:v>
                </c:pt>
                <c:pt idx="6084">
                  <c:v>0</c:v>
                </c:pt>
                <c:pt idx="6085">
                  <c:v>0</c:v>
                </c:pt>
                <c:pt idx="6086">
                  <c:v>0</c:v>
                </c:pt>
                <c:pt idx="6087">
                  <c:v>0</c:v>
                </c:pt>
                <c:pt idx="6088">
                  <c:v>0</c:v>
                </c:pt>
                <c:pt idx="6089">
                  <c:v>0</c:v>
                </c:pt>
                <c:pt idx="6090">
                  <c:v>0</c:v>
                </c:pt>
                <c:pt idx="6091">
                  <c:v>0</c:v>
                </c:pt>
                <c:pt idx="6092">
                  <c:v>0</c:v>
                </c:pt>
                <c:pt idx="6093">
                  <c:v>0</c:v>
                </c:pt>
                <c:pt idx="6094">
                  <c:v>0</c:v>
                </c:pt>
                <c:pt idx="6095">
                  <c:v>0</c:v>
                </c:pt>
                <c:pt idx="6096">
                  <c:v>0</c:v>
                </c:pt>
                <c:pt idx="6097">
                  <c:v>0</c:v>
                </c:pt>
                <c:pt idx="6098">
                  <c:v>0</c:v>
                </c:pt>
                <c:pt idx="6099">
                  <c:v>0</c:v>
                </c:pt>
                <c:pt idx="6100">
                  <c:v>100</c:v>
                </c:pt>
                <c:pt idx="6101">
                  <c:v>100</c:v>
                </c:pt>
                <c:pt idx="6102">
                  <c:v>100</c:v>
                </c:pt>
                <c:pt idx="6103">
                  <c:v>100</c:v>
                </c:pt>
                <c:pt idx="6104">
                  <c:v>100</c:v>
                </c:pt>
                <c:pt idx="6105">
                  <c:v>100</c:v>
                </c:pt>
                <c:pt idx="6106">
                  <c:v>100</c:v>
                </c:pt>
                <c:pt idx="6107">
                  <c:v>100</c:v>
                </c:pt>
                <c:pt idx="6108">
                  <c:v>100</c:v>
                </c:pt>
                <c:pt idx="6109">
                  <c:v>100</c:v>
                </c:pt>
                <c:pt idx="6110">
                  <c:v>100</c:v>
                </c:pt>
                <c:pt idx="6111">
                  <c:v>100</c:v>
                </c:pt>
                <c:pt idx="6112">
                  <c:v>99</c:v>
                </c:pt>
                <c:pt idx="6113">
                  <c:v>98</c:v>
                </c:pt>
                <c:pt idx="6114">
                  <c:v>96</c:v>
                </c:pt>
                <c:pt idx="6115">
                  <c:v>95</c:v>
                </c:pt>
                <c:pt idx="6116">
                  <c:v>81</c:v>
                </c:pt>
                <c:pt idx="6117">
                  <c:v>68</c:v>
                </c:pt>
                <c:pt idx="6118">
                  <c:v>65</c:v>
                </c:pt>
                <c:pt idx="6119">
                  <c:v>44</c:v>
                </c:pt>
                <c:pt idx="6120">
                  <c:v>36</c:v>
                </c:pt>
                <c:pt idx="6121">
                  <c:v>26</c:v>
                </c:pt>
                <c:pt idx="6122">
                  <c:v>15</c:v>
                </c:pt>
                <c:pt idx="6123">
                  <c:v>8</c:v>
                </c:pt>
                <c:pt idx="6124">
                  <c:v>1</c:v>
                </c:pt>
                <c:pt idx="6125">
                  <c:v>1</c:v>
                </c:pt>
                <c:pt idx="6126">
                  <c:v>3</c:v>
                </c:pt>
                <c:pt idx="6127">
                  <c:v>0</c:v>
                </c:pt>
                <c:pt idx="6128">
                  <c:v>1</c:v>
                </c:pt>
                <c:pt idx="6129">
                  <c:v>0</c:v>
                </c:pt>
                <c:pt idx="6130">
                  <c:v>0</c:v>
                </c:pt>
                <c:pt idx="6131">
                  <c:v>0</c:v>
                </c:pt>
                <c:pt idx="6132">
                  <c:v>0</c:v>
                </c:pt>
                <c:pt idx="6133">
                  <c:v>0</c:v>
                </c:pt>
                <c:pt idx="6134">
                  <c:v>0</c:v>
                </c:pt>
                <c:pt idx="6135">
                  <c:v>0</c:v>
                </c:pt>
                <c:pt idx="6136">
                  <c:v>0</c:v>
                </c:pt>
                <c:pt idx="6137">
                  <c:v>0</c:v>
                </c:pt>
                <c:pt idx="6138">
                  <c:v>0</c:v>
                </c:pt>
                <c:pt idx="6139">
                  <c:v>0</c:v>
                </c:pt>
                <c:pt idx="6140">
                  <c:v>0</c:v>
                </c:pt>
                <c:pt idx="6141">
                  <c:v>0</c:v>
                </c:pt>
                <c:pt idx="6142">
                  <c:v>0</c:v>
                </c:pt>
                <c:pt idx="6143">
                  <c:v>0</c:v>
                </c:pt>
                <c:pt idx="6144">
                  <c:v>0</c:v>
                </c:pt>
                <c:pt idx="6145">
                  <c:v>0</c:v>
                </c:pt>
                <c:pt idx="6146">
                  <c:v>0</c:v>
                </c:pt>
                <c:pt idx="6147">
                  <c:v>0</c:v>
                </c:pt>
                <c:pt idx="6148">
                  <c:v>0</c:v>
                </c:pt>
                <c:pt idx="6149">
                  <c:v>0</c:v>
                </c:pt>
                <c:pt idx="6150">
                  <c:v>0</c:v>
                </c:pt>
                <c:pt idx="6151">
                  <c:v>0</c:v>
                </c:pt>
                <c:pt idx="6152">
                  <c:v>0</c:v>
                </c:pt>
                <c:pt idx="6153">
                  <c:v>0</c:v>
                </c:pt>
                <c:pt idx="6154">
                  <c:v>0</c:v>
                </c:pt>
                <c:pt idx="6155">
                  <c:v>0</c:v>
                </c:pt>
                <c:pt idx="6156">
                  <c:v>0</c:v>
                </c:pt>
                <c:pt idx="6157">
                  <c:v>0</c:v>
                </c:pt>
                <c:pt idx="6158">
                  <c:v>0</c:v>
                </c:pt>
                <c:pt idx="6159">
                  <c:v>0</c:v>
                </c:pt>
                <c:pt idx="6160">
                  <c:v>0</c:v>
                </c:pt>
                <c:pt idx="6161">
                  <c:v>0</c:v>
                </c:pt>
                <c:pt idx="6162">
                  <c:v>0</c:v>
                </c:pt>
                <c:pt idx="6163">
                  <c:v>0</c:v>
                </c:pt>
                <c:pt idx="6164">
                  <c:v>0</c:v>
                </c:pt>
                <c:pt idx="6165">
                  <c:v>0</c:v>
                </c:pt>
                <c:pt idx="6166">
                  <c:v>0</c:v>
                </c:pt>
                <c:pt idx="6167">
                  <c:v>0</c:v>
                </c:pt>
                <c:pt idx="6168">
                  <c:v>0</c:v>
                </c:pt>
                <c:pt idx="6169">
                  <c:v>0</c:v>
                </c:pt>
                <c:pt idx="6170">
                  <c:v>0</c:v>
                </c:pt>
                <c:pt idx="6171">
                  <c:v>0</c:v>
                </c:pt>
                <c:pt idx="6172">
                  <c:v>0</c:v>
                </c:pt>
                <c:pt idx="6173">
                  <c:v>0</c:v>
                </c:pt>
                <c:pt idx="6174">
                  <c:v>0</c:v>
                </c:pt>
                <c:pt idx="6175">
                  <c:v>0</c:v>
                </c:pt>
                <c:pt idx="6176">
                  <c:v>0</c:v>
                </c:pt>
                <c:pt idx="6177">
                  <c:v>0</c:v>
                </c:pt>
                <c:pt idx="6178">
                  <c:v>0</c:v>
                </c:pt>
                <c:pt idx="6179">
                  <c:v>0</c:v>
                </c:pt>
                <c:pt idx="6180">
                  <c:v>0</c:v>
                </c:pt>
                <c:pt idx="6181">
                  <c:v>0</c:v>
                </c:pt>
                <c:pt idx="6182">
                  <c:v>0</c:v>
                </c:pt>
                <c:pt idx="6183">
                  <c:v>0</c:v>
                </c:pt>
                <c:pt idx="6184">
                  <c:v>0</c:v>
                </c:pt>
                <c:pt idx="6185">
                  <c:v>0</c:v>
                </c:pt>
                <c:pt idx="6186">
                  <c:v>0</c:v>
                </c:pt>
                <c:pt idx="6187">
                  <c:v>0</c:v>
                </c:pt>
                <c:pt idx="6188">
                  <c:v>0</c:v>
                </c:pt>
                <c:pt idx="6189">
                  <c:v>0</c:v>
                </c:pt>
                <c:pt idx="6190">
                  <c:v>0</c:v>
                </c:pt>
                <c:pt idx="6191">
                  <c:v>0</c:v>
                </c:pt>
                <c:pt idx="6192">
                  <c:v>0</c:v>
                </c:pt>
                <c:pt idx="6193">
                  <c:v>0</c:v>
                </c:pt>
                <c:pt idx="6194">
                  <c:v>0</c:v>
                </c:pt>
                <c:pt idx="6195">
                  <c:v>0</c:v>
                </c:pt>
                <c:pt idx="6196">
                  <c:v>0</c:v>
                </c:pt>
                <c:pt idx="6197">
                  <c:v>0</c:v>
                </c:pt>
                <c:pt idx="6198">
                  <c:v>0</c:v>
                </c:pt>
                <c:pt idx="6199">
                  <c:v>0</c:v>
                </c:pt>
                <c:pt idx="6200">
                  <c:v>100</c:v>
                </c:pt>
                <c:pt idx="6201">
                  <c:v>100</c:v>
                </c:pt>
                <c:pt idx="6202">
                  <c:v>100</c:v>
                </c:pt>
                <c:pt idx="6203">
                  <c:v>100</c:v>
                </c:pt>
                <c:pt idx="6204">
                  <c:v>100</c:v>
                </c:pt>
                <c:pt idx="6205">
                  <c:v>100</c:v>
                </c:pt>
                <c:pt idx="6206">
                  <c:v>100</c:v>
                </c:pt>
                <c:pt idx="6207">
                  <c:v>100</c:v>
                </c:pt>
                <c:pt idx="6208">
                  <c:v>100</c:v>
                </c:pt>
                <c:pt idx="6209">
                  <c:v>100</c:v>
                </c:pt>
                <c:pt idx="6210">
                  <c:v>100</c:v>
                </c:pt>
                <c:pt idx="6211">
                  <c:v>100</c:v>
                </c:pt>
                <c:pt idx="6212">
                  <c:v>99</c:v>
                </c:pt>
                <c:pt idx="6213">
                  <c:v>99</c:v>
                </c:pt>
                <c:pt idx="6214">
                  <c:v>94</c:v>
                </c:pt>
                <c:pt idx="6215">
                  <c:v>97</c:v>
                </c:pt>
                <c:pt idx="6216">
                  <c:v>85</c:v>
                </c:pt>
                <c:pt idx="6217">
                  <c:v>78</c:v>
                </c:pt>
                <c:pt idx="6218">
                  <c:v>65</c:v>
                </c:pt>
                <c:pt idx="6219">
                  <c:v>47</c:v>
                </c:pt>
                <c:pt idx="6220">
                  <c:v>39</c:v>
                </c:pt>
                <c:pt idx="6221">
                  <c:v>26</c:v>
                </c:pt>
                <c:pt idx="6222">
                  <c:v>16</c:v>
                </c:pt>
                <c:pt idx="6223">
                  <c:v>8</c:v>
                </c:pt>
                <c:pt idx="6224">
                  <c:v>4</c:v>
                </c:pt>
                <c:pt idx="6225">
                  <c:v>2</c:v>
                </c:pt>
                <c:pt idx="6226">
                  <c:v>0</c:v>
                </c:pt>
                <c:pt idx="6227">
                  <c:v>0</c:v>
                </c:pt>
                <c:pt idx="6228">
                  <c:v>0</c:v>
                </c:pt>
                <c:pt idx="6229">
                  <c:v>0</c:v>
                </c:pt>
                <c:pt idx="6230">
                  <c:v>0</c:v>
                </c:pt>
                <c:pt idx="6231">
                  <c:v>0</c:v>
                </c:pt>
                <c:pt idx="6232">
                  <c:v>0</c:v>
                </c:pt>
                <c:pt idx="6233">
                  <c:v>0</c:v>
                </c:pt>
                <c:pt idx="6234">
                  <c:v>0</c:v>
                </c:pt>
                <c:pt idx="6235">
                  <c:v>0</c:v>
                </c:pt>
                <c:pt idx="6236">
                  <c:v>0</c:v>
                </c:pt>
                <c:pt idx="6237">
                  <c:v>0</c:v>
                </c:pt>
                <c:pt idx="6238">
                  <c:v>0</c:v>
                </c:pt>
                <c:pt idx="6239">
                  <c:v>0</c:v>
                </c:pt>
                <c:pt idx="6240">
                  <c:v>0</c:v>
                </c:pt>
                <c:pt idx="6241">
                  <c:v>0</c:v>
                </c:pt>
                <c:pt idx="6242">
                  <c:v>0</c:v>
                </c:pt>
                <c:pt idx="6243">
                  <c:v>0</c:v>
                </c:pt>
                <c:pt idx="6244">
                  <c:v>0</c:v>
                </c:pt>
                <c:pt idx="6245">
                  <c:v>0</c:v>
                </c:pt>
                <c:pt idx="6246">
                  <c:v>0</c:v>
                </c:pt>
                <c:pt idx="6247">
                  <c:v>0</c:v>
                </c:pt>
                <c:pt idx="6248">
                  <c:v>0</c:v>
                </c:pt>
                <c:pt idx="6249">
                  <c:v>0</c:v>
                </c:pt>
                <c:pt idx="6250">
                  <c:v>0</c:v>
                </c:pt>
                <c:pt idx="6251">
                  <c:v>0</c:v>
                </c:pt>
                <c:pt idx="6252">
                  <c:v>0</c:v>
                </c:pt>
                <c:pt idx="6253">
                  <c:v>0</c:v>
                </c:pt>
                <c:pt idx="6254">
                  <c:v>0</c:v>
                </c:pt>
                <c:pt idx="6255">
                  <c:v>0</c:v>
                </c:pt>
                <c:pt idx="6256">
                  <c:v>0</c:v>
                </c:pt>
                <c:pt idx="6257">
                  <c:v>0</c:v>
                </c:pt>
                <c:pt idx="6258">
                  <c:v>0</c:v>
                </c:pt>
                <c:pt idx="6259">
                  <c:v>0</c:v>
                </c:pt>
                <c:pt idx="6260">
                  <c:v>0</c:v>
                </c:pt>
                <c:pt idx="6261">
                  <c:v>0</c:v>
                </c:pt>
                <c:pt idx="6262">
                  <c:v>0</c:v>
                </c:pt>
                <c:pt idx="6263">
                  <c:v>0</c:v>
                </c:pt>
                <c:pt idx="6264">
                  <c:v>0</c:v>
                </c:pt>
                <c:pt idx="6265">
                  <c:v>0</c:v>
                </c:pt>
                <c:pt idx="6266">
                  <c:v>0</c:v>
                </c:pt>
                <c:pt idx="6267">
                  <c:v>0</c:v>
                </c:pt>
                <c:pt idx="6268">
                  <c:v>0</c:v>
                </c:pt>
                <c:pt idx="6269">
                  <c:v>0</c:v>
                </c:pt>
                <c:pt idx="6270">
                  <c:v>0</c:v>
                </c:pt>
                <c:pt idx="6271">
                  <c:v>0</c:v>
                </c:pt>
                <c:pt idx="6272">
                  <c:v>0</c:v>
                </c:pt>
                <c:pt idx="6273">
                  <c:v>0</c:v>
                </c:pt>
                <c:pt idx="6274">
                  <c:v>0</c:v>
                </c:pt>
                <c:pt idx="6275">
                  <c:v>0</c:v>
                </c:pt>
                <c:pt idx="6276">
                  <c:v>0</c:v>
                </c:pt>
                <c:pt idx="6277">
                  <c:v>0</c:v>
                </c:pt>
                <c:pt idx="6278">
                  <c:v>0</c:v>
                </c:pt>
                <c:pt idx="6279">
                  <c:v>0</c:v>
                </c:pt>
                <c:pt idx="6280">
                  <c:v>0</c:v>
                </c:pt>
                <c:pt idx="6281">
                  <c:v>0</c:v>
                </c:pt>
                <c:pt idx="6282">
                  <c:v>0</c:v>
                </c:pt>
                <c:pt idx="6283">
                  <c:v>0</c:v>
                </c:pt>
                <c:pt idx="6284">
                  <c:v>0</c:v>
                </c:pt>
                <c:pt idx="6285">
                  <c:v>0</c:v>
                </c:pt>
                <c:pt idx="6286">
                  <c:v>0</c:v>
                </c:pt>
                <c:pt idx="6287">
                  <c:v>0</c:v>
                </c:pt>
                <c:pt idx="6288">
                  <c:v>0</c:v>
                </c:pt>
                <c:pt idx="6289">
                  <c:v>0</c:v>
                </c:pt>
                <c:pt idx="6290">
                  <c:v>0</c:v>
                </c:pt>
                <c:pt idx="6291">
                  <c:v>0</c:v>
                </c:pt>
                <c:pt idx="6292">
                  <c:v>0</c:v>
                </c:pt>
                <c:pt idx="6293">
                  <c:v>0</c:v>
                </c:pt>
                <c:pt idx="6294">
                  <c:v>0</c:v>
                </c:pt>
                <c:pt idx="6295">
                  <c:v>0</c:v>
                </c:pt>
                <c:pt idx="6296">
                  <c:v>0</c:v>
                </c:pt>
                <c:pt idx="6297">
                  <c:v>0</c:v>
                </c:pt>
                <c:pt idx="6298">
                  <c:v>0</c:v>
                </c:pt>
                <c:pt idx="6299">
                  <c:v>0</c:v>
                </c:pt>
                <c:pt idx="6300">
                  <c:v>100</c:v>
                </c:pt>
                <c:pt idx="6301">
                  <c:v>100</c:v>
                </c:pt>
                <c:pt idx="6302">
                  <c:v>100</c:v>
                </c:pt>
                <c:pt idx="6303">
                  <c:v>100</c:v>
                </c:pt>
                <c:pt idx="6304">
                  <c:v>100</c:v>
                </c:pt>
                <c:pt idx="6305">
                  <c:v>100</c:v>
                </c:pt>
                <c:pt idx="6306">
                  <c:v>100</c:v>
                </c:pt>
                <c:pt idx="6307">
                  <c:v>100</c:v>
                </c:pt>
                <c:pt idx="6308">
                  <c:v>100</c:v>
                </c:pt>
                <c:pt idx="6309">
                  <c:v>100</c:v>
                </c:pt>
                <c:pt idx="6310">
                  <c:v>100</c:v>
                </c:pt>
                <c:pt idx="6311">
                  <c:v>100</c:v>
                </c:pt>
                <c:pt idx="6312">
                  <c:v>100</c:v>
                </c:pt>
                <c:pt idx="6313">
                  <c:v>98</c:v>
                </c:pt>
                <c:pt idx="6314">
                  <c:v>99</c:v>
                </c:pt>
                <c:pt idx="6315">
                  <c:v>96</c:v>
                </c:pt>
                <c:pt idx="6316">
                  <c:v>89</c:v>
                </c:pt>
                <c:pt idx="6317">
                  <c:v>85</c:v>
                </c:pt>
                <c:pt idx="6318">
                  <c:v>71</c:v>
                </c:pt>
                <c:pt idx="6319">
                  <c:v>55</c:v>
                </c:pt>
                <c:pt idx="6320">
                  <c:v>44</c:v>
                </c:pt>
                <c:pt idx="6321">
                  <c:v>32</c:v>
                </c:pt>
                <c:pt idx="6322">
                  <c:v>23</c:v>
                </c:pt>
                <c:pt idx="6323">
                  <c:v>11</c:v>
                </c:pt>
                <c:pt idx="6324">
                  <c:v>14</c:v>
                </c:pt>
                <c:pt idx="6325">
                  <c:v>3</c:v>
                </c:pt>
                <c:pt idx="6326">
                  <c:v>4</c:v>
                </c:pt>
                <c:pt idx="6327">
                  <c:v>0</c:v>
                </c:pt>
                <c:pt idx="6328">
                  <c:v>0</c:v>
                </c:pt>
                <c:pt idx="6329">
                  <c:v>0</c:v>
                </c:pt>
                <c:pt idx="6330">
                  <c:v>0</c:v>
                </c:pt>
                <c:pt idx="6331">
                  <c:v>0</c:v>
                </c:pt>
                <c:pt idx="6332">
                  <c:v>0</c:v>
                </c:pt>
                <c:pt idx="6333">
                  <c:v>0</c:v>
                </c:pt>
                <c:pt idx="6334">
                  <c:v>0</c:v>
                </c:pt>
                <c:pt idx="6335">
                  <c:v>0</c:v>
                </c:pt>
                <c:pt idx="6336">
                  <c:v>0</c:v>
                </c:pt>
                <c:pt idx="6337">
                  <c:v>0</c:v>
                </c:pt>
                <c:pt idx="6338">
                  <c:v>0</c:v>
                </c:pt>
                <c:pt idx="6339">
                  <c:v>0</c:v>
                </c:pt>
                <c:pt idx="6340">
                  <c:v>0</c:v>
                </c:pt>
                <c:pt idx="6341">
                  <c:v>0</c:v>
                </c:pt>
                <c:pt idx="6342">
                  <c:v>0</c:v>
                </c:pt>
                <c:pt idx="6343">
                  <c:v>0</c:v>
                </c:pt>
                <c:pt idx="6344">
                  <c:v>0</c:v>
                </c:pt>
                <c:pt idx="6345">
                  <c:v>0</c:v>
                </c:pt>
                <c:pt idx="6346">
                  <c:v>0</c:v>
                </c:pt>
                <c:pt idx="6347">
                  <c:v>0</c:v>
                </c:pt>
                <c:pt idx="6348">
                  <c:v>0</c:v>
                </c:pt>
                <c:pt idx="6349">
                  <c:v>0</c:v>
                </c:pt>
                <c:pt idx="6350">
                  <c:v>0</c:v>
                </c:pt>
                <c:pt idx="6351">
                  <c:v>0</c:v>
                </c:pt>
                <c:pt idx="6352">
                  <c:v>0</c:v>
                </c:pt>
                <c:pt idx="6353">
                  <c:v>0</c:v>
                </c:pt>
                <c:pt idx="6354">
                  <c:v>0</c:v>
                </c:pt>
                <c:pt idx="6355">
                  <c:v>0</c:v>
                </c:pt>
                <c:pt idx="6356">
                  <c:v>0</c:v>
                </c:pt>
                <c:pt idx="6357">
                  <c:v>0</c:v>
                </c:pt>
                <c:pt idx="6358">
                  <c:v>0</c:v>
                </c:pt>
                <c:pt idx="6359">
                  <c:v>0</c:v>
                </c:pt>
                <c:pt idx="6360">
                  <c:v>0</c:v>
                </c:pt>
                <c:pt idx="6361">
                  <c:v>0</c:v>
                </c:pt>
                <c:pt idx="6362">
                  <c:v>0</c:v>
                </c:pt>
                <c:pt idx="6363">
                  <c:v>0</c:v>
                </c:pt>
                <c:pt idx="6364">
                  <c:v>0</c:v>
                </c:pt>
                <c:pt idx="6365">
                  <c:v>0</c:v>
                </c:pt>
                <c:pt idx="6366">
                  <c:v>0</c:v>
                </c:pt>
                <c:pt idx="6367">
                  <c:v>0</c:v>
                </c:pt>
                <c:pt idx="6368">
                  <c:v>0</c:v>
                </c:pt>
                <c:pt idx="6369">
                  <c:v>0</c:v>
                </c:pt>
                <c:pt idx="6370">
                  <c:v>0</c:v>
                </c:pt>
                <c:pt idx="6371">
                  <c:v>0</c:v>
                </c:pt>
                <c:pt idx="6372">
                  <c:v>0</c:v>
                </c:pt>
                <c:pt idx="6373">
                  <c:v>0</c:v>
                </c:pt>
                <c:pt idx="6374">
                  <c:v>0</c:v>
                </c:pt>
                <c:pt idx="6375">
                  <c:v>0</c:v>
                </c:pt>
                <c:pt idx="6376">
                  <c:v>0</c:v>
                </c:pt>
                <c:pt idx="6377">
                  <c:v>0</c:v>
                </c:pt>
                <c:pt idx="6378">
                  <c:v>0</c:v>
                </c:pt>
                <c:pt idx="6379">
                  <c:v>0</c:v>
                </c:pt>
                <c:pt idx="6380">
                  <c:v>0</c:v>
                </c:pt>
                <c:pt idx="6381">
                  <c:v>0</c:v>
                </c:pt>
                <c:pt idx="6382">
                  <c:v>0</c:v>
                </c:pt>
                <c:pt idx="6383">
                  <c:v>0</c:v>
                </c:pt>
                <c:pt idx="6384">
                  <c:v>0</c:v>
                </c:pt>
                <c:pt idx="6385">
                  <c:v>0</c:v>
                </c:pt>
                <c:pt idx="6386">
                  <c:v>0</c:v>
                </c:pt>
                <c:pt idx="6387">
                  <c:v>0</c:v>
                </c:pt>
                <c:pt idx="6388">
                  <c:v>0</c:v>
                </c:pt>
                <c:pt idx="6389">
                  <c:v>0</c:v>
                </c:pt>
                <c:pt idx="6390">
                  <c:v>0</c:v>
                </c:pt>
                <c:pt idx="6391">
                  <c:v>0</c:v>
                </c:pt>
                <c:pt idx="6392">
                  <c:v>0</c:v>
                </c:pt>
                <c:pt idx="6393">
                  <c:v>0</c:v>
                </c:pt>
                <c:pt idx="6394">
                  <c:v>0</c:v>
                </c:pt>
                <c:pt idx="6395">
                  <c:v>0</c:v>
                </c:pt>
                <c:pt idx="6396">
                  <c:v>0</c:v>
                </c:pt>
                <c:pt idx="6397">
                  <c:v>0</c:v>
                </c:pt>
                <c:pt idx="6398">
                  <c:v>0</c:v>
                </c:pt>
                <c:pt idx="6399">
                  <c:v>0</c:v>
                </c:pt>
                <c:pt idx="6400">
                  <c:v>100</c:v>
                </c:pt>
                <c:pt idx="6401">
                  <c:v>100</c:v>
                </c:pt>
                <c:pt idx="6402">
                  <c:v>100</c:v>
                </c:pt>
                <c:pt idx="6403">
                  <c:v>100</c:v>
                </c:pt>
                <c:pt idx="6404">
                  <c:v>100</c:v>
                </c:pt>
                <c:pt idx="6405">
                  <c:v>100</c:v>
                </c:pt>
                <c:pt idx="6406">
                  <c:v>100</c:v>
                </c:pt>
                <c:pt idx="6407">
                  <c:v>100</c:v>
                </c:pt>
                <c:pt idx="6408">
                  <c:v>100</c:v>
                </c:pt>
                <c:pt idx="6409">
                  <c:v>100</c:v>
                </c:pt>
                <c:pt idx="6410">
                  <c:v>100</c:v>
                </c:pt>
                <c:pt idx="6411">
                  <c:v>100</c:v>
                </c:pt>
                <c:pt idx="6412">
                  <c:v>100</c:v>
                </c:pt>
                <c:pt idx="6413">
                  <c:v>100</c:v>
                </c:pt>
                <c:pt idx="6414">
                  <c:v>100</c:v>
                </c:pt>
                <c:pt idx="6415">
                  <c:v>96</c:v>
                </c:pt>
                <c:pt idx="6416">
                  <c:v>94</c:v>
                </c:pt>
                <c:pt idx="6417">
                  <c:v>81</c:v>
                </c:pt>
                <c:pt idx="6418">
                  <c:v>68</c:v>
                </c:pt>
                <c:pt idx="6419">
                  <c:v>67</c:v>
                </c:pt>
                <c:pt idx="6420">
                  <c:v>48</c:v>
                </c:pt>
                <c:pt idx="6421">
                  <c:v>36</c:v>
                </c:pt>
                <c:pt idx="6422">
                  <c:v>31</c:v>
                </c:pt>
                <c:pt idx="6423">
                  <c:v>13</c:v>
                </c:pt>
                <c:pt idx="6424">
                  <c:v>8</c:v>
                </c:pt>
                <c:pt idx="6425">
                  <c:v>4</c:v>
                </c:pt>
                <c:pt idx="6426">
                  <c:v>5</c:v>
                </c:pt>
                <c:pt idx="6427">
                  <c:v>0</c:v>
                </c:pt>
                <c:pt idx="6428">
                  <c:v>0</c:v>
                </c:pt>
                <c:pt idx="6429">
                  <c:v>0</c:v>
                </c:pt>
                <c:pt idx="6430">
                  <c:v>1</c:v>
                </c:pt>
                <c:pt idx="6431">
                  <c:v>0</c:v>
                </c:pt>
                <c:pt idx="6432">
                  <c:v>0</c:v>
                </c:pt>
                <c:pt idx="6433">
                  <c:v>0</c:v>
                </c:pt>
                <c:pt idx="6434">
                  <c:v>0</c:v>
                </c:pt>
                <c:pt idx="6435">
                  <c:v>0</c:v>
                </c:pt>
                <c:pt idx="6436">
                  <c:v>0</c:v>
                </c:pt>
                <c:pt idx="6437">
                  <c:v>0</c:v>
                </c:pt>
                <c:pt idx="6438">
                  <c:v>0</c:v>
                </c:pt>
                <c:pt idx="6439">
                  <c:v>0</c:v>
                </c:pt>
                <c:pt idx="6440">
                  <c:v>0</c:v>
                </c:pt>
                <c:pt idx="6441">
                  <c:v>0</c:v>
                </c:pt>
                <c:pt idx="6442">
                  <c:v>0</c:v>
                </c:pt>
                <c:pt idx="6443">
                  <c:v>0</c:v>
                </c:pt>
                <c:pt idx="6444">
                  <c:v>0</c:v>
                </c:pt>
                <c:pt idx="6445">
                  <c:v>0</c:v>
                </c:pt>
                <c:pt idx="6446">
                  <c:v>0</c:v>
                </c:pt>
                <c:pt idx="6447">
                  <c:v>0</c:v>
                </c:pt>
                <c:pt idx="6448">
                  <c:v>0</c:v>
                </c:pt>
                <c:pt idx="6449">
                  <c:v>0</c:v>
                </c:pt>
                <c:pt idx="6450">
                  <c:v>0</c:v>
                </c:pt>
                <c:pt idx="6451">
                  <c:v>0</c:v>
                </c:pt>
                <c:pt idx="6452">
                  <c:v>0</c:v>
                </c:pt>
                <c:pt idx="6453">
                  <c:v>0</c:v>
                </c:pt>
                <c:pt idx="6454">
                  <c:v>0</c:v>
                </c:pt>
                <c:pt idx="6455">
                  <c:v>0</c:v>
                </c:pt>
                <c:pt idx="6456">
                  <c:v>0</c:v>
                </c:pt>
                <c:pt idx="6457">
                  <c:v>0</c:v>
                </c:pt>
                <c:pt idx="6458">
                  <c:v>0</c:v>
                </c:pt>
                <c:pt idx="6459">
                  <c:v>0</c:v>
                </c:pt>
                <c:pt idx="6460">
                  <c:v>0</c:v>
                </c:pt>
                <c:pt idx="6461">
                  <c:v>0</c:v>
                </c:pt>
                <c:pt idx="6462">
                  <c:v>0</c:v>
                </c:pt>
                <c:pt idx="6463">
                  <c:v>0</c:v>
                </c:pt>
                <c:pt idx="6464">
                  <c:v>0</c:v>
                </c:pt>
                <c:pt idx="6465">
                  <c:v>0</c:v>
                </c:pt>
                <c:pt idx="6466">
                  <c:v>0</c:v>
                </c:pt>
                <c:pt idx="6467">
                  <c:v>0</c:v>
                </c:pt>
                <c:pt idx="6468">
                  <c:v>0</c:v>
                </c:pt>
                <c:pt idx="6469">
                  <c:v>0</c:v>
                </c:pt>
                <c:pt idx="6470">
                  <c:v>0</c:v>
                </c:pt>
                <c:pt idx="6471">
                  <c:v>0</c:v>
                </c:pt>
                <c:pt idx="6472">
                  <c:v>0</c:v>
                </c:pt>
                <c:pt idx="6473">
                  <c:v>0</c:v>
                </c:pt>
                <c:pt idx="6474">
                  <c:v>0</c:v>
                </c:pt>
                <c:pt idx="6475">
                  <c:v>0</c:v>
                </c:pt>
                <c:pt idx="6476">
                  <c:v>0</c:v>
                </c:pt>
                <c:pt idx="6477">
                  <c:v>0</c:v>
                </c:pt>
                <c:pt idx="6478">
                  <c:v>0</c:v>
                </c:pt>
                <c:pt idx="6479">
                  <c:v>0</c:v>
                </c:pt>
                <c:pt idx="6480">
                  <c:v>0</c:v>
                </c:pt>
                <c:pt idx="6481">
                  <c:v>0</c:v>
                </c:pt>
                <c:pt idx="6482">
                  <c:v>0</c:v>
                </c:pt>
                <c:pt idx="6483">
                  <c:v>0</c:v>
                </c:pt>
                <c:pt idx="6484">
                  <c:v>0</c:v>
                </c:pt>
                <c:pt idx="6485">
                  <c:v>0</c:v>
                </c:pt>
                <c:pt idx="6486">
                  <c:v>0</c:v>
                </c:pt>
                <c:pt idx="6487">
                  <c:v>0</c:v>
                </c:pt>
                <c:pt idx="6488">
                  <c:v>0</c:v>
                </c:pt>
                <c:pt idx="6489">
                  <c:v>0</c:v>
                </c:pt>
                <c:pt idx="6490">
                  <c:v>0</c:v>
                </c:pt>
                <c:pt idx="6491">
                  <c:v>0</c:v>
                </c:pt>
                <c:pt idx="6492">
                  <c:v>0</c:v>
                </c:pt>
                <c:pt idx="6493">
                  <c:v>0</c:v>
                </c:pt>
                <c:pt idx="6494">
                  <c:v>0</c:v>
                </c:pt>
                <c:pt idx="6495">
                  <c:v>0</c:v>
                </c:pt>
                <c:pt idx="6496">
                  <c:v>0</c:v>
                </c:pt>
                <c:pt idx="6497">
                  <c:v>0</c:v>
                </c:pt>
                <c:pt idx="6498">
                  <c:v>0</c:v>
                </c:pt>
                <c:pt idx="6499">
                  <c:v>0</c:v>
                </c:pt>
                <c:pt idx="6500">
                  <c:v>100</c:v>
                </c:pt>
                <c:pt idx="6501">
                  <c:v>100</c:v>
                </c:pt>
                <c:pt idx="6502">
                  <c:v>100</c:v>
                </c:pt>
                <c:pt idx="6503">
                  <c:v>100</c:v>
                </c:pt>
                <c:pt idx="6504">
                  <c:v>100</c:v>
                </c:pt>
                <c:pt idx="6505">
                  <c:v>100</c:v>
                </c:pt>
                <c:pt idx="6506">
                  <c:v>100</c:v>
                </c:pt>
                <c:pt idx="6507">
                  <c:v>100</c:v>
                </c:pt>
                <c:pt idx="6508">
                  <c:v>100</c:v>
                </c:pt>
                <c:pt idx="6509">
                  <c:v>100</c:v>
                </c:pt>
                <c:pt idx="6510">
                  <c:v>100</c:v>
                </c:pt>
                <c:pt idx="6511">
                  <c:v>100</c:v>
                </c:pt>
                <c:pt idx="6512">
                  <c:v>100</c:v>
                </c:pt>
                <c:pt idx="6513">
                  <c:v>100</c:v>
                </c:pt>
                <c:pt idx="6514">
                  <c:v>99</c:v>
                </c:pt>
                <c:pt idx="6515">
                  <c:v>96</c:v>
                </c:pt>
                <c:pt idx="6516">
                  <c:v>90</c:v>
                </c:pt>
                <c:pt idx="6517">
                  <c:v>81</c:v>
                </c:pt>
                <c:pt idx="6518">
                  <c:v>84</c:v>
                </c:pt>
                <c:pt idx="6519">
                  <c:v>70</c:v>
                </c:pt>
                <c:pt idx="6520">
                  <c:v>56</c:v>
                </c:pt>
                <c:pt idx="6521">
                  <c:v>41</c:v>
                </c:pt>
                <c:pt idx="6522">
                  <c:v>28</c:v>
                </c:pt>
                <c:pt idx="6523">
                  <c:v>19</c:v>
                </c:pt>
                <c:pt idx="6524">
                  <c:v>8</c:v>
                </c:pt>
                <c:pt idx="6525">
                  <c:v>2</c:v>
                </c:pt>
                <c:pt idx="6526">
                  <c:v>2</c:v>
                </c:pt>
                <c:pt idx="6527">
                  <c:v>1</c:v>
                </c:pt>
                <c:pt idx="6528">
                  <c:v>0</c:v>
                </c:pt>
                <c:pt idx="6529">
                  <c:v>0</c:v>
                </c:pt>
                <c:pt idx="6530">
                  <c:v>0</c:v>
                </c:pt>
                <c:pt idx="6531">
                  <c:v>0</c:v>
                </c:pt>
                <c:pt idx="6532">
                  <c:v>0</c:v>
                </c:pt>
                <c:pt idx="6533">
                  <c:v>1</c:v>
                </c:pt>
                <c:pt idx="6534">
                  <c:v>0</c:v>
                </c:pt>
                <c:pt idx="6535">
                  <c:v>0</c:v>
                </c:pt>
                <c:pt idx="6536">
                  <c:v>0</c:v>
                </c:pt>
                <c:pt idx="6537">
                  <c:v>0</c:v>
                </c:pt>
                <c:pt idx="6538">
                  <c:v>0</c:v>
                </c:pt>
                <c:pt idx="6539">
                  <c:v>0</c:v>
                </c:pt>
                <c:pt idx="6540">
                  <c:v>0</c:v>
                </c:pt>
                <c:pt idx="6541">
                  <c:v>0</c:v>
                </c:pt>
                <c:pt idx="6542">
                  <c:v>0</c:v>
                </c:pt>
                <c:pt idx="6543">
                  <c:v>0</c:v>
                </c:pt>
                <c:pt idx="6544">
                  <c:v>0</c:v>
                </c:pt>
                <c:pt idx="6545">
                  <c:v>0</c:v>
                </c:pt>
                <c:pt idx="6546">
                  <c:v>0</c:v>
                </c:pt>
                <c:pt idx="6547">
                  <c:v>0</c:v>
                </c:pt>
                <c:pt idx="6548">
                  <c:v>0</c:v>
                </c:pt>
                <c:pt idx="6549">
                  <c:v>0</c:v>
                </c:pt>
                <c:pt idx="6550">
                  <c:v>0</c:v>
                </c:pt>
                <c:pt idx="6551">
                  <c:v>0</c:v>
                </c:pt>
                <c:pt idx="6552">
                  <c:v>0</c:v>
                </c:pt>
                <c:pt idx="6553">
                  <c:v>0</c:v>
                </c:pt>
                <c:pt idx="6554">
                  <c:v>0</c:v>
                </c:pt>
                <c:pt idx="6555">
                  <c:v>0</c:v>
                </c:pt>
                <c:pt idx="6556">
                  <c:v>0</c:v>
                </c:pt>
                <c:pt idx="6557">
                  <c:v>0</c:v>
                </c:pt>
                <c:pt idx="6558">
                  <c:v>0</c:v>
                </c:pt>
                <c:pt idx="6559">
                  <c:v>0</c:v>
                </c:pt>
                <c:pt idx="6560">
                  <c:v>0</c:v>
                </c:pt>
                <c:pt idx="6561">
                  <c:v>0</c:v>
                </c:pt>
                <c:pt idx="6562">
                  <c:v>0</c:v>
                </c:pt>
                <c:pt idx="6563">
                  <c:v>0</c:v>
                </c:pt>
                <c:pt idx="6564">
                  <c:v>0</c:v>
                </c:pt>
                <c:pt idx="6565">
                  <c:v>0</c:v>
                </c:pt>
                <c:pt idx="6566">
                  <c:v>0</c:v>
                </c:pt>
                <c:pt idx="6567">
                  <c:v>0</c:v>
                </c:pt>
                <c:pt idx="6568">
                  <c:v>0</c:v>
                </c:pt>
                <c:pt idx="6569">
                  <c:v>0</c:v>
                </c:pt>
                <c:pt idx="6570">
                  <c:v>0</c:v>
                </c:pt>
                <c:pt idx="6571">
                  <c:v>0</c:v>
                </c:pt>
                <c:pt idx="6572">
                  <c:v>0</c:v>
                </c:pt>
                <c:pt idx="6573">
                  <c:v>0</c:v>
                </c:pt>
                <c:pt idx="6574">
                  <c:v>0</c:v>
                </c:pt>
                <c:pt idx="6575">
                  <c:v>0</c:v>
                </c:pt>
                <c:pt idx="6576">
                  <c:v>0</c:v>
                </c:pt>
                <c:pt idx="6577">
                  <c:v>0</c:v>
                </c:pt>
                <c:pt idx="6578">
                  <c:v>0</c:v>
                </c:pt>
                <c:pt idx="6579">
                  <c:v>0</c:v>
                </c:pt>
                <c:pt idx="6580">
                  <c:v>0</c:v>
                </c:pt>
                <c:pt idx="6581">
                  <c:v>0</c:v>
                </c:pt>
                <c:pt idx="6582">
                  <c:v>0</c:v>
                </c:pt>
                <c:pt idx="6583">
                  <c:v>0</c:v>
                </c:pt>
                <c:pt idx="6584">
                  <c:v>0</c:v>
                </c:pt>
                <c:pt idx="6585">
                  <c:v>0</c:v>
                </c:pt>
                <c:pt idx="6586">
                  <c:v>0</c:v>
                </c:pt>
                <c:pt idx="6587">
                  <c:v>0</c:v>
                </c:pt>
                <c:pt idx="6588">
                  <c:v>0</c:v>
                </c:pt>
                <c:pt idx="6589">
                  <c:v>0</c:v>
                </c:pt>
                <c:pt idx="6590">
                  <c:v>0</c:v>
                </c:pt>
                <c:pt idx="6591">
                  <c:v>0</c:v>
                </c:pt>
                <c:pt idx="6592">
                  <c:v>0</c:v>
                </c:pt>
                <c:pt idx="6593">
                  <c:v>0</c:v>
                </c:pt>
                <c:pt idx="6594">
                  <c:v>0</c:v>
                </c:pt>
                <c:pt idx="6595">
                  <c:v>0</c:v>
                </c:pt>
                <c:pt idx="6596">
                  <c:v>0</c:v>
                </c:pt>
                <c:pt idx="6597">
                  <c:v>0</c:v>
                </c:pt>
                <c:pt idx="6598">
                  <c:v>0</c:v>
                </c:pt>
                <c:pt idx="6599">
                  <c:v>0</c:v>
                </c:pt>
                <c:pt idx="6600">
                  <c:v>100</c:v>
                </c:pt>
                <c:pt idx="6601">
                  <c:v>100</c:v>
                </c:pt>
                <c:pt idx="6602">
                  <c:v>100</c:v>
                </c:pt>
                <c:pt idx="6603">
                  <c:v>100</c:v>
                </c:pt>
                <c:pt idx="6604">
                  <c:v>100</c:v>
                </c:pt>
                <c:pt idx="6605">
                  <c:v>100</c:v>
                </c:pt>
                <c:pt idx="6606">
                  <c:v>100</c:v>
                </c:pt>
                <c:pt idx="6607">
                  <c:v>100</c:v>
                </c:pt>
                <c:pt idx="6608">
                  <c:v>100</c:v>
                </c:pt>
                <c:pt idx="6609">
                  <c:v>100</c:v>
                </c:pt>
                <c:pt idx="6610">
                  <c:v>100</c:v>
                </c:pt>
                <c:pt idx="6611">
                  <c:v>100</c:v>
                </c:pt>
                <c:pt idx="6612">
                  <c:v>100</c:v>
                </c:pt>
                <c:pt idx="6613">
                  <c:v>100</c:v>
                </c:pt>
                <c:pt idx="6614">
                  <c:v>98</c:v>
                </c:pt>
                <c:pt idx="6615">
                  <c:v>98</c:v>
                </c:pt>
                <c:pt idx="6616">
                  <c:v>94</c:v>
                </c:pt>
                <c:pt idx="6617">
                  <c:v>89</c:v>
                </c:pt>
                <c:pt idx="6618">
                  <c:v>76</c:v>
                </c:pt>
                <c:pt idx="6619">
                  <c:v>66</c:v>
                </c:pt>
                <c:pt idx="6620">
                  <c:v>65</c:v>
                </c:pt>
                <c:pt idx="6621">
                  <c:v>46</c:v>
                </c:pt>
                <c:pt idx="6622">
                  <c:v>36</c:v>
                </c:pt>
                <c:pt idx="6623">
                  <c:v>25</c:v>
                </c:pt>
                <c:pt idx="6624">
                  <c:v>10</c:v>
                </c:pt>
                <c:pt idx="6625">
                  <c:v>7</c:v>
                </c:pt>
                <c:pt idx="6626">
                  <c:v>3</c:v>
                </c:pt>
                <c:pt idx="6627">
                  <c:v>2</c:v>
                </c:pt>
                <c:pt idx="6628">
                  <c:v>0</c:v>
                </c:pt>
                <c:pt idx="6629">
                  <c:v>1</c:v>
                </c:pt>
                <c:pt idx="6630">
                  <c:v>0</c:v>
                </c:pt>
                <c:pt idx="6631">
                  <c:v>0</c:v>
                </c:pt>
                <c:pt idx="6632">
                  <c:v>0</c:v>
                </c:pt>
                <c:pt idx="6633">
                  <c:v>0</c:v>
                </c:pt>
                <c:pt idx="6634">
                  <c:v>0</c:v>
                </c:pt>
                <c:pt idx="6635">
                  <c:v>0</c:v>
                </c:pt>
                <c:pt idx="6636">
                  <c:v>0</c:v>
                </c:pt>
                <c:pt idx="6637">
                  <c:v>0</c:v>
                </c:pt>
                <c:pt idx="6638">
                  <c:v>0</c:v>
                </c:pt>
                <c:pt idx="6639">
                  <c:v>0</c:v>
                </c:pt>
                <c:pt idx="6640">
                  <c:v>0</c:v>
                </c:pt>
                <c:pt idx="6641">
                  <c:v>0</c:v>
                </c:pt>
                <c:pt idx="6642">
                  <c:v>0</c:v>
                </c:pt>
                <c:pt idx="6643">
                  <c:v>0</c:v>
                </c:pt>
                <c:pt idx="6644">
                  <c:v>0</c:v>
                </c:pt>
                <c:pt idx="6645">
                  <c:v>0</c:v>
                </c:pt>
                <c:pt idx="6646">
                  <c:v>0</c:v>
                </c:pt>
                <c:pt idx="6647">
                  <c:v>0</c:v>
                </c:pt>
                <c:pt idx="6648">
                  <c:v>0</c:v>
                </c:pt>
                <c:pt idx="6649">
                  <c:v>0</c:v>
                </c:pt>
                <c:pt idx="6650">
                  <c:v>0</c:v>
                </c:pt>
                <c:pt idx="6651">
                  <c:v>0</c:v>
                </c:pt>
                <c:pt idx="6652">
                  <c:v>0</c:v>
                </c:pt>
                <c:pt idx="6653">
                  <c:v>0</c:v>
                </c:pt>
                <c:pt idx="6654">
                  <c:v>0</c:v>
                </c:pt>
                <c:pt idx="6655">
                  <c:v>0</c:v>
                </c:pt>
                <c:pt idx="6656">
                  <c:v>0</c:v>
                </c:pt>
                <c:pt idx="6657">
                  <c:v>0</c:v>
                </c:pt>
                <c:pt idx="6658">
                  <c:v>0</c:v>
                </c:pt>
                <c:pt idx="6659">
                  <c:v>0</c:v>
                </c:pt>
                <c:pt idx="6660">
                  <c:v>0</c:v>
                </c:pt>
                <c:pt idx="6661">
                  <c:v>0</c:v>
                </c:pt>
                <c:pt idx="6662">
                  <c:v>0</c:v>
                </c:pt>
                <c:pt idx="6663">
                  <c:v>0</c:v>
                </c:pt>
                <c:pt idx="6664">
                  <c:v>0</c:v>
                </c:pt>
                <c:pt idx="6665">
                  <c:v>0</c:v>
                </c:pt>
                <c:pt idx="6666">
                  <c:v>0</c:v>
                </c:pt>
                <c:pt idx="6667">
                  <c:v>0</c:v>
                </c:pt>
                <c:pt idx="6668">
                  <c:v>0</c:v>
                </c:pt>
                <c:pt idx="6669">
                  <c:v>0</c:v>
                </c:pt>
                <c:pt idx="6670">
                  <c:v>0</c:v>
                </c:pt>
                <c:pt idx="6671">
                  <c:v>0</c:v>
                </c:pt>
                <c:pt idx="6672">
                  <c:v>0</c:v>
                </c:pt>
                <c:pt idx="6673">
                  <c:v>0</c:v>
                </c:pt>
                <c:pt idx="6674">
                  <c:v>0</c:v>
                </c:pt>
                <c:pt idx="6675">
                  <c:v>0</c:v>
                </c:pt>
                <c:pt idx="6676">
                  <c:v>0</c:v>
                </c:pt>
                <c:pt idx="6677">
                  <c:v>0</c:v>
                </c:pt>
                <c:pt idx="6678">
                  <c:v>0</c:v>
                </c:pt>
                <c:pt idx="6679">
                  <c:v>0</c:v>
                </c:pt>
                <c:pt idx="6680">
                  <c:v>0</c:v>
                </c:pt>
                <c:pt idx="6681">
                  <c:v>0</c:v>
                </c:pt>
                <c:pt idx="6682">
                  <c:v>0</c:v>
                </c:pt>
                <c:pt idx="6683">
                  <c:v>0</c:v>
                </c:pt>
                <c:pt idx="6684">
                  <c:v>0</c:v>
                </c:pt>
                <c:pt idx="6685">
                  <c:v>0</c:v>
                </c:pt>
                <c:pt idx="6686">
                  <c:v>0</c:v>
                </c:pt>
                <c:pt idx="6687">
                  <c:v>0</c:v>
                </c:pt>
                <c:pt idx="6688">
                  <c:v>0</c:v>
                </c:pt>
                <c:pt idx="6689">
                  <c:v>0</c:v>
                </c:pt>
                <c:pt idx="6690">
                  <c:v>0</c:v>
                </c:pt>
                <c:pt idx="6691">
                  <c:v>0</c:v>
                </c:pt>
                <c:pt idx="6692">
                  <c:v>0</c:v>
                </c:pt>
                <c:pt idx="6693">
                  <c:v>0</c:v>
                </c:pt>
                <c:pt idx="6694">
                  <c:v>0</c:v>
                </c:pt>
                <c:pt idx="6695">
                  <c:v>0</c:v>
                </c:pt>
                <c:pt idx="6696">
                  <c:v>0</c:v>
                </c:pt>
                <c:pt idx="6697">
                  <c:v>0</c:v>
                </c:pt>
                <c:pt idx="6698">
                  <c:v>0</c:v>
                </c:pt>
                <c:pt idx="6699">
                  <c:v>0</c:v>
                </c:pt>
                <c:pt idx="6700">
                  <c:v>100</c:v>
                </c:pt>
                <c:pt idx="6701">
                  <c:v>100</c:v>
                </c:pt>
                <c:pt idx="6702">
                  <c:v>100</c:v>
                </c:pt>
                <c:pt idx="6703">
                  <c:v>100</c:v>
                </c:pt>
                <c:pt idx="6704">
                  <c:v>100</c:v>
                </c:pt>
                <c:pt idx="6705">
                  <c:v>100</c:v>
                </c:pt>
                <c:pt idx="6706">
                  <c:v>100</c:v>
                </c:pt>
                <c:pt idx="6707">
                  <c:v>100</c:v>
                </c:pt>
                <c:pt idx="6708">
                  <c:v>100</c:v>
                </c:pt>
                <c:pt idx="6709">
                  <c:v>100</c:v>
                </c:pt>
                <c:pt idx="6710">
                  <c:v>100</c:v>
                </c:pt>
                <c:pt idx="6711">
                  <c:v>100</c:v>
                </c:pt>
                <c:pt idx="6712">
                  <c:v>100</c:v>
                </c:pt>
                <c:pt idx="6713">
                  <c:v>100</c:v>
                </c:pt>
                <c:pt idx="6714">
                  <c:v>99</c:v>
                </c:pt>
                <c:pt idx="6715">
                  <c:v>99</c:v>
                </c:pt>
                <c:pt idx="6716">
                  <c:v>96</c:v>
                </c:pt>
                <c:pt idx="6717">
                  <c:v>94</c:v>
                </c:pt>
                <c:pt idx="6718">
                  <c:v>81</c:v>
                </c:pt>
                <c:pt idx="6719">
                  <c:v>76</c:v>
                </c:pt>
                <c:pt idx="6720">
                  <c:v>67</c:v>
                </c:pt>
                <c:pt idx="6721">
                  <c:v>46</c:v>
                </c:pt>
                <c:pt idx="6722">
                  <c:v>41</c:v>
                </c:pt>
                <c:pt idx="6723">
                  <c:v>26</c:v>
                </c:pt>
                <c:pt idx="6724">
                  <c:v>21</c:v>
                </c:pt>
                <c:pt idx="6725">
                  <c:v>17</c:v>
                </c:pt>
                <c:pt idx="6726">
                  <c:v>6</c:v>
                </c:pt>
                <c:pt idx="6727">
                  <c:v>4</c:v>
                </c:pt>
                <c:pt idx="6728">
                  <c:v>3</c:v>
                </c:pt>
                <c:pt idx="6729">
                  <c:v>0</c:v>
                </c:pt>
                <c:pt idx="6730">
                  <c:v>1</c:v>
                </c:pt>
                <c:pt idx="6731">
                  <c:v>1</c:v>
                </c:pt>
                <c:pt idx="6732">
                  <c:v>0</c:v>
                </c:pt>
                <c:pt idx="6733">
                  <c:v>0</c:v>
                </c:pt>
                <c:pt idx="6734">
                  <c:v>0</c:v>
                </c:pt>
                <c:pt idx="6735">
                  <c:v>0</c:v>
                </c:pt>
                <c:pt idx="6736">
                  <c:v>0</c:v>
                </c:pt>
                <c:pt idx="6737">
                  <c:v>0</c:v>
                </c:pt>
                <c:pt idx="6738">
                  <c:v>0</c:v>
                </c:pt>
                <c:pt idx="6739">
                  <c:v>0</c:v>
                </c:pt>
                <c:pt idx="6740">
                  <c:v>0</c:v>
                </c:pt>
                <c:pt idx="6741">
                  <c:v>0</c:v>
                </c:pt>
                <c:pt idx="6742">
                  <c:v>0</c:v>
                </c:pt>
                <c:pt idx="6743">
                  <c:v>0</c:v>
                </c:pt>
                <c:pt idx="6744">
                  <c:v>0</c:v>
                </c:pt>
                <c:pt idx="6745">
                  <c:v>0</c:v>
                </c:pt>
                <c:pt idx="6746">
                  <c:v>0</c:v>
                </c:pt>
                <c:pt idx="6747">
                  <c:v>0</c:v>
                </c:pt>
                <c:pt idx="6748">
                  <c:v>0</c:v>
                </c:pt>
                <c:pt idx="6749">
                  <c:v>0</c:v>
                </c:pt>
                <c:pt idx="6750">
                  <c:v>0</c:v>
                </c:pt>
                <c:pt idx="6751">
                  <c:v>0</c:v>
                </c:pt>
                <c:pt idx="6752">
                  <c:v>0</c:v>
                </c:pt>
                <c:pt idx="6753">
                  <c:v>0</c:v>
                </c:pt>
                <c:pt idx="6754">
                  <c:v>0</c:v>
                </c:pt>
                <c:pt idx="6755">
                  <c:v>0</c:v>
                </c:pt>
                <c:pt idx="6756">
                  <c:v>0</c:v>
                </c:pt>
                <c:pt idx="6757">
                  <c:v>0</c:v>
                </c:pt>
                <c:pt idx="6758">
                  <c:v>0</c:v>
                </c:pt>
                <c:pt idx="6759">
                  <c:v>0</c:v>
                </c:pt>
                <c:pt idx="6760">
                  <c:v>0</c:v>
                </c:pt>
                <c:pt idx="6761">
                  <c:v>0</c:v>
                </c:pt>
                <c:pt idx="6762">
                  <c:v>0</c:v>
                </c:pt>
                <c:pt idx="6763">
                  <c:v>0</c:v>
                </c:pt>
                <c:pt idx="6764">
                  <c:v>0</c:v>
                </c:pt>
                <c:pt idx="6765">
                  <c:v>0</c:v>
                </c:pt>
                <c:pt idx="6766">
                  <c:v>0</c:v>
                </c:pt>
                <c:pt idx="6767">
                  <c:v>0</c:v>
                </c:pt>
                <c:pt idx="6768">
                  <c:v>0</c:v>
                </c:pt>
                <c:pt idx="6769">
                  <c:v>0</c:v>
                </c:pt>
                <c:pt idx="6770">
                  <c:v>0</c:v>
                </c:pt>
                <c:pt idx="6771">
                  <c:v>0</c:v>
                </c:pt>
                <c:pt idx="6772">
                  <c:v>0</c:v>
                </c:pt>
                <c:pt idx="6773">
                  <c:v>0</c:v>
                </c:pt>
                <c:pt idx="6774">
                  <c:v>0</c:v>
                </c:pt>
                <c:pt idx="6775">
                  <c:v>0</c:v>
                </c:pt>
                <c:pt idx="6776">
                  <c:v>0</c:v>
                </c:pt>
                <c:pt idx="6777">
                  <c:v>0</c:v>
                </c:pt>
                <c:pt idx="6778">
                  <c:v>0</c:v>
                </c:pt>
                <c:pt idx="6779">
                  <c:v>0</c:v>
                </c:pt>
                <c:pt idx="6780">
                  <c:v>0</c:v>
                </c:pt>
                <c:pt idx="6781">
                  <c:v>0</c:v>
                </c:pt>
                <c:pt idx="6782">
                  <c:v>0</c:v>
                </c:pt>
                <c:pt idx="6783">
                  <c:v>0</c:v>
                </c:pt>
                <c:pt idx="6784">
                  <c:v>0</c:v>
                </c:pt>
                <c:pt idx="6785">
                  <c:v>0</c:v>
                </c:pt>
                <c:pt idx="6786">
                  <c:v>0</c:v>
                </c:pt>
                <c:pt idx="6787">
                  <c:v>0</c:v>
                </c:pt>
                <c:pt idx="6788">
                  <c:v>0</c:v>
                </c:pt>
                <c:pt idx="6789">
                  <c:v>0</c:v>
                </c:pt>
                <c:pt idx="6790">
                  <c:v>0</c:v>
                </c:pt>
                <c:pt idx="6791">
                  <c:v>0</c:v>
                </c:pt>
                <c:pt idx="6792">
                  <c:v>0</c:v>
                </c:pt>
                <c:pt idx="6793">
                  <c:v>0</c:v>
                </c:pt>
                <c:pt idx="6794">
                  <c:v>0</c:v>
                </c:pt>
                <c:pt idx="6795">
                  <c:v>0</c:v>
                </c:pt>
                <c:pt idx="6796">
                  <c:v>0</c:v>
                </c:pt>
                <c:pt idx="6797">
                  <c:v>0</c:v>
                </c:pt>
                <c:pt idx="6798">
                  <c:v>0</c:v>
                </c:pt>
                <c:pt idx="6799">
                  <c:v>0</c:v>
                </c:pt>
                <c:pt idx="6800">
                  <c:v>100</c:v>
                </c:pt>
                <c:pt idx="6801">
                  <c:v>100</c:v>
                </c:pt>
                <c:pt idx="6802">
                  <c:v>100</c:v>
                </c:pt>
                <c:pt idx="6803">
                  <c:v>100</c:v>
                </c:pt>
                <c:pt idx="6804">
                  <c:v>100</c:v>
                </c:pt>
                <c:pt idx="6805">
                  <c:v>100</c:v>
                </c:pt>
                <c:pt idx="6806">
                  <c:v>100</c:v>
                </c:pt>
                <c:pt idx="6807">
                  <c:v>100</c:v>
                </c:pt>
                <c:pt idx="6808">
                  <c:v>100</c:v>
                </c:pt>
                <c:pt idx="6809">
                  <c:v>100</c:v>
                </c:pt>
                <c:pt idx="6810">
                  <c:v>100</c:v>
                </c:pt>
                <c:pt idx="6811">
                  <c:v>100</c:v>
                </c:pt>
                <c:pt idx="6812">
                  <c:v>100</c:v>
                </c:pt>
                <c:pt idx="6813">
                  <c:v>100</c:v>
                </c:pt>
                <c:pt idx="6814">
                  <c:v>100</c:v>
                </c:pt>
                <c:pt idx="6815">
                  <c:v>99</c:v>
                </c:pt>
                <c:pt idx="6816">
                  <c:v>97</c:v>
                </c:pt>
                <c:pt idx="6817">
                  <c:v>95</c:v>
                </c:pt>
                <c:pt idx="6818">
                  <c:v>86</c:v>
                </c:pt>
                <c:pt idx="6819">
                  <c:v>76</c:v>
                </c:pt>
                <c:pt idx="6820">
                  <c:v>71</c:v>
                </c:pt>
                <c:pt idx="6821">
                  <c:v>63</c:v>
                </c:pt>
                <c:pt idx="6822">
                  <c:v>40</c:v>
                </c:pt>
                <c:pt idx="6823">
                  <c:v>26</c:v>
                </c:pt>
                <c:pt idx="6824">
                  <c:v>22</c:v>
                </c:pt>
                <c:pt idx="6825">
                  <c:v>15</c:v>
                </c:pt>
                <c:pt idx="6826">
                  <c:v>17</c:v>
                </c:pt>
                <c:pt idx="6827">
                  <c:v>1</c:v>
                </c:pt>
                <c:pt idx="6828">
                  <c:v>1</c:v>
                </c:pt>
                <c:pt idx="6829">
                  <c:v>1</c:v>
                </c:pt>
                <c:pt idx="6830">
                  <c:v>0</c:v>
                </c:pt>
                <c:pt idx="6831">
                  <c:v>0</c:v>
                </c:pt>
                <c:pt idx="6832">
                  <c:v>0</c:v>
                </c:pt>
                <c:pt idx="6833">
                  <c:v>0</c:v>
                </c:pt>
                <c:pt idx="6834">
                  <c:v>0</c:v>
                </c:pt>
                <c:pt idx="6835">
                  <c:v>0</c:v>
                </c:pt>
                <c:pt idx="6836">
                  <c:v>0</c:v>
                </c:pt>
                <c:pt idx="6837">
                  <c:v>0</c:v>
                </c:pt>
                <c:pt idx="6838">
                  <c:v>0</c:v>
                </c:pt>
                <c:pt idx="6839">
                  <c:v>0</c:v>
                </c:pt>
                <c:pt idx="6840">
                  <c:v>0</c:v>
                </c:pt>
                <c:pt idx="6841">
                  <c:v>0</c:v>
                </c:pt>
                <c:pt idx="6842">
                  <c:v>0</c:v>
                </c:pt>
                <c:pt idx="6843">
                  <c:v>0</c:v>
                </c:pt>
                <c:pt idx="6844">
                  <c:v>0</c:v>
                </c:pt>
                <c:pt idx="6845">
                  <c:v>0</c:v>
                </c:pt>
                <c:pt idx="6846">
                  <c:v>0</c:v>
                </c:pt>
                <c:pt idx="6847">
                  <c:v>0</c:v>
                </c:pt>
                <c:pt idx="6848">
                  <c:v>0</c:v>
                </c:pt>
                <c:pt idx="6849">
                  <c:v>0</c:v>
                </c:pt>
                <c:pt idx="6850">
                  <c:v>0</c:v>
                </c:pt>
                <c:pt idx="6851">
                  <c:v>0</c:v>
                </c:pt>
                <c:pt idx="6852">
                  <c:v>0</c:v>
                </c:pt>
                <c:pt idx="6853">
                  <c:v>0</c:v>
                </c:pt>
                <c:pt idx="6854">
                  <c:v>0</c:v>
                </c:pt>
                <c:pt idx="6855">
                  <c:v>0</c:v>
                </c:pt>
                <c:pt idx="6856">
                  <c:v>0</c:v>
                </c:pt>
                <c:pt idx="6857">
                  <c:v>0</c:v>
                </c:pt>
                <c:pt idx="6858">
                  <c:v>0</c:v>
                </c:pt>
                <c:pt idx="6859">
                  <c:v>0</c:v>
                </c:pt>
                <c:pt idx="6860">
                  <c:v>0</c:v>
                </c:pt>
                <c:pt idx="6861">
                  <c:v>0</c:v>
                </c:pt>
                <c:pt idx="6862">
                  <c:v>0</c:v>
                </c:pt>
                <c:pt idx="6863">
                  <c:v>0</c:v>
                </c:pt>
                <c:pt idx="6864">
                  <c:v>0</c:v>
                </c:pt>
                <c:pt idx="6865">
                  <c:v>0</c:v>
                </c:pt>
                <c:pt idx="6866">
                  <c:v>0</c:v>
                </c:pt>
                <c:pt idx="6867">
                  <c:v>0</c:v>
                </c:pt>
                <c:pt idx="6868">
                  <c:v>0</c:v>
                </c:pt>
                <c:pt idx="6869">
                  <c:v>0</c:v>
                </c:pt>
                <c:pt idx="6870">
                  <c:v>0</c:v>
                </c:pt>
                <c:pt idx="6871">
                  <c:v>0</c:v>
                </c:pt>
                <c:pt idx="6872">
                  <c:v>0</c:v>
                </c:pt>
                <c:pt idx="6873">
                  <c:v>0</c:v>
                </c:pt>
                <c:pt idx="6874">
                  <c:v>0</c:v>
                </c:pt>
                <c:pt idx="6875">
                  <c:v>0</c:v>
                </c:pt>
                <c:pt idx="6876">
                  <c:v>0</c:v>
                </c:pt>
                <c:pt idx="6877">
                  <c:v>0</c:v>
                </c:pt>
                <c:pt idx="6878">
                  <c:v>0</c:v>
                </c:pt>
                <c:pt idx="6879">
                  <c:v>0</c:v>
                </c:pt>
                <c:pt idx="6880">
                  <c:v>0</c:v>
                </c:pt>
                <c:pt idx="6881">
                  <c:v>0</c:v>
                </c:pt>
                <c:pt idx="6882">
                  <c:v>0</c:v>
                </c:pt>
                <c:pt idx="6883">
                  <c:v>0</c:v>
                </c:pt>
                <c:pt idx="6884">
                  <c:v>0</c:v>
                </c:pt>
                <c:pt idx="6885">
                  <c:v>0</c:v>
                </c:pt>
                <c:pt idx="6886">
                  <c:v>0</c:v>
                </c:pt>
                <c:pt idx="6887">
                  <c:v>0</c:v>
                </c:pt>
                <c:pt idx="6888">
                  <c:v>0</c:v>
                </c:pt>
                <c:pt idx="6889">
                  <c:v>0</c:v>
                </c:pt>
                <c:pt idx="6890">
                  <c:v>0</c:v>
                </c:pt>
                <c:pt idx="6891">
                  <c:v>0</c:v>
                </c:pt>
                <c:pt idx="6892">
                  <c:v>0</c:v>
                </c:pt>
                <c:pt idx="6893">
                  <c:v>0</c:v>
                </c:pt>
                <c:pt idx="6894">
                  <c:v>0</c:v>
                </c:pt>
                <c:pt idx="6895">
                  <c:v>0</c:v>
                </c:pt>
                <c:pt idx="6896">
                  <c:v>0</c:v>
                </c:pt>
                <c:pt idx="6897">
                  <c:v>0</c:v>
                </c:pt>
                <c:pt idx="6898">
                  <c:v>0</c:v>
                </c:pt>
                <c:pt idx="6899">
                  <c:v>0</c:v>
                </c:pt>
                <c:pt idx="6900">
                  <c:v>100</c:v>
                </c:pt>
                <c:pt idx="6901">
                  <c:v>100</c:v>
                </c:pt>
                <c:pt idx="6902">
                  <c:v>100</c:v>
                </c:pt>
                <c:pt idx="6903">
                  <c:v>100</c:v>
                </c:pt>
                <c:pt idx="6904">
                  <c:v>100</c:v>
                </c:pt>
                <c:pt idx="6905">
                  <c:v>100</c:v>
                </c:pt>
                <c:pt idx="6906">
                  <c:v>100</c:v>
                </c:pt>
                <c:pt idx="6907">
                  <c:v>100</c:v>
                </c:pt>
                <c:pt idx="6908">
                  <c:v>100</c:v>
                </c:pt>
                <c:pt idx="6909">
                  <c:v>100</c:v>
                </c:pt>
                <c:pt idx="6910">
                  <c:v>100</c:v>
                </c:pt>
                <c:pt idx="6911">
                  <c:v>100</c:v>
                </c:pt>
                <c:pt idx="6912">
                  <c:v>100</c:v>
                </c:pt>
                <c:pt idx="6913">
                  <c:v>100</c:v>
                </c:pt>
                <c:pt idx="6914">
                  <c:v>100</c:v>
                </c:pt>
                <c:pt idx="6915">
                  <c:v>100</c:v>
                </c:pt>
                <c:pt idx="6916">
                  <c:v>98</c:v>
                </c:pt>
                <c:pt idx="6917">
                  <c:v>97</c:v>
                </c:pt>
                <c:pt idx="6918">
                  <c:v>91</c:v>
                </c:pt>
                <c:pt idx="6919">
                  <c:v>85</c:v>
                </c:pt>
                <c:pt idx="6920">
                  <c:v>76</c:v>
                </c:pt>
                <c:pt idx="6921">
                  <c:v>63</c:v>
                </c:pt>
                <c:pt idx="6922">
                  <c:v>47</c:v>
                </c:pt>
                <c:pt idx="6923">
                  <c:v>36</c:v>
                </c:pt>
                <c:pt idx="6924">
                  <c:v>25</c:v>
                </c:pt>
                <c:pt idx="6925">
                  <c:v>10</c:v>
                </c:pt>
                <c:pt idx="6926">
                  <c:v>6</c:v>
                </c:pt>
                <c:pt idx="6927">
                  <c:v>4</c:v>
                </c:pt>
                <c:pt idx="6928">
                  <c:v>1</c:v>
                </c:pt>
                <c:pt idx="6929">
                  <c:v>1</c:v>
                </c:pt>
                <c:pt idx="6930">
                  <c:v>0</c:v>
                </c:pt>
                <c:pt idx="6931">
                  <c:v>0</c:v>
                </c:pt>
                <c:pt idx="6932">
                  <c:v>0</c:v>
                </c:pt>
                <c:pt idx="6933">
                  <c:v>0</c:v>
                </c:pt>
                <c:pt idx="6934">
                  <c:v>0</c:v>
                </c:pt>
                <c:pt idx="6935">
                  <c:v>0</c:v>
                </c:pt>
                <c:pt idx="6936">
                  <c:v>0</c:v>
                </c:pt>
                <c:pt idx="6937">
                  <c:v>0</c:v>
                </c:pt>
                <c:pt idx="6938">
                  <c:v>0</c:v>
                </c:pt>
                <c:pt idx="6939">
                  <c:v>0</c:v>
                </c:pt>
                <c:pt idx="6940">
                  <c:v>0</c:v>
                </c:pt>
                <c:pt idx="6941">
                  <c:v>0</c:v>
                </c:pt>
                <c:pt idx="6942">
                  <c:v>0</c:v>
                </c:pt>
                <c:pt idx="6943">
                  <c:v>0</c:v>
                </c:pt>
                <c:pt idx="6944">
                  <c:v>0</c:v>
                </c:pt>
                <c:pt idx="6945">
                  <c:v>0</c:v>
                </c:pt>
                <c:pt idx="6946">
                  <c:v>0</c:v>
                </c:pt>
                <c:pt idx="6947">
                  <c:v>0</c:v>
                </c:pt>
                <c:pt idx="6948">
                  <c:v>0</c:v>
                </c:pt>
                <c:pt idx="6949">
                  <c:v>0</c:v>
                </c:pt>
                <c:pt idx="6950">
                  <c:v>0</c:v>
                </c:pt>
                <c:pt idx="6951">
                  <c:v>0</c:v>
                </c:pt>
                <c:pt idx="6952">
                  <c:v>0</c:v>
                </c:pt>
                <c:pt idx="6953">
                  <c:v>0</c:v>
                </c:pt>
                <c:pt idx="6954">
                  <c:v>0</c:v>
                </c:pt>
                <c:pt idx="6955">
                  <c:v>0</c:v>
                </c:pt>
                <c:pt idx="6956">
                  <c:v>0</c:v>
                </c:pt>
                <c:pt idx="6957">
                  <c:v>0</c:v>
                </c:pt>
                <c:pt idx="6958">
                  <c:v>0</c:v>
                </c:pt>
                <c:pt idx="6959">
                  <c:v>0</c:v>
                </c:pt>
                <c:pt idx="6960">
                  <c:v>0</c:v>
                </c:pt>
                <c:pt idx="6961">
                  <c:v>0</c:v>
                </c:pt>
                <c:pt idx="6962">
                  <c:v>0</c:v>
                </c:pt>
                <c:pt idx="6963">
                  <c:v>0</c:v>
                </c:pt>
                <c:pt idx="6964">
                  <c:v>0</c:v>
                </c:pt>
                <c:pt idx="6965">
                  <c:v>0</c:v>
                </c:pt>
                <c:pt idx="6966">
                  <c:v>0</c:v>
                </c:pt>
                <c:pt idx="6967">
                  <c:v>0</c:v>
                </c:pt>
                <c:pt idx="6968">
                  <c:v>0</c:v>
                </c:pt>
                <c:pt idx="6969">
                  <c:v>0</c:v>
                </c:pt>
                <c:pt idx="6970">
                  <c:v>0</c:v>
                </c:pt>
                <c:pt idx="6971">
                  <c:v>0</c:v>
                </c:pt>
                <c:pt idx="6972">
                  <c:v>0</c:v>
                </c:pt>
                <c:pt idx="6973">
                  <c:v>0</c:v>
                </c:pt>
                <c:pt idx="6974">
                  <c:v>0</c:v>
                </c:pt>
                <c:pt idx="6975">
                  <c:v>0</c:v>
                </c:pt>
                <c:pt idx="6976">
                  <c:v>0</c:v>
                </c:pt>
                <c:pt idx="6977">
                  <c:v>0</c:v>
                </c:pt>
                <c:pt idx="6978">
                  <c:v>0</c:v>
                </c:pt>
                <c:pt idx="6979">
                  <c:v>0</c:v>
                </c:pt>
                <c:pt idx="6980">
                  <c:v>0</c:v>
                </c:pt>
                <c:pt idx="6981">
                  <c:v>0</c:v>
                </c:pt>
                <c:pt idx="6982">
                  <c:v>0</c:v>
                </c:pt>
                <c:pt idx="6983">
                  <c:v>0</c:v>
                </c:pt>
                <c:pt idx="6984">
                  <c:v>0</c:v>
                </c:pt>
                <c:pt idx="6985">
                  <c:v>0</c:v>
                </c:pt>
                <c:pt idx="6986">
                  <c:v>0</c:v>
                </c:pt>
                <c:pt idx="6987">
                  <c:v>0</c:v>
                </c:pt>
                <c:pt idx="6988">
                  <c:v>0</c:v>
                </c:pt>
                <c:pt idx="6989">
                  <c:v>0</c:v>
                </c:pt>
                <c:pt idx="6990">
                  <c:v>0</c:v>
                </c:pt>
                <c:pt idx="6991">
                  <c:v>0</c:v>
                </c:pt>
                <c:pt idx="6992">
                  <c:v>0</c:v>
                </c:pt>
                <c:pt idx="6993">
                  <c:v>0</c:v>
                </c:pt>
                <c:pt idx="6994">
                  <c:v>0</c:v>
                </c:pt>
                <c:pt idx="6995">
                  <c:v>0</c:v>
                </c:pt>
                <c:pt idx="6996">
                  <c:v>0</c:v>
                </c:pt>
                <c:pt idx="6997">
                  <c:v>0</c:v>
                </c:pt>
                <c:pt idx="6998">
                  <c:v>0</c:v>
                </c:pt>
                <c:pt idx="6999">
                  <c:v>0</c:v>
                </c:pt>
                <c:pt idx="7000">
                  <c:v>100</c:v>
                </c:pt>
                <c:pt idx="7001">
                  <c:v>100</c:v>
                </c:pt>
                <c:pt idx="7002">
                  <c:v>100</c:v>
                </c:pt>
                <c:pt idx="7003">
                  <c:v>100</c:v>
                </c:pt>
                <c:pt idx="7004">
                  <c:v>100</c:v>
                </c:pt>
                <c:pt idx="7005">
                  <c:v>100</c:v>
                </c:pt>
                <c:pt idx="7006">
                  <c:v>100</c:v>
                </c:pt>
                <c:pt idx="7007">
                  <c:v>100</c:v>
                </c:pt>
                <c:pt idx="7008">
                  <c:v>100</c:v>
                </c:pt>
                <c:pt idx="7009">
                  <c:v>100</c:v>
                </c:pt>
                <c:pt idx="7010">
                  <c:v>100</c:v>
                </c:pt>
                <c:pt idx="7011">
                  <c:v>100</c:v>
                </c:pt>
                <c:pt idx="7012">
                  <c:v>100</c:v>
                </c:pt>
                <c:pt idx="7013">
                  <c:v>100</c:v>
                </c:pt>
                <c:pt idx="7014">
                  <c:v>100</c:v>
                </c:pt>
                <c:pt idx="7015">
                  <c:v>98</c:v>
                </c:pt>
                <c:pt idx="7016">
                  <c:v>99</c:v>
                </c:pt>
                <c:pt idx="7017">
                  <c:v>97</c:v>
                </c:pt>
                <c:pt idx="7018">
                  <c:v>91</c:v>
                </c:pt>
                <c:pt idx="7019">
                  <c:v>87</c:v>
                </c:pt>
                <c:pt idx="7020">
                  <c:v>78</c:v>
                </c:pt>
                <c:pt idx="7021">
                  <c:v>65</c:v>
                </c:pt>
                <c:pt idx="7022">
                  <c:v>46</c:v>
                </c:pt>
                <c:pt idx="7023">
                  <c:v>42</c:v>
                </c:pt>
                <c:pt idx="7024">
                  <c:v>32</c:v>
                </c:pt>
                <c:pt idx="7025">
                  <c:v>20</c:v>
                </c:pt>
                <c:pt idx="7026">
                  <c:v>10</c:v>
                </c:pt>
                <c:pt idx="7027">
                  <c:v>6</c:v>
                </c:pt>
                <c:pt idx="7028">
                  <c:v>3</c:v>
                </c:pt>
                <c:pt idx="7029">
                  <c:v>1</c:v>
                </c:pt>
                <c:pt idx="7030">
                  <c:v>0</c:v>
                </c:pt>
                <c:pt idx="7031">
                  <c:v>0</c:v>
                </c:pt>
                <c:pt idx="7032">
                  <c:v>0</c:v>
                </c:pt>
                <c:pt idx="7033">
                  <c:v>0</c:v>
                </c:pt>
                <c:pt idx="7034">
                  <c:v>0</c:v>
                </c:pt>
                <c:pt idx="7035">
                  <c:v>0</c:v>
                </c:pt>
                <c:pt idx="7036">
                  <c:v>0</c:v>
                </c:pt>
                <c:pt idx="7037">
                  <c:v>0</c:v>
                </c:pt>
                <c:pt idx="7038">
                  <c:v>0</c:v>
                </c:pt>
                <c:pt idx="7039">
                  <c:v>0</c:v>
                </c:pt>
                <c:pt idx="7040">
                  <c:v>0</c:v>
                </c:pt>
                <c:pt idx="7041">
                  <c:v>0</c:v>
                </c:pt>
                <c:pt idx="7042">
                  <c:v>0</c:v>
                </c:pt>
                <c:pt idx="7043">
                  <c:v>0</c:v>
                </c:pt>
                <c:pt idx="7044">
                  <c:v>0</c:v>
                </c:pt>
                <c:pt idx="7045">
                  <c:v>0</c:v>
                </c:pt>
                <c:pt idx="7046">
                  <c:v>0</c:v>
                </c:pt>
                <c:pt idx="7047">
                  <c:v>0</c:v>
                </c:pt>
                <c:pt idx="7048">
                  <c:v>0</c:v>
                </c:pt>
                <c:pt idx="7049">
                  <c:v>0</c:v>
                </c:pt>
                <c:pt idx="7050">
                  <c:v>0</c:v>
                </c:pt>
                <c:pt idx="7051">
                  <c:v>0</c:v>
                </c:pt>
                <c:pt idx="7052">
                  <c:v>0</c:v>
                </c:pt>
                <c:pt idx="7053">
                  <c:v>0</c:v>
                </c:pt>
                <c:pt idx="7054">
                  <c:v>0</c:v>
                </c:pt>
                <c:pt idx="7055">
                  <c:v>0</c:v>
                </c:pt>
                <c:pt idx="7056">
                  <c:v>0</c:v>
                </c:pt>
                <c:pt idx="7057">
                  <c:v>0</c:v>
                </c:pt>
                <c:pt idx="7058">
                  <c:v>0</c:v>
                </c:pt>
                <c:pt idx="7059">
                  <c:v>0</c:v>
                </c:pt>
                <c:pt idx="7060">
                  <c:v>0</c:v>
                </c:pt>
                <c:pt idx="7061">
                  <c:v>0</c:v>
                </c:pt>
                <c:pt idx="7062">
                  <c:v>0</c:v>
                </c:pt>
                <c:pt idx="7063">
                  <c:v>0</c:v>
                </c:pt>
                <c:pt idx="7064">
                  <c:v>0</c:v>
                </c:pt>
                <c:pt idx="7065">
                  <c:v>0</c:v>
                </c:pt>
                <c:pt idx="7066">
                  <c:v>0</c:v>
                </c:pt>
                <c:pt idx="7067">
                  <c:v>0</c:v>
                </c:pt>
                <c:pt idx="7068">
                  <c:v>0</c:v>
                </c:pt>
                <c:pt idx="7069">
                  <c:v>0</c:v>
                </c:pt>
                <c:pt idx="7070">
                  <c:v>0</c:v>
                </c:pt>
                <c:pt idx="7071">
                  <c:v>0</c:v>
                </c:pt>
                <c:pt idx="7072">
                  <c:v>0</c:v>
                </c:pt>
                <c:pt idx="7073">
                  <c:v>0</c:v>
                </c:pt>
                <c:pt idx="7074">
                  <c:v>0</c:v>
                </c:pt>
                <c:pt idx="7075">
                  <c:v>0</c:v>
                </c:pt>
                <c:pt idx="7076">
                  <c:v>0</c:v>
                </c:pt>
                <c:pt idx="7077">
                  <c:v>0</c:v>
                </c:pt>
                <c:pt idx="7078">
                  <c:v>0</c:v>
                </c:pt>
                <c:pt idx="7079">
                  <c:v>0</c:v>
                </c:pt>
                <c:pt idx="7080">
                  <c:v>0</c:v>
                </c:pt>
                <c:pt idx="7081">
                  <c:v>0</c:v>
                </c:pt>
                <c:pt idx="7082">
                  <c:v>0</c:v>
                </c:pt>
                <c:pt idx="7083">
                  <c:v>0</c:v>
                </c:pt>
                <c:pt idx="7084">
                  <c:v>0</c:v>
                </c:pt>
                <c:pt idx="7085">
                  <c:v>0</c:v>
                </c:pt>
                <c:pt idx="7086">
                  <c:v>0</c:v>
                </c:pt>
                <c:pt idx="7087">
                  <c:v>0</c:v>
                </c:pt>
                <c:pt idx="7088">
                  <c:v>0</c:v>
                </c:pt>
                <c:pt idx="7089">
                  <c:v>0</c:v>
                </c:pt>
                <c:pt idx="7090">
                  <c:v>0</c:v>
                </c:pt>
                <c:pt idx="7091">
                  <c:v>0</c:v>
                </c:pt>
                <c:pt idx="7092">
                  <c:v>0</c:v>
                </c:pt>
                <c:pt idx="7093">
                  <c:v>0</c:v>
                </c:pt>
                <c:pt idx="7094">
                  <c:v>0</c:v>
                </c:pt>
                <c:pt idx="7095">
                  <c:v>0</c:v>
                </c:pt>
                <c:pt idx="7096">
                  <c:v>0</c:v>
                </c:pt>
                <c:pt idx="7097">
                  <c:v>0</c:v>
                </c:pt>
                <c:pt idx="7098">
                  <c:v>0</c:v>
                </c:pt>
                <c:pt idx="7099">
                  <c:v>0</c:v>
                </c:pt>
                <c:pt idx="7100">
                  <c:v>100</c:v>
                </c:pt>
                <c:pt idx="7101">
                  <c:v>100</c:v>
                </c:pt>
                <c:pt idx="7102">
                  <c:v>100</c:v>
                </c:pt>
                <c:pt idx="7103">
                  <c:v>100</c:v>
                </c:pt>
                <c:pt idx="7104">
                  <c:v>100</c:v>
                </c:pt>
                <c:pt idx="7105">
                  <c:v>100</c:v>
                </c:pt>
                <c:pt idx="7106">
                  <c:v>100</c:v>
                </c:pt>
                <c:pt idx="7107">
                  <c:v>100</c:v>
                </c:pt>
                <c:pt idx="7108">
                  <c:v>100</c:v>
                </c:pt>
                <c:pt idx="7109">
                  <c:v>100</c:v>
                </c:pt>
                <c:pt idx="7110">
                  <c:v>100</c:v>
                </c:pt>
                <c:pt idx="7111">
                  <c:v>100</c:v>
                </c:pt>
                <c:pt idx="7112">
                  <c:v>100</c:v>
                </c:pt>
                <c:pt idx="7113">
                  <c:v>100</c:v>
                </c:pt>
                <c:pt idx="7114">
                  <c:v>100</c:v>
                </c:pt>
                <c:pt idx="7115">
                  <c:v>100</c:v>
                </c:pt>
                <c:pt idx="7116">
                  <c:v>99</c:v>
                </c:pt>
                <c:pt idx="7117">
                  <c:v>97</c:v>
                </c:pt>
                <c:pt idx="7118">
                  <c:v>93</c:v>
                </c:pt>
                <c:pt idx="7119">
                  <c:v>88</c:v>
                </c:pt>
                <c:pt idx="7120">
                  <c:v>80</c:v>
                </c:pt>
                <c:pt idx="7121">
                  <c:v>75</c:v>
                </c:pt>
                <c:pt idx="7122">
                  <c:v>53</c:v>
                </c:pt>
                <c:pt idx="7123">
                  <c:v>44</c:v>
                </c:pt>
                <c:pt idx="7124">
                  <c:v>30</c:v>
                </c:pt>
                <c:pt idx="7125">
                  <c:v>21</c:v>
                </c:pt>
                <c:pt idx="7126">
                  <c:v>17</c:v>
                </c:pt>
                <c:pt idx="7127">
                  <c:v>5</c:v>
                </c:pt>
                <c:pt idx="7128">
                  <c:v>2</c:v>
                </c:pt>
                <c:pt idx="7129">
                  <c:v>6</c:v>
                </c:pt>
                <c:pt idx="7130">
                  <c:v>0</c:v>
                </c:pt>
                <c:pt idx="7131">
                  <c:v>0</c:v>
                </c:pt>
                <c:pt idx="7132">
                  <c:v>0</c:v>
                </c:pt>
                <c:pt idx="7133">
                  <c:v>0</c:v>
                </c:pt>
                <c:pt idx="7134">
                  <c:v>0</c:v>
                </c:pt>
                <c:pt idx="7135">
                  <c:v>0</c:v>
                </c:pt>
                <c:pt idx="7136">
                  <c:v>0</c:v>
                </c:pt>
                <c:pt idx="7137">
                  <c:v>0</c:v>
                </c:pt>
                <c:pt idx="7138">
                  <c:v>0</c:v>
                </c:pt>
                <c:pt idx="7139">
                  <c:v>0</c:v>
                </c:pt>
                <c:pt idx="7140">
                  <c:v>0</c:v>
                </c:pt>
                <c:pt idx="7141">
                  <c:v>0</c:v>
                </c:pt>
                <c:pt idx="7142">
                  <c:v>0</c:v>
                </c:pt>
                <c:pt idx="7143">
                  <c:v>0</c:v>
                </c:pt>
                <c:pt idx="7144">
                  <c:v>0</c:v>
                </c:pt>
                <c:pt idx="7145">
                  <c:v>0</c:v>
                </c:pt>
                <c:pt idx="7146">
                  <c:v>0</c:v>
                </c:pt>
                <c:pt idx="7147">
                  <c:v>0</c:v>
                </c:pt>
                <c:pt idx="7148">
                  <c:v>0</c:v>
                </c:pt>
                <c:pt idx="7149">
                  <c:v>0</c:v>
                </c:pt>
                <c:pt idx="7150">
                  <c:v>0</c:v>
                </c:pt>
                <c:pt idx="7151">
                  <c:v>0</c:v>
                </c:pt>
                <c:pt idx="7152">
                  <c:v>0</c:v>
                </c:pt>
                <c:pt idx="7153">
                  <c:v>0</c:v>
                </c:pt>
                <c:pt idx="7154">
                  <c:v>0</c:v>
                </c:pt>
                <c:pt idx="7155">
                  <c:v>0</c:v>
                </c:pt>
                <c:pt idx="7156">
                  <c:v>0</c:v>
                </c:pt>
                <c:pt idx="7157">
                  <c:v>0</c:v>
                </c:pt>
                <c:pt idx="7158">
                  <c:v>0</c:v>
                </c:pt>
                <c:pt idx="7159">
                  <c:v>0</c:v>
                </c:pt>
                <c:pt idx="7160">
                  <c:v>0</c:v>
                </c:pt>
                <c:pt idx="7161">
                  <c:v>0</c:v>
                </c:pt>
                <c:pt idx="7162">
                  <c:v>0</c:v>
                </c:pt>
                <c:pt idx="7163">
                  <c:v>0</c:v>
                </c:pt>
                <c:pt idx="7164">
                  <c:v>0</c:v>
                </c:pt>
                <c:pt idx="7165">
                  <c:v>0</c:v>
                </c:pt>
                <c:pt idx="7166">
                  <c:v>0</c:v>
                </c:pt>
                <c:pt idx="7167">
                  <c:v>0</c:v>
                </c:pt>
                <c:pt idx="7168">
                  <c:v>0</c:v>
                </c:pt>
                <c:pt idx="7169">
                  <c:v>0</c:v>
                </c:pt>
                <c:pt idx="7170">
                  <c:v>0</c:v>
                </c:pt>
                <c:pt idx="7171">
                  <c:v>0</c:v>
                </c:pt>
                <c:pt idx="7172">
                  <c:v>0</c:v>
                </c:pt>
                <c:pt idx="7173">
                  <c:v>0</c:v>
                </c:pt>
                <c:pt idx="7174">
                  <c:v>0</c:v>
                </c:pt>
                <c:pt idx="7175">
                  <c:v>0</c:v>
                </c:pt>
                <c:pt idx="7176">
                  <c:v>0</c:v>
                </c:pt>
                <c:pt idx="7177">
                  <c:v>0</c:v>
                </c:pt>
                <c:pt idx="7178">
                  <c:v>0</c:v>
                </c:pt>
                <c:pt idx="7179">
                  <c:v>0</c:v>
                </c:pt>
                <c:pt idx="7180">
                  <c:v>0</c:v>
                </c:pt>
                <c:pt idx="7181">
                  <c:v>0</c:v>
                </c:pt>
                <c:pt idx="7182">
                  <c:v>0</c:v>
                </c:pt>
                <c:pt idx="7183">
                  <c:v>0</c:v>
                </c:pt>
                <c:pt idx="7184">
                  <c:v>0</c:v>
                </c:pt>
                <c:pt idx="7185">
                  <c:v>0</c:v>
                </c:pt>
                <c:pt idx="7186">
                  <c:v>0</c:v>
                </c:pt>
                <c:pt idx="7187">
                  <c:v>0</c:v>
                </c:pt>
                <c:pt idx="7188">
                  <c:v>0</c:v>
                </c:pt>
                <c:pt idx="7189">
                  <c:v>0</c:v>
                </c:pt>
                <c:pt idx="7190">
                  <c:v>0</c:v>
                </c:pt>
                <c:pt idx="7191">
                  <c:v>0</c:v>
                </c:pt>
                <c:pt idx="7192">
                  <c:v>0</c:v>
                </c:pt>
                <c:pt idx="7193">
                  <c:v>0</c:v>
                </c:pt>
                <c:pt idx="7194">
                  <c:v>0</c:v>
                </c:pt>
                <c:pt idx="7195">
                  <c:v>0</c:v>
                </c:pt>
                <c:pt idx="7196">
                  <c:v>0</c:v>
                </c:pt>
                <c:pt idx="7197">
                  <c:v>0</c:v>
                </c:pt>
                <c:pt idx="7198">
                  <c:v>0</c:v>
                </c:pt>
                <c:pt idx="7199">
                  <c:v>0</c:v>
                </c:pt>
                <c:pt idx="7200">
                  <c:v>100</c:v>
                </c:pt>
                <c:pt idx="7201">
                  <c:v>100</c:v>
                </c:pt>
                <c:pt idx="7202">
                  <c:v>100</c:v>
                </c:pt>
                <c:pt idx="7203">
                  <c:v>100</c:v>
                </c:pt>
                <c:pt idx="7204">
                  <c:v>100</c:v>
                </c:pt>
                <c:pt idx="7205">
                  <c:v>100</c:v>
                </c:pt>
                <c:pt idx="7206">
                  <c:v>100</c:v>
                </c:pt>
                <c:pt idx="7207">
                  <c:v>100</c:v>
                </c:pt>
                <c:pt idx="7208">
                  <c:v>100</c:v>
                </c:pt>
                <c:pt idx="7209">
                  <c:v>100</c:v>
                </c:pt>
                <c:pt idx="7210">
                  <c:v>100</c:v>
                </c:pt>
                <c:pt idx="7211">
                  <c:v>100</c:v>
                </c:pt>
                <c:pt idx="7212">
                  <c:v>100</c:v>
                </c:pt>
                <c:pt idx="7213">
                  <c:v>100</c:v>
                </c:pt>
                <c:pt idx="7214">
                  <c:v>100</c:v>
                </c:pt>
                <c:pt idx="7215">
                  <c:v>100</c:v>
                </c:pt>
                <c:pt idx="7216">
                  <c:v>98</c:v>
                </c:pt>
                <c:pt idx="7217">
                  <c:v>99</c:v>
                </c:pt>
                <c:pt idx="7218">
                  <c:v>96</c:v>
                </c:pt>
                <c:pt idx="7219">
                  <c:v>93</c:v>
                </c:pt>
                <c:pt idx="7220">
                  <c:v>89</c:v>
                </c:pt>
                <c:pt idx="7221">
                  <c:v>77</c:v>
                </c:pt>
                <c:pt idx="7222">
                  <c:v>66</c:v>
                </c:pt>
                <c:pt idx="7223">
                  <c:v>53</c:v>
                </c:pt>
                <c:pt idx="7224">
                  <c:v>36</c:v>
                </c:pt>
                <c:pt idx="7225">
                  <c:v>21</c:v>
                </c:pt>
                <c:pt idx="7226">
                  <c:v>18</c:v>
                </c:pt>
                <c:pt idx="7227">
                  <c:v>14</c:v>
                </c:pt>
                <c:pt idx="7228">
                  <c:v>3</c:v>
                </c:pt>
                <c:pt idx="7229">
                  <c:v>5</c:v>
                </c:pt>
                <c:pt idx="7230">
                  <c:v>2</c:v>
                </c:pt>
                <c:pt idx="7231">
                  <c:v>1</c:v>
                </c:pt>
                <c:pt idx="7232">
                  <c:v>1</c:v>
                </c:pt>
                <c:pt idx="7233">
                  <c:v>0</c:v>
                </c:pt>
                <c:pt idx="7234">
                  <c:v>0</c:v>
                </c:pt>
                <c:pt idx="7235">
                  <c:v>0</c:v>
                </c:pt>
                <c:pt idx="7236">
                  <c:v>0</c:v>
                </c:pt>
                <c:pt idx="7237">
                  <c:v>0</c:v>
                </c:pt>
                <c:pt idx="7238">
                  <c:v>0</c:v>
                </c:pt>
                <c:pt idx="7239">
                  <c:v>0</c:v>
                </c:pt>
                <c:pt idx="7240">
                  <c:v>0</c:v>
                </c:pt>
                <c:pt idx="7241">
                  <c:v>0</c:v>
                </c:pt>
                <c:pt idx="7242">
                  <c:v>0</c:v>
                </c:pt>
                <c:pt idx="7243">
                  <c:v>0</c:v>
                </c:pt>
                <c:pt idx="7244">
                  <c:v>0</c:v>
                </c:pt>
                <c:pt idx="7245">
                  <c:v>0</c:v>
                </c:pt>
                <c:pt idx="7246">
                  <c:v>0</c:v>
                </c:pt>
                <c:pt idx="7247">
                  <c:v>0</c:v>
                </c:pt>
                <c:pt idx="7248">
                  <c:v>0</c:v>
                </c:pt>
                <c:pt idx="7249">
                  <c:v>0</c:v>
                </c:pt>
                <c:pt idx="7250">
                  <c:v>0</c:v>
                </c:pt>
                <c:pt idx="7251">
                  <c:v>0</c:v>
                </c:pt>
                <c:pt idx="7252">
                  <c:v>0</c:v>
                </c:pt>
                <c:pt idx="7253">
                  <c:v>0</c:v>
                </c:pt>
                <c:pt idx="7254">
                  <c:v>0</c:v>
                </c:pt>
                <c:pt idx="7255">
                  <c:v>0</c:v>
                </c:pt>
                <c:pt idx="7256">
                  <c:v>0</c:v>
                </c:pt>
                <c:pt idx="7257">
                  <c:v>0</c:v>
                </c:pt>
                <c:pt idx="7258">
                  <c:v>0</c:v>
                </c:pt>
                <c:pt idx="7259">
                  <c:v>0</c:v>
                </c:pt>
                <c:pt idx="7260">
                  <c:v>0</c:v>
                </c:pt>
                <c:pt idx="7261">
                  <c:v>0</c:v>
                </c:pt>
                <c:pt idx="7262">
                  <c:v>0</c:v>
                </c:pt>
                <c:pt idx="7263">
                  <c:v>0</c:v>
                </c:pt>
                <c:pt idx="7264">
                  <c:v>0</c:v>
                </c:pt>
                <c:pt idx="7265">
                  <c:v>0</c:v>
                </c:pt>
                <c:pt idx="7266">
                  <c:v>0</c:v>
                </c:pt>
                <c:pt idx="7267">
                  <c:v>0</c:v>
                </c:pt>
                <c:pt idx="7268">
                  <c:v>0</c:v>
                </c:pt>
                <c:pt idx="7269">
                  <c:v>0</c:v>
                </c:pt>
                <c:pt idx="7270">
                  <c:v>0</c:v>
                </c:pt>
                <c:pt idx="7271">
                  <c:v>0</c:v>
                </c:pt>
                <c:pt idx="7272">
                  <c:v>0</c:v>
                </c:pt>
                <c:pt idx="7273">
                  <c:v>0</c:v>
                </c:pt>
                <c:pt idx="7274">
                  <c:v>0</c:v>
                </c:pt>
                <c:pt idx="7275">
                  <c:v>0</c:v>
                </c:pt>
                <c:pt idx="7276">
                  <c:v>0</c:v>
                </c:pt>
                <c:pt idx="7277">
                  <c:v>0</c:v>
                </c:pt>
                <c:pt idx="7278">
                  <c:v>0</c:v>
                </c:pt>
                <c:pt idx="7279">
                  <c:v>0</c:v>
                </c:pt>
                <c:pt idx="7280">
                  <c:v>0</c:v>
                </c:pt>
                <c:pt idx="7281">
                  <c:v>0</c:v>
                </c:pt>
                <c:pt idx="7282">
                  <c:v>0</c:v>
                </c:pt>
                <c:pt idx="7283">
                  <c:v>0</c:v>
                </c:pt>
                <c:pt idx="7284">
                  <c:v>0</c:v>
                </c:pt>
                <c:pt idx="7285">
                  <c:v>0</c:v>
                </c:pt>
                <c:pt idx="7286">
                  <c:v>0</c:v>
                </c:pt>
                <c:pt idx="7287">
                  <c:v>0</c:v>
                </c:pt>
                <c:pt idx="7288">
                  <c:v>0</c:v>
                </c:pt>
                <c:pt idx="7289">
                  <c:v>0</c:v>
                </c:pt>
                <c:pt idx="7290">
                  <c:v>0</c:v>
                </c:pt>
                <c:pt idx="7291">
                  <c:v>0</c:v>
                </c:pt>
                <c:pt idx="7292">
                  <c:v>0</c:v>
                </c:pt>
                <c:pt idx="7293">
                  <c:v>0</c:v>
                </c:pt>
                <c:pt idx="7294">
                  <c:v>0</c:v>
                </c:pt>
                <c:pt idx="7295">
                  <c:v>0</c:v>
                </c:pt>
                <c:pt idx="7296">
                  <c:v>0</c:v>
                </c:pt>
                <c:pt idx="7297">
                  <c:v>0</c:v>
                </c:pt>
                <c:pt idx="7298">
                  <c:v>0</c:v>
                </c:pt>
                <c:pt idx="7299">
                  <c:v>0</c:v>
                </c:pt>
                <c:pt idx="7300">
                  <c:v>100</c:v>
                </c:pt>
                <c:pt idx="7301">
                  <c:v>100</c:v>
                </c:pt>
                <c:pt idx="7302">
                  <c:v>100</c:v>
                </c:pt>
                <c:pt idx="7303">
                  <c:v>100</c:v>
                </c:pt>
                <c:pt idx="7304">
                  <c:v>100</c:v>
                </c:pt>
                <c:pt idx="7305">
                  <c:v>100</c:v>
                </c:pt>
                <c:pt idx="7306">
                  <c:v>100</c:v>
                </c:pt>
                <c:pt idx="7307">
                  <c:v>100</c:v>
                </c:pt>
                <c:pt idx="7308">
                  <c:v>100</c:v>
                </c:pt>
                <c:pt idx="7309">
                  <c:v>100</c:v>
                </c:pt>
                <c:pt idx="7310">
                  <c:v>100</c:v>
                </c:pt>
                <c:pt idx="7311">
                  <c:v>100</c:v>
                </c:pt>
                <c:pt idx="7312">
                  <c:v>100</c:v>
                </c:pt>
                <c:pt idx="7313">
                  <c:v>100</c:v>
                </c:pt>
                <c:pt idx="7314">
                  <c:v>100</c:v>
                </c:pt>
                <c:pt idx="7315">
                  <c:v>99</c:v>
                </c:pt>
                <c:pt idx="7316">
                  <c:v>99</c:v>
                </c:pt>
                <c:pt idx="7317">
                  <c:v>98</c:v>
                </c:pt>
                <c:pt idx="7318">
                  <c:v>98</c:v>
                </c:pt>
                <c:pt idx="7319">
                  <c:v>94</c:v>
                </c:pt>
                <c:pt idx="7320">
                  <c:v>85</c:v>
                </c:pt>
                <c:pt idx="7321">
                  <c:v>82</c:v>
                </c:pt>
                <c:pt idx="7322">
                  <c:v>64</c:v>
                </c:pt>
                <c:pt idx="7323">
                  <c:v>46</c:v>
                </c:pt>
                <c:pt idx="7324">
                  <c:v>44</c:v>
                </c:pt>
                <c:pt idx="7325">
                  <c:v>40</c:v>
                </c:pt>
                <c:pt idx="7326">
                  <c:v>17</c:v>
                </c:pt>
                <c:pt idx="7327">
                  <c:v>13</c:v>
                </c:pt>
                <c:pt idx="7328">
                  <c:v>6</c:v>
                </c:pt>
                <c:pt idx="7329">
                  <c:v>3</c:v>
                </c:pt>
                <c:pt idx="7330">
                  <c:v>4</c:v>
                </c:pt>
                <c:pt idx="7331">
                  <c:v>1</c:v>
                </c:pt>
                <c:pt idx="7332">
                  <c:v>2</c:v>
                </c:pt>
                <c:pt idx="7333">
                  <c:v>0</c:v>
                </c:pt>
                <c:pt idx="7334">
                  <c:v>0</c:v>
                </c:pt>
                <c:pt idx="7335">
                  <c:v>0</c:v>
                </c:pt>
                <c:pt idx="7336">
                  <c:v>0</c:v>
                </c:pt>
                <c:pt idx="7337">
                  <c:v>0</c:v>
                </c:pt>
                <c:pt idx="7338">
                  <c:v>0</c:v>
                </c:pt>
                <c:pt idx="7339">
                  <c:v>0</c:v>
                </c:pt>
                <c:pt idx="7340">
                  <c:v>0</c:v>
                </c:pt>
                <c:pt idx="7341">
                  <c:v>0</c:v>
                </c:pt>
                <c:pt idx="7342">
                  <c:v>0</c:v>
                </c:pt>
                <c:pt idx="7343">
                  <c:v>0</c:v>
                </c:pt>
                <c:pt idx="7344">
                  <c:v>0</c:v>
                </c:pt>
                <c:pt idx="7345">
                  <c:v>0</c:v>
                </c:pt>
                <c:pt idx="7346">
                  <c:v>0</c:v>
                </c:pt>
                <c:pt idx="7347">
                  <c:v>0</c:v>
                </c:pt>
                <c:pt idx="7348">
                  <c:v>0</c:v>
                </c:pt>
                <c:pt idx="7349">
                  <c:v>0</c:v>
                </c:pt>
                <c:pt idx="7350">
                  <c:v>0</c:v>
                </c:pt>
                <c:pt idx="7351">
                  <c:v>0</c:v>
                </c:pt>
                <c:pt idx="7352">
                  <c:v>0</c:v>
                </c:pt>
                <c:pt idx="7353">
                  <c:v>0</c:v>
                </c:pt>
                <c:pt idx="7354">
                  <c:v>0</c:v>
                </c:pt>
                <c:pt idx="7355">
                  <c:v>0</c:v>
                </c:pt>
                <c:pt idx="7356">
                  <c:v>0</c:v>
                </c:pt>
                <c:pt idx="7357">
                  <c:v>0</c:v>
                </c:pt>
                <c:pt idx="7358">
                  <c:v>0</c:v>
                </c:pt>
                <c:pt idx="7359">
                  <c:v>0</c:v>
                </c:pt>
                <c:pt idx="7360">
                  <c:v>0</c:v>
                </c:pt>
                <c:pt idx="7361">
                  <c:v>0</c:v>
                </c:pt>
                <c:pt idx="7362">
                  <c:v>0</c:v>
                </c:pt>
                <c:pt idx="7363">
                  <c:v>0</c:v>
                </c:pt>
                <c:pt idx="7364">
                  <c:v>0</c:v>
                </c:pt>
                <c:pt idx="7365">
                  <c:v>0</c:v>
                </c:pt>
                <c:pt idx="7366">
                  <c:v>0</c:v>
                </c:pt>
                <c:pt idx="7367">
                  <c:v>0</c:v>
                </c:pt>
                <c:pt idx="7368">
                  <c:v>0</c:v>
                </c:pt>
                <c:pt idx="7369">
                  <c:v>0</c:v>
                </c:pt>
                <c:pt idx="7370">
                  <c:v>0</c:v>
                </c:pt>
                <c:pt idx="7371">
                  <c:v>0</c:v>
                </c:pt>
                <c:pt idx="7372">
                  <c:v>0</c:v>
                </c:pt>
                <c:pt idx="7373">
                  <c:v>0</c:v>
                </c:pt>
                <c:pt idx="7374">
                  <c:v>0</c:v>
                </c:pt>
                <c:pt idx="7375">
                  <c:v>0</c:v>
                </c:pt>
                <c:pt idx="7376">
                  <c:v>0</c:v>
                </c:pt>
                <c:pt idx="7377">
                  <c:v>0</c:v>
                </c:pt>
                <c:pt idx="7378">
                  <c:v>0</c:v>
                </c:pt>
                <c:pt idx="7379">
                  <c:v>0</c:v>
                </c:pt>
                <c:pt idx="7380">
                  <c:v>0</c:v>
                </c:pt>
                <c:pt idx="7381">
                  <c:v>0</c:v>
                </c:pt>
                <c:pt idx="7382">
                  <c:v>0</c:v>
                </c:pt>
                <c:pt idx="7383">
                  <c:v>0</c:v>
                </c:pt>
                <c:pt idx="7384">
                  <c:v>0</c:v>
                </c:pt>
                <c:pt idx="7385">
                  <c:v>0</c:v>
                </c:pt>
                <c:pt idx="7386">
                  <c:v>0</c:v>
                </c:pt>
                <c:pt idx="7387">
                  <c:v>0</c:v>
                </c:pt>
                <c:pt idx="7388">
                  <c:v>0</c:v>
                </c:pt>
                <c:pt idx="7389">
                  <c:v>0</c:v>
                </c:pt>
                <c:pt idx="7390">
                  <c:v>0</c:v>
                </c:pt>
                <c:pt idx="7391">
                  <c:v>0</c:v>
                </c:pt>
                <c:pt idx="7392">
                  <c:v>0</c:v>
                </c:pt>
                <c:pt idx="7393">
                  <c:v>0</c:v>
                </c:pt>
                <c:pt idx="7394">
                  <c:v>0</c:v>
                </c:pt>
                <c:pt idx="7395">
                  <c:v>0</c:v>
                </c:pt>
                <c:pt idx="7396">
                  <c:v>0</c:v>
                </c:pt>
                <c:pt idx="7397">
                  <c:v>0</c:v>
                </c:pt>
                <c:pt idx="7398">
                  <c:v>0</c:v>
                </c:pt>
                <c:pt idx="7399">
                  <c:v>0</c:v>
                </c:pt>
                <c:pt idx="7400">
                  <c:v>100</c:v>
                </c:pt>
                <c:pt idx="7401">
                  <c:v>100</c:v>
                </c:pt>
                <c:pt idx="7402">
                  <c:v>100</c:v>
                </c:pt>
                <c:pt idx="7403">
                  <c:v>100</c:v>
                </c:pt>
                <c:pt idx="7404">
                  <c:v>100</c:v>
                </c:pt>
                <c:pt idx="7405">
                  <c:v>100</c:v>
                </c:pt>
                <c:pt idx="7406">
                  <c:v>100</c:v>
                </c:pt>
                <c:pt idx="7407">
                  <c:v>100</c:v>
                </c:pt>
                <c:pt idx="7408">
                  <c:v>100</c:v>
                </c:pt>
                <c:pt idx="7409">
                  <c:v>100</c:v>
                </c:pt>
                <c:pt idx="7410">
                  <c:v>100</c:v>
                </c:pt>
                <c:pt idx="7411">
                  <c:v>100</c:v>
                </c:pt>
                <c:pt idx="7412">
                  <c:v>100</c:v>
                </c:pt>
                <c:pt idx="7413">
                  <c:v>100</c:v>
                </c:pt>
                <c:pt idx="7414">
                  <c:v>100</c:v>
                </c:pt>
                <c:pt idx="7415">
                  <c:v>100</c:v>
                </c:pt>
                <c:pt idx="7416">
                  <c:v>99</c:v>
                </c:pt>
                <c:pt idx="7417">
                  <c:v>99</c:v>
                </c:pt>
                <c:pt idx="7418">
                  <c:v>98</c:v>
                </c:pt>
                <c:pt idx="7419">
                  <c:v>93</c:v>
                </c:pt>
                <c:pt idx="7420">
                  <c:v>93</c:v>
                </c:pt>
                <c:pt idx="7421">
                  <c:v>86</c:v>
                </c:pt>
                <c:pt idx="7422">
                  <c:v>74</c:v>
                </c:pt>
                <c:pt idx="7423">
                  <c:v>56</c:v>
                </c:pt>
                <c:pt idx="7424">
                  <c:v>53</c:v>
                </c:pt>
                <c:pt idx="7425">
                  <c:v>39</c:v>
                </c:pt>
                <c:pt idx="7426">
                  <c:v>30</c:v>
                </c:pt>
                <c:pt idx="7427">
                  <c:v>13</c:v>
                </c:pt>
                <c:pt idx="7428">
                  <c:v>7</c:v>
                </c:pt>
                <c:pt idx="7429">
                  <c:v>6</c:v>
                </c:pt>
                <c:pt idx="7430">
                  <c:v>1</c:v>
                </c:pt>
                <c:pt idx="7431">
                  <c:v>2</c:v>
                </c:pt>
                <c:pt idx="7432">
                  <c:v>1</c:v>
                </c:pt>
                <c:pt idx="7433">
                  <c:v>0</c:v>
                </c:pt>
                <c:pt idx="7434">
                  <c:v>0</c:v>
                </c:pt>
                <c:pt idx="7435">
                  <c:v>0</c:v>
                </c:pt>
                <c:pt idx="7436">
                  <c:v>0</c:v>
                </c:pt>
                <c:pt idx="7437">
                  <c:v>0</c:v>
                </c:pt>
                <c:pt idx="7438">
                  <c:v>0</c:v>
                </c:pt>
                <c:pt idx="7439">
                  <c:v>0</c:v>
                </c:pt>
                <c:pt idx="7440">
                  <c:v>0</c:v>
                </c:pt>
                <c:pt idx="7441">
                  <c:v>0</c:v>
                </c:pt>
                <c:pt idx="7442">
                  <c:v>0</c:v>
                </c:pt>
                <c:pt idx="7443">
                  <c:v>0</c:v>
                </c:pt>
                <c:pt idx="7444">
                  <c:v>0</c:v>
                </c:pt>
                <c:pt idx="7445">
                  <c:v>0</c:v>
                </c:pt>
                <c:pt idx="7446">
                  <c:v>0</c:v>
                </c:pt>
                <c:pt idx="7447">
                  <c:v>0</c:v>
                </c:pt>
                <c:pt idx="7448">
                  <c:v>0</c:v>
                </c:pt>
                <c:pt idx="7449">
                  <c:v>0</c:v>
                </c:pt>
                <c:pt idx="7450">
                  <c:v>0</c:v>
                </c:pt>
                <c:pt idx="7451">
                  <c:v>0</c:v>
                </c:pt>
                <c:pt idx="7452">
                  <c:v>0</c:v>
                </c:pt>
                <c:pt idx="7453">
                  <c:v>0</c:v>
                </c:pt>
                <c:pt idx="7454">
                  <c:v>0</c:v>
                </c:pt>
                <c:pt idx="7455">
                  <c:v>0</c:v>
                </c:pt>
                <c:pt idx="7456">
                  <c:v>0</c:v>
                </c:pt>
                <c:pt idx="7457">
                  <c:v>0</c:v>
                </c:pt>
                <c:pt idx="7458">
                  <c:v>0</c:v>
                </c:pt>
                <c:pt idx="7459">
                  <c:v>0</c:v>
                </c:pt>
                <c:pt idx="7460">
                  <c:v>0</c:v>
                </c:pt>
                <c:pt idx="7461">
                  <c:v>0</c:v>
                </c:pt>
                <c:pt idx="7462">
                  <c:v>0</c:v>
                </c:pt>
                <c:pt idx="7463">
                  <c:v>0</c:v>
                </c:pt>
                <c:pt idx="7464">
                  <c:v>0</c:v>
                </c:pt>
                <c:pt idx="7465">
                  <c:v>0</c:v>
                </c:pt>
                <c:pt idx="7466">
                  <c:v>0</c:v>
                </c:pt>
                <c:pt idx="7467">
                  <c:v>0</c:v>
                </c:pt>
                <c:pt idx="7468">
                  <c:v>0</c:v>
                </c:pt>
                <c:pt idx="7469">
                  <c:v>0</c:v>
                </c:pt>
                <c:pt idx="7470">
                  <c:v>0</c:v>
                </c:pt>
                <c:pt idx="7471">
                  <c:v>0</c:v>
                </c:pt>
                <c:pt idx="7472">
                  <c:v>0</c:v>
                </c:pt>
                <c:pt idx="7473">
                  <c:v>0</c:v>
                </c:pt>
                <c:pt idx="7474">
                  <c:v>0</c:v>
                </c:pt>
                <c:pt idx="7475">
                  <c:v>0</c:v>
                </c:pt>
                <c:pt idx="7476">
                  <c:v>0</c:v>
                </c:pt>
                <c:pt idx="7477">
                  <c:v>0</c:v>
                </c:pt>
                <c:pt idx="7478">
                  <c:v>0</c:v>
                </c:pt>
                <c:pt idx="7479">
                  <c:v>0</c:v>
                </c:pt>
                <c:pt idx="7480">
                  <c:v>0</c:v>
                </c:pt>
                <c:pt idx="7481">
                  <c:v>0</c:v>
                </c:pt>
                <c:pt idx="7482">
                  <c:v>0</c:v>
                </c:pt>
                <c:pt idx="7483">
                  <c:v>0</c:v>
                </c:pt>
                <c:pt idx="7484">
                  <c:v>0</c:v>
                </c:pt>
                <c:pt idx="7485">
                  <c:v>0</c:v>
                </c:pt>
                <c:pt idx="7486">
                  <c:v>0</c:v>
                </c:pt>
                <c:pt idx="7487">
                  <c:v>0</c:v>
                </c:pt>
                <c:pt idx="7488">
                  <c:v>0</c:v>
                </c:pt>
                <c:pt idx="7489">
                  <c:v>0</c:v>
                </c:pt>
                <c:pt idx="7490">
                  <c:v>0</c:v>
                </c:pt>
                <c:pt idx="7491">
                  <c:v>0</c:v>
                </c:pt>
                <c:pt idx="7492">
                  <c:v>0</c:v>
                </c:pt>
                <c:pt idx="7493">
                  <c:v>0</c:v>
                </c:pt>
                <c:pt idx="7494">
                  <c:v>0</c:v>
                </c:pt>
                <c:pt idx="7495">
                  <c:v>0</c:v>
                </c:pt>
                <c:pt idx="7496">
                  <c:v>0</c:v>
                </c:pt>
                <c:pt idx="7497">
                  <c:v>0</c:v>
                </c:pt>
                <c:pt idx="7498">
                  <c:v>0</c:v>
                </c:pt>
                <c:pt idx="7499">
                  <c:v>0</c:v>
                </c:pt>
                <c:pt idx="7500">
                  <c:v>100</c:v>
                </c:pt>
                <c:pt idx="7501">
                  <c:v>100</c:v>
                </c:pt>
                <c:pt idx="7502">
                  <c:v>100</c:v>
                </c:pt>
                <c:pt idx="7503">
                  <c:v>100</c:v>
                </c:pt>
                <c:pt idx="7504">
                  <c:v>100</c:v>
                </c:pt>
                <c:pt idx="7505">
                  <c:v>100</c:v>
                </c:pt>
                <c:pt idx="7506">
                  <c:v>100</c:v>
                </c:pt>
                <c:pt idx="7507">
                  <c:v>100</c:v>
                </c:pt>
                <c:pt idx="7508">
                  <c:v>100</c:v>
                </c:pt>
                <c:pt idx="7509">
                  <c:v>100</c:v>
                </c:pt>
                <c:pt idx="7510">
                  <c:v>100</c:v>
                </c:pt>
                <c:pt idx="7511">
                  <c:v>100</c:v>
                </c:pt>
                <c:pt idx="7512">
                  <c:v>100</c:v>
                </c:pt>
                <c:pt idx="7513">
                  <c:v>100</c:v>
                </c:pt>
                <c:pt idx="7514">
                  <c:v>100</c:v>
                </c:pt>
                <c:pt idx="7515">
                  <c:v>100</c:v>
                </c:pt>
                <c:pt idx="7516">
                  <c:v>99</c:v>
                </c:pt>
                <c:pt idx="7517">
                  <c:v>100</c:v>
                </c:pt>
                <c:pt idx="7518">
                  <c:v>99</c:v>
                </c:pt>
                <c:pt idx="7519">
                  <c:v>97</c:v>
                </c:pt>
                <c:pt idx="7520">
                  <c:v>89</c:v>
                </c:pt>
                <c:pt idx="7521">
                  <c:v>84</c:v>
                </c:pt>
                <c:pt idx="7522">
                  <c:v>76</c:v>
                </c:pt>
                <c:pt idx="7523">
                  <c:v>58</c:v>
                </c:pt>
                <c:pt idx="7524">
                  <c:v>54</c:v>
                </c:pt>
                <c:pt idx="7525">
                  <c:v>44</c:v>
                </c:pt>
                <c:pt idx="7526">
                  <c:v>28</c:v>
                </c:pt>
                <c:pt idx="7527">
                  <c:v>12</c:v>
                </c:pt>
                <c:pt idx="7528">
                  <c:v>12</c:v>
                </c:pt>
                <c:pt idx="7529">
                  <c:v>6</c:v>
                </c:pt>
                <c:pt idx="7530">
                  <c:v>5</c:v>
                </c:pt>
                <c:pt idx="7531">
                  <c:v>1</c:v>
                </c:pt>
                <c:pt idx="7532">
                  <c:v>2</c:v>
                </c:pt>
                <c:pt idx="7533">
                  <c:v>2</c:v>
                </c:pt>
                <c:pt idx="7534">
                  <c:v>1</c:v>
                </c:pt>
                <c:pt idx="7535">
                  <c:v>0</c:v>
                </c:pt>
                <c:pt idx="7536">
                  <c:v>0</c:v>
                </c:pt>
                <c:pt idx="7537">
                  <c:v>0</c:v>
                </c:pt>
                <c:pt idx="7538">
                  <c:v>0</c:v>
                </c:pt>
                <c:pt idx="7539">
                  <c:v>0</c:v>
                </c:pt>
                <c:pt idx="7540">
                  <c:v>0</c:v>
                </c:pt>
                <c:pt idx="7541">
                  <c:v>0</c:v>
                </c:pt>
                <c:pt idx="7542">
                  <c:v>0</c:v>
                </c:pt>
                <c:pt idx="7543">
                  <c:v>0</c:v>
                </c:pt>
                <c:pt idx="7544">
                  <c:v>0</c:v>
                </c:pt>
                <c:pt idx="7545">
                  <c:v>0</c:v>
                </c:pt>
                <c:pt idx="7546">
                  <c:v>0</c:v>
                </c:pt>
                <c:pt idx="7547">
                  <c:v>0</c:v>
                </c:pt>
                <c:pt idx="7548">
                  <c:v>0</c:v>
                </c:pt>
                <c:pt idx="7549">
                  <c:v>0</c:v>
                </c:pt>
                <c:pt idx="7550">
                  <c:v>0</c:v>
                </c:pt>
                <c:pt idx="7551">
                  <c:v>0</c:v>
                </c:pt>
                <c:pt idx="7552">
                  <c:v>0</c:v>
                </c:pt>
                <c:pt idx="7553">
                  <c:v>0</c:v>
                </c:pt>
                <c:pt idx="7554">
                  <c:v>0</c:v>
                </c:pt>
                <c:pt idx="7555">
                  <c:v>0</c:v>
                </c:pt>
                <c:pt idx="7556">
                  <c:v>0</c:v>
                </c:pt>
                <c:pt idx="7557">
                  <c:v>0</c:v>
                </c:pt>
                <c:pt idx="7558">
                  <c:v>0</c:v>
                </c:pt>
                <c:pt idx="7559">
                  <c:v>0</c:v>
                </c:pt>
                <c:pt idx="7560">
                  <c:v>0</c:v>
                </c:pt>
                <c:pt idx="7561">
                  <c:v>0</c:v>
                </c:pt>
                <c:pt idx="7562">
                  <c:v>0</c:v>
                </c:pt>
                <c:pt idx="7563">
                  <c:v>0</c:v>
                </c:pt>
                <c:pt idx="7564">
                  <c:v>0</c:v>
                </c:pt>
                <c:pt idx="7565">
                  <c:v>0</c:v>
                </c:pt>
                <c:pt idx="7566">
                  <c:v>0</c:v>
                </c:pt>
                <c:pt idx="7567">
                  <c:v>0</c:v>
                </c:pt>
                <c:pt idx="7568">
                  <c:v>0</c:v>
                </c:pt>
                <c:pt idx="7569">
                  <c:v>0</c:v>
                </c:pt>
                <c:pt idx="7570">
                  <c:v>0</c:v>
                </c:pt>
                <c:pt idx="7571">
                  <c:v>0</c:v>
                </c:pt>
                <c:pt idx="7572">
                  <c:v>0</c:v>
                </c:pt>
                <c:pt idx="7573">
                  <c:v>0</c:v>
                </c:pt>
                <c:pt idx="7574">
                  <c:v>0</c:v>
                </c:pt>
                <c:pt idx="7575">
                  <c:v>0</c:v>
                </c:pt>
                <c:pt idx="7576">
                  <c:v>0</c:v>
                </c:pt>
                <c:pt idx="7577">
                  <c:v>0</c:v>
                </c:pt>
                <c:pt idx="7578">
                  <c:v>0</c:v>
                </c:pt>
                <c:pt idx="7579">
                  <c:v>0</c:v>
                </c:pt>
                <c:pt idx="7580">
                  <c:v>0</c:v>
                </c:pt>
                <c:pt idx="7581">
                  <c:v>0</c:v>
                </c:pt>
                <c:pt idx="7582">
                  <c:v>0</c:v>
                </c:pt>
                <c:pt idx="7583">
                  <c:v>0</c:v>
                </c:pt>
                <c:pt idx="7584">
                  <c:v>0</c:v>
                </c:pt>
                <c:pt idx="7585">
                  <c:v>0</c:v>
                </c:pt>
                <c:pt idx="7586">
                  <c:v>0</c:v>
                </c:pt>
                <c:pt idx="7587">
                  <c:v>0</c:v>
                </c:pt>
                <c:pt idx="7588">
                  <c:v>0</c:v>
                </c:pt>
                <c:pt idx="7589">
                  <c:v>0</c:v>
                </c:pt>
                <c:pt idx="7590">
                  <c:v>0</c:v>
                </c:pt>
                <c:pt idx="7591">
                  <c:v>0</c:v>
                </c:pt>
                <c:pt idx="7592">
                  <c:v>0</c:v>
                </c:pt>
                <c:pt idx="7593">
                  <c:v>0</c:v>
                </c:pt>
                <c:pt idx="7594">
                  <c:v>0</c:v>
                </c:pt>
                <c:pt idx="7595">
                  <c:v>0</c:v>
                </c:pt>
                <c:pt idx="7596">
                  <c:v>0</c:v>
                </c:pt>
                <c:pt idx="7597">
                  <c:v>0</c:v>
                </c:pt>
                <c:pt idx="7598">
                  <c:v>0</c:v>
                </c:pt>
                <c:pt idx="7599">
                  <c:v>0</c:v>
                </c:pt>
                <c:pt idx="7600">
                  <c:v>100</c:v>
                </c:pt>
                <c:pt idx="7601">
                  <c:v>100</c:v>
                </c:pt>
                <c:pt idx="7602">
                  <c:v>100</c:v>
                </c:pt>
                <c:pt idx="7603">
                  <c:v>100</c:v>
                </c:pt>
                <c:pt idx="7604">
                  <c:v>100</c:v>
                </c:pt>
                <c:pt idx="7605">
                  <c:v>100</c:v>
                </c:pt>
                <c:pt idx="7606">
                  <c:v>100</c:v>
                </c:pt>
                <c:pt idx="7607">
                  <c:v>100</c:v>
                </c:pt>
                <c:pt idx="7608">
                  <c:v>100</c:v>
                </c:pt>
                <c:pt idx="7609">
                  <c:v>100</c:v>
                </c:pt>
                <c:pt idx="7610">
                  <c:v>100</c:v>
                </c:pt>
                <c:pt idx="7611">
                  <c:v>100</c:v>
                </c:pt>
                <c:pt idx="7612">
                  <c:v>100</c:v>
                </c:pt>
                <c:pt idx="7613">
                  <c:v>100</c:v>
                </c:pt>
                <c:pt idx="7614">
                  <c:v>100</c:v>
                </c:pt>
                <c:pt idx="7615">
                  <c:v>100</c:v>
                </c:pt>
                <c:pt idx="7616">
                  <c:v>99</c:v>
                </c:pt>
                <c:pt idx="7617">
                  <c:v>100</c:v>
                </c:pt>
                <c:pt idx="7618">
                  <c:v>98</c:v>
                </c:pt>
                <c:pt idx="7619">
                  <c:v>98</c:v>
                </c:pt>
                <c:pt idx="7620">
                  <c:v>86</c:v>
                </c:pt>
                <c:pt idx="7621">
                  <c:v>90</c:v>
                </c:pt>
                <c:pt idx="7622">
                  <c:v>77</c:v>
                </c:pt>
                <c:pt idx="7623">
                  <c:v>71</c:v>
                </c:pt>
                <c:pt idx="7624">
                  <c:v>50</c:v>
                </c:pt>
                <c:pt idx="7625">
                  <c:v>49</c:v>
                </c:pt>
                <c:pt idx="7626">
                  <c:v>26</c:v>
                </c:pt>
                <c:pt idx="7627">
                  <c:v>9</c:v>
                </c:pt>
                <c:pt idx="7628">
                  <c:v>18</c:v>
                </c:pt>
                <c:pt idx="7629">
                  <c:v>10</c:v>
                </c:pt>
                <c:pt idx="7630">
                  <c:v>6</c:v>
                </c:pt>
                <c:pt idx="7631">
                  <c:v>3</c:v>
                </c:pt>
                <c:pt idx="7632">
                  <c:v>4</c:v>
                </c:pt>
                <c:pt idx="7633">
                  <c:v>1</c:v>
                </c:pt>
                <c:pt idx="7634">
                  <c:v>1</c:v>
                </c:pt>
                <c:pt idx="7635">
                  <c:v>0</c:v>
                </c:pt>
                <c:pt idx="7636">
                  <c:v>0</c:v>
                </c:pt>
                <c:pt idx="7637">
                  <c:v>0</c:v>
                </c:pt>
                <c:pt idx="7638">
                  <c:v>0</c:v>
                </c:pt>
                <c:pt idx="7639">
                  <c:v>0</c:v>
                </c:pt>
                <c:pt idx="7640">
                  <c:v>0</c:v>
                </c:pt>
                <c:pt idx="7641">
                  <c:v>0</c:v>
                </c:pt>
                <c:pt idx="7642">
                  <c:v>0</c:v>
                </c:pt>
                <c:pt idx="7643">
                  <c:v>0</c:v>
                </c:pt>
                <c:pt idx="7644">
                  <c:v>0</c:v>
                </c:pt>
                <c:pt idx="7645">
                  <c:v>0</c:v>
                </c:pt>
                <c:pt idx="7646">
                  <c:v>0</c:v>
                </c:pt>
                <c:pt idx="7647">
                  <c:v>0</c:v>
                </c:pt>
                <c:pt idx="7648">
                  <c:v>0</c:v>
                </c:pt>
                <c:pt idx="7649">
                  <c:v>0</c:v>
                </c:pt>
                <c:pt idx="7650">
                  <c:v>0</c:v>
                </c:pt>
                <c:pt idx="7651">
                  <c:v>0</c:v>
                </c:pt>
                <c:pt idx="7652">
                  <c:v>0</c:v>
                </c:pt>
                <c:pt idx="7653">
                  <c:v>0</c:v>
                </c:pt>
                <c:pt idx="7654">
                  <c:v>0</c:v>
                </c:pt>
                <c:pt idx="7655">
                  <c:v>0</c:v>
                </c:pt>
                <c:pt idx="7656">
                  <c:v>0</c:v>
                </c:pt>
                <c:pt idx="7657">
                  <c:v>0</c:v>
                </c:pt>
                <c:pt idx="7658">
                  <c:v>0</c:v>
                </c:pt>
                <c:pt idx="7659">
                  <c:v>0</c:v>
                </c:pt>
                <c:pt idx="7660">
                  <c:v>0</c:v>
                </c:pt>
                <c:pt idx="7661">
                  <c:v>0</c:v>
                </c:pt>
                <c:pt idx="7662">
                  <c:v>0</c:v>
                </c:pt>
                <c:pt idx="7663">
                  <c:v>0</c:v>
                </c:pt>
                <c:pt idx="7664">
                  <c:v>0</c:v>
                </c:pt>
                <c:pt idx="7665">
                  <c:v>0</c:v>
                </c:pt>
                <c:pt idx="7666">
                  <c:v>0</c:v>
                </c:pt>
                <c:pt idx="7667">
                  <c:v>0</c:v>
                </c:pt>
                <c:pt idx="7668">
                  <c:v>0</c:v>
                </c:pt>
                <c:pt idx="7669">
                  <c:v>0</c:v>
                </c:pt>
                <c:pt idx="7670">
                  <c:v>0</c:v>
                </c:pt>
                <c:pt idx="7671">
                  <c:v>0</c:v>
                </c:pt>
                <c:pt idx="7672">
                  <c:v>0</c:v>
                </c:pt>
                <c:pt idx="7673">
                  <c:v>0</c:v>
                </c:pt>
                <c:pt idx="7674">
                  <c:v>0</c:v>
                </c:pt>
                <c:pt idx="7675">
                  <c:v>0</c:v>
                </c:pt>
                <c:pt idx="7676">
                  <c:v>0</c:v>
                </c:pt>
                <c:pt idx="7677">
                  <c:v>0</c:v>
                </c:pt>
                <c:pt idx="7678">
                  <c:v>0</c:v>
                </c:pt>
                <c:pt idx="7679">
                  <c:v>0</c:v>
                </c:pt>
                <c:pt idx="7680">
                  <c:v>0</c:v>
                </c:pt>
                <c:pt idx="7681">
                  <c:v>0</c:v>
                </c:pt>
                <c:pt idx="7682">
                  <c:v>0</c:v>
                </c:pt>
                <c:pt idx="7683">
                  <c:v>0</c:v>
                </c:pt>
                <c:pt idx="7684">
                  <c:v>0</c:v>
                </c:pt>
                <c:pt idx="7685">
                  <c:v>0</c:v>
                </c:pt>
                <c:pt idx="7686">
                  <c:v>0</c:v>
                </c:pt>
                <c:pt idx="7687">
                  <c:v>0</c:v>
                </c:pt>
                <c:pt idx="7688">
                  <c:v>0</c:v>
                </c:pt>
                <c:pt idx="7689">
                  <c:v>0</c:v>
                </c:pt>
                <c:pt idx="7690">
                  <c:v>0</c:v>
                </c:pt>
                <c:pt idx="7691">
                  <c:v>0</c:v>
                </c:pt>
                <c:pt idx="7692">
                  <c:v>0</c:v>
                </c:pt>
                <c:pt idx="7693">
                  <c:v>0</c:v>
                </c:pt>
                <c:pt idx="7694">
                  <c:v>0</c:v>
                </c:pt>
                <c:pt idx="7695">
                  <c:v>0</c:v>
                </c:pt>
                <c:pt idx="7696">
                  <c:v>0</c:v>
                </c:pt>
                <c:pt idx="7697">
                  <c:v>0</c:v>
                </c:pt>
                <c:pt idx="7698">
                  <c:v>0</c:v>
                </c:pt>
                <c:pt idx="7699">
                  <c:v>0</c:v>
                </c:pt>
                <c:pt idx="7700">
                  <c:v>100</c:v>
                </c:pt>
                <c:pt idx="7701">
                  <c:v>100</c:v>
                </c:pt>
                <c:pt idx="7702">
                  <c:v>100</c:v>
                </c:pt>
                <c:pt idx="7703">
                  <c:v>100</c:v>
                </c:pt>
                <c:pt idx="7704">
                  <c:v>100</c:v>
                </c:pt>
                <c:pt idx="7705">
                  <c:v>100</c:v>
                </c:pt>
                <c:pt idx="7706">
                  <c:v>100</c:v>
                </c:pt>
                <c:pt idx="7707">
                  <c:v>100</c:v>
                </c:pt>
                <c:pt idx="7708">
                  <c:v>100</c:v>
                </c:pt>
                <c:pt idx="7709">
                  <c:v>100</c:v>
                </c:pt>
                <c:pt idx="7710">
                  <c:v>100</c:v>
                </c:pt>
                <c:pt idx="7711">
                  <c:v>100</c:v>
                </c:pt>
                <c:pt idx="7712">
                  <c:v>100</c:v>
                </c:pt>
                <c:pt idx="7713">
                  <c:v>100</c:v>
                </c:pt>
                <c:pt idx="7714">
                  <c:v>100</c:v>
                </c:pt>
                <c:pt idx="7715">
                  <c:v>100</c:v>
                </c:pt>
                <c:pt idx="7716">
                  <c:v>100</c:v>
                </c:pt>
                <c:pt idx="7717">
                  <c:v>100</c:v>
                </c:pt>
                <c:pt idx="7718">
                  <c:v>100</c:v>
                </c:pt>
                <c:pt idx="7719">
                  <c:v>100</c:v>
                </c:pt>
                <c:pt idx="7720">
                  <c:v>94</c:v>
                </c:pt>
                <c:pt idx="7721">
                  <c:v>89</c:v>
                </c:pt>
                <c:pt idx="7722">
                  <c:v>82</c:v>
                </c:pt>
                <c:pt idx="7723">
                  <c:v>77</c:v>
                </c:pt>
                <c:pt idx="7724">
                  <c:v>75</c:v>
                </c:pt>
                <c:pt idx="7725">
                  <c:v>51</c:v>
                </c:pt>
                <c:pt idx="7726">
                  <c:v>35</c:v>
                </c:pt>
                <c:pt idx="7727">
                  <c:v>33</c:v>
                </c:pt>
                <c:pt idx="7728">
                  <c:v>22</c:v>
                </c:pt>
                <c:pt idx="7729">
                  <c:v>15</c:v>
                </c:pt>
                <c:pt idx="7730">
                  <c:v>8</c:v>
                </c:pt>
                <c:pt idx="7731">
                  <c:v>3</c:v>
                </c:pt>
                <c:pt idx="7732">
                  <c:v>3</c:v>
                </c:pt>
                <c:pt idx="7733">
                  <c:v>2</c:v>
                </c:pt>
                <c:pt idx="7734">
                  <c:v>1</c:v>
                </c:pt>
                <c:pt idx="7735">
                  <c:v>0</c:v>
                </c:pt>
                <c:pt idx="7736">
                  <c:v>0</c:v>
                </c:pt>
                <c:pt idx="7737">
                  <c:v>0</c:v>
                </c:pt>
                <c:pt idx="7738">
                  <c:v>0</c:v>
                </c:pt>
                <c:pt idx="7739">
                  <c:v>0</c:v>
                </c:pt>
                <c:pt idx="7740">
                  <c:v>0</c:v>
                </c:pt>
                <c:pt idx="7741">
                  <c:v>0</c:v>
                </c:pt>
                <c:pt idx="7742">
                  <c:v>0</c:v>
                </c:pt>
                <c:pt idx="7743">
                  <c:v>0</c:v>
                </c:pt>
                <c:pt idx="7744">
                  <c:v>0</c:v>
                </c:pt>
                <c:pt idx="7745">
                  <c:v>0</c:v>
                </c:pt>
                <c:pt idx="7746">
                  <c:v>0</c:v>
                </c:pt>
                <c:pt idx="7747">
                  <c:v>0</c:v>
                </c:pt>
                <c:pt idx="7748">
                  <c:v>0</c:v>
                </c:pt>
                <c:pt idx="7749">
                  <c:v>0</c:v>
                </c:pt>
                <c:pt idx="7750">
                  <c:v>0</c:v>
                </c:pt>
                <c:pt idx="7751">
                  <c:v>0</c:v>
                </c:pt>
                <c:pt idx="7752">
                  <c:v>0</c:v>
                </c:pt>
                <c:pt idx="7753">
                  <c:v>0</c:v>
                </c:pt>
                <c:pt idx="7754">
                  <c:v>0</c:v>
                </c:pt>
                <c:pt idx="7755">
                  <c:v>0</c:v>
                </c:pt>
                <c:pt idx="7756">
                  <c:v>0</c:v>
                </c:pt>
                <c:pt idx="7757">
                  <c:v>0</c:v>
                </c:pt>
                <c:pt idx="7758">
                  <c:v>0</c:v>
                </c:pt>
                <c:pt idx="7759">
                  <c:v>0</c:v>
                </c:pt>
                <c:pt idx="7760">
                  <c:v>0</c:v>
                </c:pt>
                <c:pt idx="7761">
                  <c:v>0</c:v>
                </c:pt>
                <c:pt idx="7762">
                  <c:v>0</c:v>
                </c:pt>
                <c:pt idx="7763">
                  <c:v>0</c:v>
                </c:pt>
                <c:pt idx="7764">
                  <c:v>0</c:v>
                </c:pt>
                <c:pt idx="7765">
                  <c:v>0</c:v>
                </c:pt>
                <c:pt idx="7766">
                  <c:v>0</c:v>
                </c:pt>
                <c:pt idx="7767">
                  <c:v>0</c:v>
                </c:pt>
                <c:pt idx="7768">
                  <c:v>0</c:v>
                </c:pt>
                <c:pt idx="7769">
                  <c:v>0</c:v>
                </c:pt>
                <c:pt idx="7770">
                  <c:v>0</c:v>
                </c:pt>
                <c:pt idx="7771">
                  <c:v>0</c:v>
                </c:pt>
                <c:pt idx="7772">
                  <c:v>0</c:v>
                </c:pt>
                <c:pt idx="7773">
                  <c:v>0</c:v>
                </c:pt>
                <c:pt idx="7774">
                  <c:v>0</c:v>
                </c:pt>
                <c:pt idx="7775">
                  <c:v>0</c:v>
                </c:pt>
                <c:pt idx="7776">
                  <c:v>0</c:v>
                </c:pt>
                <c:pt idx="7777">
                  <c:v>0</c:v>
                </c:pt>
                <c:pt idx="7778">
                  <c:v>0</c:v>
                </c:pt>
                <c:pt idx="7779">
                  <c:v>0</c:v>
                </c:pt>
                <c:pt idx="7780">
                  <c:v>0</c:v>
                </c:pt>
                <c:pt idx="7781">
                  <c:v>0</c:v>
                </c:pt>
                <c:pt idx="7782">
                  <c:v>0</c:v>
                </c:pt>
                <c:pt idx="7783">
                  <c:v>0</c:v>
                </c:pt>
                <c:pt idx="7784">
                  <c:v>0</c:v>
                </c:pt>
                <c:pt idx="7785">
                  <c:v>0</c:v>
                </c:pt>
                <c:pt idx="7786">
                  <c:v>0</c:v>
                </c:pt>
                <c:pt idx="7787">
                  <c:v>0</c:v>
                </c:pt>
                <c:pt idx="7788">
                  <c:v>0</c:v>
                </c:pt>
                <c:pt idx="7789">
                  <c:v>0</c:v>
                </c:pt>
                <c:pt idx="7790">
                  <c:v>0</c:v>
                </c:pt>
                <c:pt idx="7791">
                  <c:v>0</c:v>
                </c:pt>
                <c:pt idx="7792">
                  <c:v>0</c:v>
                </c:pt>
                <c:pt idx="7793">
                  <c:v>0</c:v>
                </c:pt>
                <c:pt idx="7794">
                  <c:v>0</c:v>
                </c:pt>
                <c:pt idx="7795">
                  <c:v>0</c:v>
                </c:pt>
                <c:pt idx="7796">
                  <c:v>0</c:v>
                </c:pt>
                <c:pt idx="7797">
                  <c:v>0</c:v>
                </c:pt>
                <c:pt idx="7798">
                  <c:v>0</c:v>
                </c:pt>
                <c:pt idx="7799">
                  <c:v>0</c:v>
                </c:pt>
                <c:pt idx="7800">
                  <c:v>100</c:v>
                </c:pt>
                <c:pt idx="7801">
                  <c:v>100</c:v>
                </c:pt>
                <c:pt idx="7802">
                  <c:v>100</c:v>
                </c:pt>
                <c:pt idx="7803">
                  <c:v>100</c:v>
                </c:pt>
                <c:pt idx="7804">
                  <c:v>100</c:v>
                </c:pt>
                <c:pt idx="7805">
                  <c:v>100</c:v>
                </c:pt>
                <c:pt idx="7806">
                  <c:v>100</c:v>
                </c:pt>
                <c:pt idx="7807">
                  <c:v>100</c:v>
                </c:pt>
                <c:pt idx="7808">
                  <c:v>100</c:v>
                </c:pt>
                <c:pt idx="7809">
                  <c:v>100</c:v>
                </c:pt>
                <c:pt idx="7810">
                  <c:v>100</c:v>
                </c:pt>
                <c:pt idx="7811">
                  <c:v>100</c:v>
                </c:pt>
                <c:pt idx="7812">
                  <c:v>100</c:v>
                </c:pt>
                <c:pt idx="7813">
                  <c:v>100</c:v>
                </c:pt>
                <c:pt idx="7814">
                  <c:v>100</c:v>
                </c:pt>
                <c:pt idx="7815">
                  <c:v>100</c:v>
                </c:pt>
                <c:pt idx="7816">
                  <c:v>100</c:v>
                </c:pt>
                <c:pt idx="7817">
                  <c:v>100</c:v>
                </c:pt>
                <c:pt idx="7818">
                  <c:v>100</c:v>
                </c:pt>
                <c:pt idx="7819">
                  <c:v>100</c:v>
                </c:pt>
                <c:pt idx="7820">
                  <c:v>98</c:v>
                </c:pt>
                <c:pt idx="7821">
                  <c:v>95</c:v>
                </c:pt>
                <c:pt idx="7822">
                  <c:v>82</c:v>
                </c:pt>
                <c:pt idx="7823">
                  <c:v>82</c:v>
                </c:pt>
                <c:pt idx="7824">
                  <c:v>62</c:v>
                </c:pt>
                <c:pt idx="7825">
                  <c:v>50</c:v>
                </c:pt>
                <c:pt idx="7826">
                  <c:v>47</c:v>
                </c:pt>
                <c:pt idx="7827">
                  <c:v>36</c:v>
                </c:pt>
                <c:pt idx="7828">
                  <c:v>15</c:v>
                </c:pt>
                <c:pt idx="7829">
                  <c:v>14</c:v>
                </c:pt>
                <c:pt idx="7830">
                  <c:v>11</c:v>
                </c:pt>
                <c:pt idx="7831">
                  <c:v>5</c:v>
                </c:pt>
                <c:pt idx="7832">
                  <c:v>5</c:v>
                </c:pt>
                <c:pt idx="7833">
                  <c:v>3</c:v>
                </c:pt>
                <c:pt idx="7834">
                  <c:v>1</c:v>
                </c:pt>
                <c:pt idx="7835">
                  <c:v>0</c:v>
                </c:pt>
                <c:pt idx="7836">
                  <c:v>0</c:v>
                </c:pt>
                <c:pt idx="7837">
                  <c:v>0</c:v>
                </c:pt>
                <c:pt idx="7838">
                  <c:v>0</c:v>
                </c:pt>
                <c:pt idx="7839">
                  <c:v>0</c:v>
                </c:pt>
                <c:pt idx="7840">
                  <c:v>0</c:v>
                </c:pt>
                <c:pt idx="7841">
                  <c:v>0</c:v>
                </c:pt>
                <c:pt idx="7842">
                  <c:v>0</c:v>
                </c:pt>
                <c:pt idx="7843">
                  <c:v>0</c:v>
                </c:pt>
                <c:pt idx="7844">
                  <c:v>0</c:v>
                </c:pt>
                <c:pt idx="7845">
                  <c:v>0</c:v>
                </c:pt>
                <c:pt idx="7846">
                  <c:v>0</c:v>
                </c:pt>
                <c:pt idx="7847">
                  <c:v>0</c:v>
                </c:pt>
                <c:pt idx="7848">
                  <c:v>0</c:v>
                </c:pt>
                <c:pt idx="7849">
                  <c:v>0</c:v>
                </c:pt>
                <c:pt idx="7850">
                  <c:v>0</c:v>
                </c:pt>
                <c:pt idx="7851">
                  <c:v>0</c:v>
                </c:pt>
                <c:pt idx="7852">
                  <c:v>0</c:v>
                </c:pt>
                <c:pt idx="7853">
                  <c:v>0</c:v>
                </c:pt>
                <c:pt idx="7854">
                  <c:v>0</c:v>
                </c:pt>
                <c:pt idx="7855">
                  <c:v>0</c:v>
                </c:pt>
                <c:pt idx="7856">
                  <c:v>0</c:v>
                </c:pt>
                <c:pt idx="7857">
                  <c:v>0</c:v>
                </c:pt>
                <c:pt idx="7858">
                  <c:v>0</c:v>
                </c:pt>
                <c:pt idx="7859">
                  <c:v>0</c:v>
                </c:pt>
                <c:pt idx="7860">
                  <c:v>0</c:v>
                </c:pt>
                <c:pt idx="7861">
                  <c:v>0</c:v>
                </c:pt>
                <c:pt idx="7862">
                  <c:v>0</c:v>
                </c:pt>
                <c:pt idx="7863">
                  <c:v>0</c:v>
                </c:pt>
                <c:pt idx="7864">
                  <c:v>0</c:v>
                </c:pt>
                <c:pt idx="7865">
                  <c:v>0</c:v>
                </c:pt>
                <c:pt idx="7866">
                  <c:v>0</c:v>
                </c:pt>
                <c:pt idx="7867">
                  <c:v>0</c:v>
                </c:pt>
                <c:pt idx="7868">
                  <c:v>0</c:v>
                </c:pt>
                <c:pt idx="7869">
                  <c:v>0</c:v>
                </c:pt>
                <c:pt idx="7870">
                  <c:v>0</c:v>
                </c:pt>
                <c:pt idx="7871">
                  <c:v>0</c:v>
                </c:pt>
                <c:pt idx="7872">
                  <c:v>0</c:v>
                </c:pt>
                <c:pt idx="7873">
                  <c:v>0</c:v>
                </c:pt>
                <c:pt idx="7874">
                  <c:v>0</c:v>
                </c:pt>
                <c:pt idx="7875">
                  <c:v>0</c:v>
                </c:pt>
                <c:pt idx="7876">
                  <c:v>0</c:v>
                </c:pt>
                <c:pt idx="7877">
                  <c:v>0</c:v>
                </c:pt>
                <c:pt idx="7878">
                  <c:v>0</c:v>
                </c:pt>
                <c:pt idx="7879">
                  <c:v>0</c:v>
                </c:pt>
                <c:pt idx="7880">
                  <c:v>0</c:v>
                </c:pt>
                <c:pt idx="7881">
                  <c:v>0</c:v>
                </c:pt>
                <c:pt idx="7882">
                  <c:v>0</c:v>
                </c:pt>
                <c:pt idx="7883">
                  <c:v>0</c:v>
                </c:pt>
                <c:pt idx="7884">
                  <c:v>0</c:v>
                </c:pt>
                <c:pt idx="7885">
                  <c:v>0</c:v>
                </c:pt>
                <c:pt idx="7886">
                  <c:v>0</c:v>
                </c:pt>
                <c:pt idx="7887">
                  <c:v>0</c:v>
                </c:pt>
                <c:pt idx="7888">
                  <c:v>0</c:v>
                </c:pt>
                <c:pt idx="7889">
                  <c:v>0</c:v>
                </c:pt>
                <c:pt idx="7890">
                  <c:v>0</c:v>
                </c:pt>
                <c:pt idx="7891">
                  <c:v>0</c:v>
                </c:pt>
                <c:pt idx="7892">
                  <c:v>0</c:v>
                </c:pt>
                <c:pt idx="7893">
                  <c:v>0</c:v>
                </c:pt>
                <c:pt idx="7894">
                  <c:v>0</c:v>
                </c:pt>
                <c:pt idx="7895">
                  <c:v>0</c:v>
                </c:pt>
                <c:pt idx="7896">
                  <c:v>0</c:v>
                </c:pt>
                <c:pt idx="7897">
                  <c:v>0</c:v>
                </c:pt>
                <c:pt idx="7898">
                  <c:v>0</c:v>
                </c:pt>
                <c:pt idx="7899">
                  <c:v>0</c:v>
                </c:pt>
                <c:pt idx="7900">
                  <c:v>100</c:v>
                </c:pt>
                <c:pt idx="7901">
                  <c:v>100</c:v>
                </c:pt>
                <c:pt idx="7902">
                  <c:v>100</c:v>
                </c:pt>
                <c:pt idx="7903">
                  <c:v>100</c:v>
                </c:pt>
                <c:pt idx="7904">
                  <c:v>100</c:v>
                </c:pt>
                <c:pt idx="7905">
                  <c:v>100</c:v>
                </c:pt>
                <c:pt idx="7906">
                  <c:v>100</c:v>
                </c:pt>
                <c:pt idx="7907">
                  <c:v>100</c:v>
                </c:pt>
                <c:pt idx="7908">
                  <c:v>100</c:v>
                </c:pt>
                <c:pt idx="7909">
                  <c:v>100</c:v>
                </c:pt>
                <c:pt idx="7910">
                  <c:v>100</c:v>
                </c:pt>
                <c:pt idx="7911">
                  <c:v>100</c:v>
                </c:pt>
                <c:pt idx="7912">
                  <c:v>100</c:v>
                </c:pt>
                <c:pt idx="7913">
                  <c:v>100</c:v>
                </c:pt>
                <c:pt idx="7914">
                  <c:v>100</c:v>
                </c:pt>
                <c:pt idx="7915">
                  <c:v>100</c:v>
                </c:pt>
                <c:pt idx="7916">
                  <c:v>100</c:v>
                </c:pt>
                <c:pt idx="7917">
                  <c:v>100</c:v>
                </c:pt>
                <c:pt idx="7918">
                  <c:v>98</c:v>
                </c:pt>
                <c:pt idx="7919">
                  <c:v>99</c:v>
                </c:pt>
                <c:pt idx="7920">
                  <c:v>99</c:v>
                </c:pt>
                <c:pt idx="7921">
                  <c:v>91</c:v>
                </c:pt>
                <c:pt idx="7922">
                  <c:v>95</c:v>
                </c:pt>
                <c:pt idx="7923">
                  <c:v>79</c:v>
                </c:pt>
                <c:pt idx="7924">
                  <c:v>76</c:v>
                </c:pt>
                <c:pt idx="7925">
                  <c:v>59</c:v>
                </c:pt>
                <c:pt idx="7926">
                  <c:v>47</c:v>
                </c:pt>
                <c:pt idx="7927">
                  <c:v>45</c:v>
                </c:pt>
                <c:pt idx="7928">
                  <c:v>29</c:v>
                </c:pt>
                <c:pt idx="7929">
                  <c:v>16</c:v>
                </c:pt>
                <c:pt idx="7930">
                  <c:v>10</c:v>
                </c:pt>
                <c:pt idx="7931">
                  <c:v>4</c:v>
                </c:pt>
                <c:pt idx="7932">
                  <c:v>6</c:v>
                </c:pt>
                <c:pt idx="7933">
                  <c:v>4</c:v>
                </c:pt>
                <c:pt idx="7934">
                  <c:v>3</c:v>
                </c:pt>
                <c:pt idx="7935">
                  <c:v>1</c:v>
                </c:pt>
                <c:pt idx="7936">
                  <c:v>0</c:v>
                </c:pt>
                <c:pt idx="7937">
                  <c:v>0</c:v>
                </c:pt>
                <c:pt idx="7938">
                  <c:v>0</c:v>
                </c:pt>
                <c:pt idx="7939">
                  <c:v>0</c:v>
                </c:pt>
                <c:pt idx="7940">
                  <c:v>0</c:v>
                </c:pt>
                <c:pt idx="7941">
                  <c:v>0</c:v>
                </c:pt>
                <c:pt idx="7942">
                  <c:v>0</c:v>
                </c:pt>
                <c:pt idx="7943">
                  <c:v>0</c:v>
                </c:pt>
                <c:pt idx="7944">
                  <c:v>0</c:v>
                </c:pt>
                <c:pt idx="7945">
                  <c:v>0</c:v>
                </c:pt>
                <c:pt idx="7946">
                  <c:v>0</c:v>
                </c:pt>
                <c:pt idx="7947">
                  <c:v>0</c:v>
                </c:pt>
                <c:pt idx="7948">
                  <c:v>0</c:v>
                </c:pt>
                <c:pt idx="7949">
                  <c:v>0</c:v>
                </c:pt>
                <c:pt idx="7950">
                  <c:v>0</c:v>
                </c:pt>
                <c:pt idx="7951">
                  <c:v>0</c:v>
                </c:pt>
                <c:pt idx="7952">
                  <c:v>0</c:v>
                </c:pt>
                <c:pt idx="7953">
                  <c:v>0</c:v>
                </c:pt>
                <c:pt idx="7954">
                  <c:v>0</c:v>
                </c:pt>
                <c:pt idx="7955">
                  <c:v>0</c:v>
                </c:pt>
                <c:pt idx="7956">
                  <c:v>0</c:v>
                </c:pt>
                <c:pt idx="7957">
                  <c:v>0</c:v>
                </c:pt>
                <c:pt idx="7958">
                  <c:v>0</c:v>
                </c:pt>
                <c:pt idx="7959">
                  <c:v>0</c:v>
                </c:pt>
                <c:pt idx="7960">
                  <c:v>0</c:v>
                </c:pt>
                <c:pt idx="7961">
                  <c:v>0</c:v>
                </c:pt>
                <c:pt idx="7962">
                  <c:v>0</c:v>
                </c:pt>
                <c:pt idx="7963">
                  <c:v>0</c:v>
                </c:pt>
                <c:pt idx="7964">
                  <c:v>0</c:v>
                </c:pt>
                <c:pt idx="7965">
                  <c:v>0</c:v>
                </c:pt>
                <c:pt idx="7966">
                  <c:v>0</c:v>
                </c:pt>
                <c:pt idx="7967">
                  <c:v>0</c:v>
                </c:pt>
                <c:pt idx="7968">
                  <c:v>0</c:v>
                </c:pt>
                <c:pt idx="7969">
                  <c:v>0</c:v>
                </c:pt>
                <c:pt idx="7970">
                  <c:v>0</c:v>
                </c:pt>
                <c:pt idx="7971">
                  <c:v>0</c:v>
                </c:pt>
                <c:pt idx="7972">
                  <c:v>0</c:v>
                </c:pt>
                <c:pt idx="7973">
                  <c:v>0</c:v>
                </c:pt>
                <c:pt idx="7974">
                  <c:v>0</c:v>
                </c:pt>
                <c:pt idx="7975">
                  <c:v>0</c:v>
                </c:pt>
                <c:pt idx="7976">
                  <c:v>0</c:v>
                </c:pt>
                <c:pt idx="7977">
                  <c:v>0</c:v>
                </c:pt>
                <c:pt idx="7978">
                  <c:v>0</c:v>
                </c:pt>
                <c:pt idx="7979">
                  <c:v>0</c:v>
                </c:pt>
                <c:pt idx="7980">
                  <c:v>0</c:v>
                </c:pt>
                <c:pt idx="7981">
                  <c:v>0</c:v>
                </c:pt>
                <c:pt idx="7982">
                  <c:v>0</c:v>
                </c:pt>
                <c:pt idx="7983">
                  <c:v>0</c:v>
                </c:pt>
                <c:pt idx="7984">
                  <c:v>0</c:v>
                </c:pt>
                <c:pt idx="7985">
                  <c:v>0</c:v>
                </c:pt>
                <c:pt idx="7986">
                  <c:v>0</c:v>
                </c:pt>
                <c:pt idx="7987">
                  <c:v>0</c:v>
                </c:pt>
                <c:pt idx="7988">
                  <c:v>0</c:v>
                </c:pt>
                <c:pt idx="7989">
                  <c:v>0</c:v>
                </c:pt>
                <c:pt idx="7990">
                  <c:v>0</c:v>
                </c:pt>
                <c:pt idx="7991">
                  <c:v>0</c:v>
                </c:pt>
                <c:pt idx="7992">
                  <c:v>0</c:v>
                </c:pt>
                <c:pt idx="7993">
                  <c:v>0</c:v>
                </c:pt>
                <c:pt idx="7994">
                  <c:v>0</c:v>
                </c:pt>
                <c:pt idx="7995">
                  <c:v>0</c:v>
                </c:pt>
                <c:pt idx="7996">
                  <c:v>0</c:v>
                </c:pt>
                <c:pt idx="7997">
                  <c:v>0</c:v>
                </c:pt>
                <c:pt idx="7998">
                  <c:v>0</c:v>
                </c:pt>
                <c:pt idx="7999">
                  <c:v>0</c:v>
                </c:pt>
                <c:pt idx="8000">
                  <c:v>100</c:v>
                </c:pt>
                <c:pt idx="8001">
                  <c:v>100</c:v>
                </c:pt>
                <c:pt idx="8002">
                  <c:v>100</c:v>
                </c:pt>
                <c:pt idx="8003">
                  <c:v>100</c:v>
                </c:pt>
                <c:pt idx="8004">
                  <c:v>100</c:v>
                </c:pt>
                <c:pt idx="8005">
                  <c:v>100</c:v>
                </c:pt>
                <c:pt idx="8006">
                  <c:v>100</c:v>
                </c:pt>
                <c:pt idx="8007">
                  <c:v>100</c:v>
                </c:pt>
                <c:pt idx="8008">
                  <c:v>100</c:v>
                </c:pt>
                <c:pt idx="8009">
                  <c:v>100</c:v>
                </c:pt>
                <c:pt idx="8010">
                  <c:v>100</c:v>
                </c:pt>
                <c:pt idx="8011">
                  <c:v>100</c:v>
                </c:pt>
                <c:pt idx="8012">
                  <c:v>100</c:v>
                </c:pt>
                <c:pt idx="8013">
                  <c:v>100</c:v>
                </c:pt>
                <c:pt idx="8014">
                  <c:v>100</c:v>
                </c:pt>
                <c:pt idx="8015">
                  <c:v>100</c:v>
                </c:pt>
                <c:pt idx="8016">
                  <c:v>100</c:v>
                </c:pt>
                <c:pt idx="8017">
                  <c:v>100</c:v>
                </c:pt>
                <c:pt idx="8018">
                  <c:v>100</c:v>
                </c:pt>
                <c:pt idx="8019">
                  <c:v>99</c:v>
                </c:pt>
                <c:pt idx="8020">
                  <c:v>98</c:v>
                </c:pt>
                <c:pt idx="8021">
                  <c:v>94</c:v>
                </c:pt>
                <c:pt idx="8022">
                  <c:v>95</c:v>
                </c:pt>
                <c:pt idx="8023">
                  <c:v>80</c:v>
                </c:pt>
                <c:pt idx="8024">
                  <c:v>74</c:v>
                </c:pt>
                <c:pt idx="8025">
                  <c:v>70</c:v>
                </c:pt>
                <c:pt idx="8026">
                  <c:v>57</c:v>
                </c:pt>
                <c:pt idx="8027">
                  <c:v>34</c:v>
                </c:pt>
                <c:pt idx="8028">
                  <c:v>23</c:v>
                </c:pt>
                <c:pt idx="8029">
                  <c:v>24</c:v>
                </c:pt>
                <c:pt idx="8030">
                  <c:v>22</c:v>
                </c:pt>
                <c:pt idx="8031">
                  <c:v>6</c:v>
                </c:pt>
                <c:pt idx="8032">
                  <c:v>5</c:v>
                </c:pt>
                <c:pt idx="8033">
                  <c:v>1</c:v>
                </c:pt>
                <c:pt idx="8034">
                  <c:v>0</c:v>
                </c:pt>
                <c:pt idx="8035">
                  <c:v>0</c:v>
                </c:pt>
                <c:pt idx="8036">
                  <c:v>1</c:v>
                </c:pt>
                <c:pt idx="8037">
                  <c:v>0</c:v>
                </c:pt>
                <c:pt idx="8038">
                  <c:v>0</c:v>
                </c:pt>
                <c:pt idx="8039">
                  <c:v>0</c:v>
                </c:pt>
                <c:pt idx="8040">
                  <c:v>0</c:v>
                </c:pt>
                <c:pt idx="8041">
                  <c:v>0</c:v>
                </c:pt>
                <c:pt idx="8042">
                  <c:v>0</c:v>
                </c:pt>
                <c:pt idx="8043">
                  <c:v>0</c:v>
                </c:pt>
                <c:pt idx="8044">
                  <c:v>0</c:v>
                </c:pt>
                <c:pt idx="8045">
                  <c:v>0</c:v>
                </c:pt>
                <c:pt idx="8046">
                  <c:v>0</c:v>
                </c:pt>
                <c:pt idx="8047">
                  <c:v>0</c:v>
                </c:pt>
                <c:pt idx="8048">
                  <c:v>0</c:v>
                </c:pt>
                <c:pt idx="8049">
                  <c:v>0</c:v>
                </c:pt>
                <c:pt idx="8050">
                  <c:v>0</c:v>
                </c:pt>
                <c:pt idx="8051">
                  <c:v>0</c:v>
                </c:pt>
                <c:pt idx="8052">
                  <c:v>0</c:v>
                </c:pt>
                <c:pt idx="8053">
                  <c:v>0</c:v>
                </c:pt>
                <c:pt idx="8054">
                  <c:v>0</c:v>
                </c:pt>
                <c:pt idx="8055">
                  <c:v>0</c:v>
                </c:pt>
                <c:pt idx="8056">
                  <c:v>0</c:v>
                </c:pt>
                <c:pt idx="8057">
                  <c:v>0</c:v>
                </c:pt>
                <c:pt idx="8058">
                  <c:v>0</c:v>
                </c:pt>
                <c:pt idx="8059">
                  <c:v>0</c:v>
                </c:pt>
                <c:pt idx="8060">
                  <c:v>0</c:v>
                </c:pt>
                <c:pt idx="8061">
                  <c:v>0</c:v>
                </c:pt>
                <c:pt idx="8062">
                  <c:v>0</c:v>
                </c:pt>
                <c:pt idx="8063">
                  <c:v>0</c:v>
                </c:pt>
                <c:pt idx="8064">
                  <c:v>0</c:v>
                </c:pt>
                <c:pt idx="8065">
                  <c:v>0</c:v>
                </c:pt>
                <c:pt idx="8066">
                  <c:v>0</c:v>
                </c:pt>
                <c:pt idx="8067">
                  <c:v>0</c:v>
                </c:pt>
                <c:pt idx="8068">
                  <c:v>0</c:v>
                </c:pt>
                <c:pt idx="8069">
                  <c:v>0</c:v>
                </c:pt>
                <c:pt idx="8070">
                  <c:v>0</c:v>
                </c:pt>
                <c:pt idx="8071">
                  <c:v>0</c:v>
                </c:pt>
                <c:pt idx="8072">
                  <c:v>0</c:v>
                </c:pt>
                <c:pt idx="8073">
                  <c:v>0</c:v>
                </c:pt>
                <c:pt idx="8074">
                  <c:v>0</c:v>
                </c:pt>
                <c:pt idx="8075">
                  <c:v>0</c:v>
                </c:pt>
                <c:pt idx="8076">
                  <c:v>0</c:v>
                </c:pt>
                <c:pt idx="8077">
                  <c:v>0</c:v>
                </c:pt>
                <c:pt idx="8078">
                  <c:v>0</c:v>
                </c:pt>
                <c:pt idx="8079">
                  <c:v>0</c:v>
                </c:pt>
                <c:pt idx="8080">
                  <c:v>0</c:v>
                </c:pt>
                <c:pt idx="8081">
                  <c:v>0</c:v>
                </c:pt>
                <c:pt idx="8082">
                  <c:v>0</c:v>
                </c:pt>
                <c:pt idx="8083">
                  <c:v>0</c:v>
                </c:pt>
                <c:pt idx="8084">
                  <c:v>0</c:v>
                </c:pt>
                <c:pt idx="8085">
                  <c:v>0</c:v>
                </c:pt>
                <c:pt idx="8086">
                  <c:v>0</c:v>
                </c:pt>
                <c:pt idx="8087">
                  <c:v>0</c:v>
                </c:pt>
                <c:pt idx="8088">
                  <c:v>0</c:v>
                </c:pt>
                <c:pt idx="8089">
                  <c:v>0</c:v>
                </c:pt>
                <c:pt idx="8090">
                  <c:v>0</c:v>
                </c:pt>
                <c:pt idx="8091">
                  <c:v>0</c:v>
                </c:pt>
                <c:pt idx="8092">
                  <c:v>0</c:v>
                </c:pt>
                <c:pt idx="8093">
                  <c:v>0</c:v>
                </c:pt>
                <c:pt idx="8094">
                  <c:v>0</c:v>
                </c:pt>
                <c:pt idx="8095">
                  <c:v>0</c:v>
                </c:pt>
                <c:pt idx="8096">
                  <c:v>0</c:v>
                </c:pt>
                <c:pt idx="8097">
                  <c:v>0</c:v>
                </c:pt>
                <c:pt idx="8098">
                  <c:v>0</c:v>
                </c:pt>
                <c:pt idx="8099">
                  <c:v>0</c:v>
                </c:pt>
                <c:pt idx="8100">
                  <c:v>100</c:v>
                </c:pt>
                <c:pt idx="8101">
                  <c:v>100</c:v>
                </c:pt>
                <c:pt idx="8102">
                  <c:v>100</c:v>
                </c:pt>
                <c:pt idx="8103">
                  <c:v>100</c:v>
                </c:pt>
                <c:pt idx="8104">
                  <c:v>100</c:v>
                </c:pt>
                <c:pt idx="8105">
                  <c:v>100</c:v>
                </c:pt>
                <c:pt idx="8106">
                  <c:v>100</c:v>
                </c:pt>
                <c:pt idx="8107">
                  <c:v>100</c:v>
                </c:pt>
                <c:pt idx="8108">
                  <c:v>100</c:v>
                </c:pt>
                <c:pt idx="8109">
                  <c:v>100</c:v>
                </c:pt>
                <c:pt idx="8110">
                  <c:v>100</c:v>
                </c:pt>
                <c:pt idx="8111">
                  <c:v>100</c:v>
                </c:pt>
                <c:pt idx="8112">
                  <c:v>100</c:v>
                </c:pt>
                <c:pt idx="8113">
                  <c:v>100</c:v>
                </c:pt>
                <c:pt idx="8114">
                  <c:v>100</c:v>
                </c:pt>
                <c:pt idx="8115">
                  <c:v>100</c:v>
                </c:pt>
                <c:pt idx="8116">
                  <c:v>100</c:v>
                </c:pt>
                <c:pt idx="8117">
                  <c:v>100</c:v>
                </c:pt>
                <c:pt idx="8118">
                  <c:v>100</c:v>
                </c:pt>
                <c:pt idx="8119">
                  <c:v>99</c:v>
                </c:pt>
                <c:pt idx="8120">
                  <c:v>98</c:v>
                </c:pt>
                <c:pt idx="8121">
                  <c:v>98</c:v>
                </c:pt>
                <c:pt idx="8122">
                  <c:v>93</c:v>
                </c:pt>
                <c:pt idx="8123">
                  <c:v>84</c:v>
                </c:pt>
                <c:pt idx="8124">
                  <c:v>80</c:v>
                </c:pt>
                <c:pt idx="8125">
                  <c:v>72</c:v>
                </c:pt>
                <c:pt idx="8126">
                  <c:v>54</c:v>
                </c:pt>
                <c:pt idx="8127">
                  <c:v>47</c:v>
                </c:pt>
                <c:pt idx="8128">
                  <c:v>29</c:v>
                </c:pt>
                <c:pt idx="8129">
                  <c:v>24</c:v>
                </c:pt>
                <c:pt idx="8130">
                  <c:v>17</c:v>
                </c:pt>
                <c:pt idx="8131">
                  <c:v>11</c:v>
                </c:pt>
                <c:pt idx="8132">
                  <c:v>2</c:v>
                </c:pt>
                <c:pt idx="8133">
                  <c:v>1</c:v>
                </c:pt>
                <c:pt idx="8134">
                  <c:v>0</c:v>
                </c:pt>
                <c:pt idx="8135">
                  <c:v>2</c:v>
                </c:pt>
                <c:pt idx="8136">
                  <c:v>1</c:v>
                </c:pt>
                <c:pt idx="8137">
                  <c:v>0</c:v>
                </c:pt>
                <c:pt idx="8138">
                  <c:v>0</c:v>
                </c:pt>
                <c:pt idx="8139">
                  <c:v>0</c:v>
                </c:pt>
                <c:pt idx="8140">
                  <c:v>0</c:v>
                </c:pt>
                <c:pt idx="8141">
                  <c:v>0</c:v>
                </c:pt>
                <c:pt idx="8142">
                  <c:v>0</c:v>
                </c:pt>
                <c:pt idx="8143">
                  <c:v>0</c:v>
                </c:pt>
                <c:pt idx="8144">
                  <c:v>0</c:v>
                </c:pt>
                <c:pt idx="8145">
                  <c:v>0</c:v>
                </c:pt>
                <c:pt idx="8146">
                  <c:v>0</c:v>
                </c:pt>
                <c:pt idx="8147">
                  <c:v>0</c:v>
                </c:pt>
                <c:pt idx="8148">
                  <c:v>0</c:v>
                </c:pt>
                <c:pt idx="8149">
                  <c:v>0</c:v>
                </c:pt>
                <c:pt idx="8150">
                  <c:v>0</c:v>
                </c:pt>
                <c:pt idx="8151">
                  <c:v>0</c:v>
                </c:pt>
                <c:pt idx="8152">
                  <c:v>0</c:v>
                </c:pt>
                <c:pt idx="8153">
                  <c:v>0</c:v>
                </c:pt>
                <c:pt idx="8154">
                  <c:v>0</c:v>
                </c:pt>
                <c:pt idx="8155">
                  <c:v>0</c:v>
                </c:pt>
                <c:pt idx="8156">
                  <c:v>0</c:v>
                </c:pt>
                <c:pt idx="8157">
                  <c:v>0</c:v>
                </c:pt>
                <c:pt idx="8158">
                  <c:v>0</c:v>
                </c:pt>
                <c:pt idx="8159">
                  <c:v>0</c:v>
                </c:pt>
                <c:pt idx="8160">
                  <c:v>0</c:v>
                </c:pt>
                <c:pt idx="8161">
                  <c:v>0</c:v>
                </c:pt>
                <c:pt idx="8162">
                  <c:v>0</c:v>
                </c:pt>
                <c:pt idx="8163">
                  <c:v>0</c:v>
                </c:pt>
                <c:pt idx="8164">
                  <c:v>0</c:v>
                </c:pt>
                <c:pt idx="8165">
                  <c:v>0</c:v>
                </c:pt>
                <c:pt idx="8166">
                  <c:v>0</c:v>
                </c:pt>
                <c:pt idx="8167">
                  <c:v>0</c:v>
                </c:pt>
                <c:pt idx="8168">
                  <c:v>0</c:v>
                </c:pt>
                <c:pt idx="8169">
                  <c:v>0</c:v>
                </c:pt>
                <c:pt idx="8170">
                  <c:v>0</c:v>
                </c:pt>
                <c:pt idx="8171">
                  <c:v>0</c:v>
                </c:pt>
                <c:pt idx="8172">
                  <c:v>0</c:v>
                </c:pt>
                <c:pt idx="8173">
                  <c:v>0</c:v>
                </c:pt>
                <c:pt idx="8174">
                  <c:v>0</c:v>
                </c:pt>
                <c:pt idx="8175">
                  <c:v>0</c:v>
                </c:pt>
                <c:pt idx="8176">
                  <c:v>0</c:v>
                </c:pt>
                <c:pt idx="8177">
                  <c:v>0</c:v>
                </c:pt>
                <c:pt idx="8178">
                  <c:v>0</c:v>
                </c:pt>
                <c:pt idx="8179">
                  <c:v>0</c:v>
                </c:pt>
                <c:pt idx="8180">
                  <c:v>0</c:v>
                </c:pt>
                <c:pt idx="8181">
                  <c:v>0</c:v>
                </c:pt>
                <c:pt idx="8182">
                  <c:v>0</c:v>
                </c:pt>
                <c:pt idx="8183">
                  <c:v>0</c:v>
                </c:pt>
                <c:pt idx="8184">
                  <c:v>0</c:v>
                </c:pt>
                <c:pt idx="8185">
                  <c:v>0</c:v>
                </c:pt>
                <c:pt idx="8186">
                  <c:v>0</c:v>
                </c:pt>
                <c:pt idx="8187">
                  <c:v>0</c:v>
                </c:pt>
                <c:pt idx="8188">
                  <c:v>0</c:v>
                </c:pt>
                <c:pt idx="8189">
                  <c:v>0</c:v>
                </c:pt>
                <c:pt idx="8190">
                  <c:v>0</c:v>
                </c:pt>
                <c:pt idx="8191">
                  <c:v>0</c:v>
                </c:pt>
                <c:pt idx="8192">
                  <c:v>0</c:v>
                </c:pt>
                <c:pt idx="8193">
                  <c:v>0</c:v>
                </c:pt>
                <c:pt idx="8194">
                  <c:v>0</c:v>
                </c:pt>
                <c:pt idx="8195">
                  <c:v>0</c:v>
                </c:pt>
                <c:pt idx="8196">
                  <c:v>0</c:v>
                </c:pt>
                <c:pt idx="8197">
                  <c:v>0</c:v>
                </c:pt>
                <c:pt idx="8198">
                  <c:v>0</c:v>
                </c:pt>
                <c:pt idx="8199">
                  <c:v>0</c:v>
                </c:pt>
                <c:pt idx="8200">
                  <c:v>100</c:v>
                </c:pt>
                <c:pt idx="8201">
                  <c:v>100</c:v>
                </c:pt>
                <c:pt idx="8202">
                  <c:v>100</c:v>
                </c:pt>
                <c:pt idx="8203">
                  <c:v>100</c:v>
                </c:pt>
                <c:pt idx="8204">
                  <c:v>100</c:v>
                </c:pt>
                <c:pt idx="8205">
                  <c:v>100</c:v>
                </c:pt>
                <c:pt idx="8206">
                  <c:v>100</c:v>
                </c:pt>
                <c:pt idx="8207">
                  <c:v>100</c:v>
                </c:pt>
                <c:pt idx="8208">
                  <c:v>100</c:v>
                </c:pt>
                <c:pt idx="8209">
                  <c:v>100</c:v>
                </c:pt>
                <c:pt idx="8210">
                  <c:v>100</c:v>
                </c:pt>
                <c:pt idx="8211">
                  <c:v>100</c:v>
                </c:pt>
                <c:pt idx="8212">
                  <c:v>100</c:v>
                </c:pt>
                <c:pt idx="8213">
                  <c:v>100</c:v>
                </c:pt>
                <c:pt idx="8214">
                  <c:v>100</c:v>
                </c:pt>
                <c:pt idx="8215">
                  <c:v>100</c:v>
                </c:pt>
                <c:pt idx="8216">
                  <c:v>100</c:v>
                </c:pt>
                <c:pt idx="8217">
                  <c:v>99</c:v>
                </c:pt>
                <c:pt idx="8218">
                  <c:v>99</c:v>
                </c:pt>
                <c:pt idx="8219">
                  <c:v>98</c:v>
                </c:pt>
                <c:pt idx="8220">
                  <c:v>99</c:v>
                </c:pt>
                <c:pt idx="8221">
                  <c:v>97</c:v>
                </c:pt>
                <c:pt idx="8222">
                  <c:v>94</c:v>
                </c:pt>
                <c:pt idx="8223">
                  <c:v>94</c:v>
                </c:pt>
                <c:pt idx="8224">
                  <c:v>85</c:v>
                </c:pt>
                <c:pt idx="8225">
                  <c:v>71</c:v>
                </c:pt>
                <c:pt idx="8226">
                  <c:v>61</c:v>
                </c:pt>
                <c:pt idx="8227">
                  <c:v>52</c:v>
                </c:pt>
                <c:pt idx="8228">
                  <c:v>39</c:v>
                </c:pt>
                <c:pt idx="8229">
                  <c:v>26</c:v>
                </c:pt>
                <c:pt idx="8230">
                  <c:v>19</c:v>
                </c:pt>
                <c:pt idx="8231">
                  <c:v>14</c:v>
                </c:pt>
                <c:pt idx="8232">
                  <c:v>5</c:v>
                </c:pt>
                <c:pt idx="8233">
                  <c:v>6</c:v>
                </c:pt>
                <c:pt idx="8234">
                  <c:v>1</c:v>
                </c:pt>
                <c:pt idx="8235">
                  <c:v>1</c:v>
                </c:pt>
                <c:pt idx="8236">
                  <c:v>0</c:v>
                </c:pt>
                <c:pt idx="8237">
                  <c:v>1</c:v>
                </c:pt>
                <c:pt idx="8238">
                  <c:v>0</c:v>
                </c:pt>
                <c:pt idx="8239">
                  <c:v>0</c:v>
                </c:pt>
                <c:pt idx="8240">
                  <c:v>0</c:v>
                </c:pt>
                <c:pt idx="8241">
                  <c:v>0</c:v>
                </c:pt>
                <c:pt idx="8242">
                  <c:v>0</c:v>
                </c:pt>
                <c:pt idx="8243">
                  <c:v>0</c:v>
                </c:pt>
                <c:pt idx="8244">
                  <c:v>0</c:v>
                </c:pt>
                <c:pt idx="8245">
                  <c:v>0</c:v>
                </c:pt>
                <c:pt idx="8246">
                  <c:v>0</c:v>
                </c:pt>
                <c:pt idx="8247">
                  <c:v>0</c:v>
                </c:pt>
                <c:pt idx="8248">
                  <c:v>0</c:v>
                </c:pt>
                <c:pt idx="8249">
                  <c:v>0</c:v>
                </c:pt>
                <c:pt idx="8250">
                  <c:v>0</c:v>
                </c:pt>
                <c:pt idx="8251">
                  <c:v>0</c:v>
                </c:pt>
                <c:pt idx="8252">
                  <c:v>0</c:v>
                </c:pt>
                <c:pt idx="8253">
                  <c:v>0</c:v>
                </c:pt>
                <c:pt idx="8254">
                  <c:v>0</c:v>
                </c:pt>
                <c:pt idx="8255">
                  <c:v>0</c:v>
                </c:pt>
                <c:pt idx="8256">
                  <c:v>0</c:v>
                </c:pt>
                <c:pt idx="8257">
                  <c:v>0</c:v>
                </c:pt>
                <c:pt idx="8258">
                  <c:v>0</c:v>
                </c:pt>
                <c:pt idx="8259">
                  <c:v>0</c:v>
                </c:pt>
                <c:pt idx="8260">
                  <c:v>0</c:v>
                </c:pt>
                <c:pt idx="8261">
                  <c:v>0</c:v>
                </c:pt>
                <c:pt idx="8262">
                  <c:v>0</c:v>
                </c:pt>
                <c:pt idx="8263">
                  <c:v>0</c:v>
                </c:pt>
                <c:pt idx="8264">
                  <c:v>0</c:v>
                </c:pt>
                <c:pt idx="8265">
                  <c:v>0</c:v>
                </c:pt>
                <c:pt idx="8266">
                  <c:v>0</c:v>
                </c:pt>
                <c:pt idx="8267">
                  <c:v>0</c:v>
                </c:pt>
                <c:pt idx="8268">
                  <c:v>0</c:v>
                </c:pt>
                <c:pt idx="8269">
                  <c:v>0</c:v>
                </c:pt>
                <c:pt idx="8270">
                  <c:v>0</c:v>
                </c:pt>
                <c:pt idx="8271">
                  <c:v>0</c:v>
                </c:pt>
                <c:pt idx="8272">
                  <c:v>0</c:v>
                </c:pt>
                <c:pt idx="8273">
                  <c:v>0</c:v>
                </c:pt>
                <c:pt idx="8274">
                  <c:v>0</c:v>
                </c:pt>
                <c:pt idx="8275">
                  <c:v>0</c:v>
                </c:pt>
                <c:pt idx="8276">
                  <c:v>0</c:v>
                </c:pt>
                <c:pt idx="8277">
                  <c:v>0</c:v>
                </c:pt>
                <c:pt idx="8278">
                  <c:v>0</c:v>
                </c:pt>
                <c:pt idx="8279">
                  <c:v>0</c:v>
                </c:pt>
                <c:pt idx="8280">
                  <c:v>0</c:v>
                </c:pt>
                <c:pt idx="8281">
                  <c:v>0</c:v>
                </c:pt>
                <c:pt idx="8282">
                  <c:v>0</c:v>
                </c:pt>
                <c:pt idx="8283">
                  <c:v>0</c:v>
                </c:pt>
                <c:pt idx="8284">
                  <c:v>0</c:v>
                </c:pt>
                <c:pt idx="8285">
                  <c:v>0</c:v>
                </c:pt>
                <c:pt idx="8286">
                  <c:v>0</c:v>
                </c:pt>
                <c:pt idx="8287">
                  <c:v>0</c:v>
                </c:pt>
                <c:pt idx="8288">
                  <c:v>0</c:v>
                </c:pt>
                <c:pt idx="8289">
                  <c:v>0</c:v>
                </c:pt>
                <c:pt idx="8290">
                  <c:v>0</c:v>
                </c:pt>
                <c:pt idx="8291">
                  <c:v>0</c:v>
                </c:pt>
                <c:pt idx="8292">
                  <c:v>0</c:v>
                </c:pt>
                <c:pt idx="8293">
                  <c:v>0</c:v>
                </c:pt>
                <c:pt idx="8294">
                  <c:v>0</c:v>
                </c:pt>
                <c:pt idx="8295">
                  <c:v>0</c:v>
                </c:pt>
                <c:pt idx="8296">
                  <c:v>0</c:v>
                </c:pt>
                <c:pt idx="8297">
                  <c:v>0</c:v>
                </c:pt>
                <c:pt idx="8298">
                  <c:v>0</c:v>
                </c:pt>
                <c:pt idx="8299">
                  <c:v>0</c:v>
                </c:pt>
                <c:pt idx="8300">
                  <c:v>100</c:v>
                </c:pt>
                <c:pt idx="8301">
                  <c:v>100</c:v>
                </c:pt>
                <c:pt idx="8302">
                  <c:v>100</c:v>
                </c:pt>
                <c:pt idx="8303">
                  <c:v>100</c:v>
                </c:pt>
                <c:pt idx="8304">
                  <c:v>100</c:v>
                </c:pt>
                <c:pt idx="8305">
                  <c:v>100</c:v>
                </c:pt>
                <c:pt idx="8306">
                  <c:v>100</c:v>
                </c:pt>
                <c:pt idx="8307">
                  <c:v>100</c:v>
                </c:pt>
                <c:pt idx="8308">
                  <c:v>100</c:v>
                </c:pt>
                <c:pt idx="8309">
                  <c:v>100</c:v>
                </c:pt>
                <c:pt idx="8310">
                  <c:v>100</c:v>
                </c:pt>
                <c:pt idx="8311">
                  <c:v>100</c:v>
                </c:pt>
                <c:pt idx="8312">
                  <c:v>100</c:v>
                </c:pt>
                <c:pt idx="8313">
                  <c:v>100</c:v>
                </c:pt>
                <c:pt idx="8314">
                  <c:v>100</c:v>
                </c:pt>
                <c:pt idx="8315">
                  <c:v>100</c:v>
                </c:pt>
                <c:pt idx="8316">
                  <c:v>100</c:v>
                </c:pt>
                <c:pt idx="8317">
                  <c:v>100</c:v>
                </c:pt>
                <c:pt idx="8318">
                  <c:v>100</c:v>
                </c:pt>
                <c:pt idx="8319">
                  <c:v>100</c:v>
                </c:pt>
                <c:pt idx="8320">
                  <c:v>99</c:v>
                </c:pt>
                <c:pt idx="8321">
                  <c:v>95</c:v>
                </c:pt>
                <c:pt idx="8322">
                  <c:v>97</c:v>
                </c:pt>
                <c:pt idx="8323">
                  <c:v>91</c:v>
                </c:pt>
                <c:pt idx="8324">
                  <c:v>87</c:v>
                </c:pt>
                <c:pt idx="8325">
                  <c:v>75</c:v>
                </c:pt>
                <c:pt idx="8326">
                  <c:v>65</c:v>
                </c:pt>
                <c:pt idx="8327">
                  <c:v>53</c:v>
                </c:pt>
                <c:pt idx="8328">
                  <c:v>40</c:v>
                </c:pt>
                <c:pt idx="8329">
                  <c:v>28</c:v>
                </c:pt>
                <c:pt idx="8330">
                  <c:v>26</c:v>
                </c:pt>
                <c:pt idx="8331">
                  <c:v>12</c:v>
                </c:pt>
                <c:pt idx="8332">
                  <c:v>11</c:v>
                </c:pt>
                <c:pt idx="8333">
                  <c:v>8</c:v>
                </c:pt>
                <c:pt idx="8334">
                  <c:v>3</c:v>
                </c:pt>
                <c:pt idx="8335">
                  <c:v>3</c:v>
                </c:pt>
                <c:pt idx="8336">
                  <c:v>1</c:v>
                </c:pt>
                <c:pt idx="8337">
                  <c:v>0</c:v>
                </c:pt>
                <c:pt idx="8338">
                  <c:v>0</c:v>
                </c:pt>
                <c:pt idx="8339">
                  <c:v>0</c:v>
                </c:pt>
                <c:pt idx="8340">
                  <c:v>0</c:v>
                </c:pt>
                <c:pt idx="8341">
                  <c:v>0</c:v>
                </c:pt>
                <c:pt idx="8342">
                  <c:v>0</c:v>
                </c:pt>
                <c:pt idx="8343">
                  <c:v>0</c:v>
                </c:pt>
                <c:pt idx="8344">
                  <c:v>0</c:v>
                </c:pt>
                <c:pt idx="8345">
                  <c:v>0</c:v>
                </c:pt>
                <c:pt idx="8346">
                  <c:v>0</c:v>
                </c:pt>
                <c:pt idx="8347">
                  <c:v>0</c:v>
                </c:pt>
                <c:pt idx="8348">
                  <c:v>0</c:v>
                </c:pt>
                <c:pt idx="8349">
                  <c:v>0</c:v>
                </c:pt>
                <c:pt idx="8350">
                  <c:v>0</c:v>
                </c:pt>
                <c:pt idx="8351">
                  <c:v>0</c:v>
                </c:pt>
                <c:pt idx="8352">
                  <c:v>0</c:v>
                </c:pt>
                <c:pt idx="8353">
                  <c:v>0</c:v>
                </c:pt>
                <c:pt idx="8354">
                  <c:v>0</c:v>
                </c:pt>
                <c:pt idx="8355">
                  <c:v>0</c:v>
                </c:pt>
                <c:pt idx="8356">
                  <c:v>0</c:v>
                </c:pt>
                <c:pt idx="8357">
                  <c:v>0</c:v>
                </c:pt>
                <c:pt idx="8358">
                  <c:v>0</c:v>
                </c:pt>
                <c:pt idx="8359">
                  <c:v>0</c:v>
                </c:pt>
                <c:pt idx="8360">
                  <c:v>0</c:v>
                </c:pt>
                <c:pt idx="8361">
                  <c:v>0</c:v>
                </c:pt>
                <c:pt idx="8362">
                  <c:v>0</c:v>
                </c:pt>
                <c:pt idx="8363">
                  <c:v>0</c:v>
                </c:pt>
                <c:pt idx="8364">
                  <c:v>0</c:v>
                </c:pt>
                <c:pt idx="8365">
                  <c:v>0</c:v>
                </c:pt>
                <c:pt idx="8366">
                  <c:v>0</c:v>
                </c:pt>
                <c:pt idx="8367">
                  <c:v>0</c:v>
                </c:pt>
                <c:pt idx="8368">
                  <c:v>0</c:v>
                </c:pt>
                <c:pt idx="8369">
                  <c:v>0</c:v>
                </c:pt>
                <c:pt idx="8370">
                  <c:v>0</c:v>
                </c:pt>
                <c:pt idx="8371">
                  <c:v>0</c:v>
                </c:pt>
                <c:pt idx="8372">
                  <c:v>0</c:v>
                </c:pt>
                <c:pt idx="8373">
                  <c:v>0</c:v>
                </c:pt>
                <c:pt idx="8374">
                  <c:v>0</c:v>
                </c:pt>
                <c:pt idx="8375">
                  <c:v>0</c:v>
                </c:pt>
                <c:pt idx="8376">
                  <c:v>0</c:v>
                </c:pt>
                <c:pt idx="8377">
                  <c:v>0</c:v>
                </c:pt>
                <c:pt idx="8378">
                  <c:v>0</c:v>
                </c:pt>
                <c:pt idx="8379">
                  <c:v>0</c:v>
                </c:pt>
                <c:pt idx="8380">
                  <c:v>0</c:v>
                </c:pt>
                <c:pt idx="8381">
                  <c:v>0</c:v>
                </c:pt>
                <c:pt idx="8382">
                  <c:v>0</c:v>
                </c:pt>
                <c:pt idx="8383">
                  <c:v>0</c:v>
                </c:pt>
                <c:pt idx="8384">
                  <c:v>0</c:v>
                </c:pt>
                <c:pt idx="8385">
                  <c:v>0</c:v>
                </c:pt>
                <c:pt idx="8386">
                  <c:v>0</c:v>
                </c:pt>
                <c:pt idx="8387">
                  <c:v>0</c:v>
                </c:pt>
                <c:pt idx="8388">
                  <c:v>0</c:v>
                </c:pt>
                <c:pt idx="8389">
                  <c:v>0</c:v>
                </c:pt>
                <c:pt idx="8390">
                  <c:v>0</c:v>
                </c:pt>
                <c:pt idx="8391">
                  <c:v>0</c:v>
                </c:pt>
                <c:pt idx="8392">
                  <c:v>0</c:v>
                </c:pt>
                <c:pt idx="8393">
                  <c:v>0</c:v>
                </c:pt>
                <c:pt idx="8394">
                  <c:v>0</c:v>
                </c:pt>
                <c:pt idx="8395">
                  <c:v>0</c:v>
                </c:pt>
                <c:pt idx="8396">
                  <c:v>0</c:v>
                </c:pt>
                <c:pt idx="8397">
                  <c:v>0</c:v>
                </c:pt>
                <c:pt idx="8398">
                  <c:v>0</c:v>
                </c:pt>
                <c:pt idx="8399">
                  <c:v>0</c:v>
                </c:pt>
                <c:pt idx="8400">
                  <c:v>100</c:v>
                </c:pt>
                <c:pt idx="8401">
                  <c:v>100</c:v>
                </c:pt>
                <c:pt idx="8402">
                  <c:v>100</c:v>
                </c:pt>
                <c:pt idx="8403">
                  <c:v>100</c:v>
                </c:pt>
                <c:pt idx="8404">
                  <c:v>100</c:v>
                </c:pt>
                <c:pt idx="8405">
                  <c:v>100</c:v>
                </c:pt>
                <c:pt idx="8406">
                  <c:v>100</c:v>
                </c:pt>
                <c:pt idx="8407">
                  <c:v>100</c:v>
                </c:pt>
                <c:pt idx="8408">
                  <c:v>100</c:v>
                </c:pt>
                <c:pt idx="8409">
                  <c:v>100</c:v>
                </c:pt>
                <c:pt idx="8410">
                  <c:v>100</c:v>
                </c:pt>
                <c:pt idx="8411">
                  <c:v>100</c:v>
                </c:pt>
                <c:pt idx="8412">
                  <c:v>100</c:v>
                </c:pt>
                <c:pt idx="8413">
                  <c:v>100</c:v>
                </c:pt>
                <c:pt idx="8414">
                  <c:v>100</c:v>
                </c:pt>
                <c:pt idx="8415">
                  <c:v>100</c:v>
                </c:pt>
                <c:pt idx="8416">
                  <c:v>100</c:v>
                </c:pt>
                <c:pt idx="8417">
                  <c:v>100</c:v>
                </c:pt>
                <c:pt idx="8418">
                  <c:v>100</c:v>
                </c:pt>
                <c:pt idx="8419">
                  <c:v>99</c:v>
                </c:pt>
                <c:pt idx="8420">
                  <c:v>100</c:v>
                </c:pt>
                <c:pt idx="8421">
                  <c:v>99</c:v>
                </c:pt>
                <c:pt idx="8422">
                  <c:v>100</c:v>
                </c:pt>
                <c:pt idx="8423">
                  <c:v>96</c:v>
                </c:pt>
                <c:pt idx="8424">
                  <c:v>85</c:v>
                </c:pt>
                <c:pt idx="8425">
                  <c:v>80</c:v>
                </c:pt>
                <c:pt idx="8426">
                  <c:v>67</c:v>
                </c:pt>
                <c:pt idx="8427">
                  <c:v>62</c:v>
                </c:pt>
                <c:pt idx="8428">
                  <c:v>53</c:v>
                </c:pt>
                <c:pt idx="8429">
                  <c:v>40</c:v>
                </c:pt>
                <c:pt idx="8430">
                  <c:v>22</c:v>
                </c:pt>
                <c:pt idx="8431">
                  <c:v>22</c:v>
                </c:pt>
                <c:pt idx="8432">
                  <c:v>6</c:v>
                </c:pt>
                <c:pt idx="8433">
                  <c:v>6</c:v>
                </c:pt>
                <c:pt idx="8434">
                  <c:v>6</c:v>
                </c:pt>
                <c:pt idx="8435">
                  <c:v>1</c:v>
                </c:pt>
                <c:pt idx="8436">
                  <c:v>1</c:v>
                </c:pt>
                <c:pt idx="8437">
                  <c:v>0</c:v>
                </c:pt>
                <c:pt idx="8438">
                  <c:v>0</c:v>
                </c:pt>
                <c:pt idx="8439">
                  <c:v>0</c:v>
                </c:pt>
                <c:pt idx="8440">
                  <c:v>0</c:v>
                </c:pt>
                <c:pt idx="8441">
                  <c:v>0</c:v>
                </c:pt>
                <c:pt idx="8442">
                  <c:v>0</c:v>
                </c:pt>
                <c:pt idx="8443">
                  <c:v>0</c:v>
                </c:pt>
                <c:pt idx="8444">
                  <c:v>0</c:v>
                </c:pt>
                <c:pt idx="8445">
                  <c:v>0</c:v>
                </c:pt>
                <c:pt idx="8446">
                  <c:v>0</c:v>
                </c:pt>
                <c:pt idx="8447">
                  <c:v>0</c:v>
                </c:pt>
                <c:pt idx="8448">
                  <c:v>0</c:v>
                </c:pt>
                <c:pt idx="8449">
                  <c:v>0</c:v>
                </c:pt>
                <c:pt idx="8450">
                  <c:v>0</c:v>
                </c:pt>
                <c:pt idx="8451">
                  <c:v>0</c:v>
                </c:pt>
                <c:pt idx="8452">
                  <c:v>0</c:v>
                </c:pt>
                <c:pt idx="8453">
                  <c:v>0</c:v>
                </c:pt>
                <c:pt idx="8454">
                  <c:v>0</c:v>
                </c:pt>
                <c:pt idx="8455">
                  <c:v>0</c:v>
                </c:pt>
                <c:pt idx="8456">
                  <c:v>0</c:v>
                </c:pt>
                <c:pt idx="8457">
                  <c:v>0</c:v>
                </c:pt>
                <c:pt idx="8458">
                  <c:v>0</c:v>
                </c:pt>
                <c:pt idx="8459">
                  <c:v>0</c:v>
                </c:pt>
                <c:pt idx="8460">
                  <c:v>0</c:v>
                </c:pt>
                <c:pt idx="8461">
                  <c:v>0</c:v>
                </c:pt>
                <c:pt idx="8462">
                  <c:v>0</c:v>
                </c:pt>
                <c:pt idx="8463">
                  <c:v>0</c:v>
                </c:pt>
                <c:pt idx="8464">
                  <c:v>0</c:v>
                </c:pt>
                <c:pt idx="8465">
                  <c:v>0</c:v>
                </c:pt>
                <c:pt idx="8466">
                  <c:v>0</c:v>
                </c:pt>
                <c:pt idx="8467">
                  <c:v>0</c:v>
                </c:pt>
                <c:pt idx="8468">
                  <c:v>0</c:v>
                </c:pt>
                <c:pt idx="8469">
                  <c:v>0</c:v>
                </c:pt>
                <c:pt idx="8470">
                  <c:v>0</c:v>
                </c:pt>
                <c:pt idx="8471">
                  <c:v>0</c:v>
                </c:pt>
                <c:pt idx="8472">
                  <c:v>0</c:v>
                </c:pt>
                <c:pt idx="8473">
                  <c:v>0</c:v>
                </c:pt>
                <c:pt idx="8474">
                  <c:v>0</c:v>
                </c:pt>
                <c:pt idx="8475">
                  <c:v>0</c:v>
                </c:pt>
                <c:pt idx="8476">
                  <c:v>0</c:v>
                </c:pt>
                <c:pt idx="8477">
                  <c:v>0</c:v>
                </c:pt>
                <c:pt idx="8478">
                  <c:v>0</c:v>
                </c:pt>
                <c:pt idx="8479">
                  <c:v>0</c:v>
                </c:pt>
                <c:pt idx="8480">
                  <c:v>0</c:v>
                </c:pt>
                <c:pt idx="8481">
                  <c:v>0</c:v>
                </c:pt>
                <c:pt idx="8482">
                  <c:v>0</c:v>
                </c:pt>
                <c:pt idx="8483">
                  <c:v>0</c:v>
                </c:pt>
                <c:pt idx="8484">
                  <c:v>0</c:v>
                </c:pt>
                <c:pt idx="8485">
                  <c:v>0</c:v>
                </c:pt>
                <c:pt idx="8486">
                  <c:v>0</c:v>
                </c:pt>
                <c:pt idx="8487">
                  <c:v>0</c:v>
                </c:pt>
                <c:pt idx="8488">
                  <c:v>0</c:v>
                </c:pt>
                <c:pt idx="8489">
                  <c:v>0</c:v>
                </c:pt>
                <c:pt idx="8490">
                  <c:v>0</c:v>
                </c:pt>
                <c:pt idx="8491">
                  <c:v>0</c:v>
                </c:pt>
                <c:pt idx="8492">
                  <c:v>0</c:v>
                </c:pt>
                <c:pt idx="8493">
                  <c:v>0</c:v>
                </c:pt>
                <c:pt idx="8494">
                  <c:v>0</c:v>
                </c:pt>
                <c:pt idx="8495">
                  <c:v>0</c:v>
                </c:pt>
                <c:pt idx="8496">
                  <c:v>0</c:v>
                </c:pt>
                <c:pt idx="8497">
                  <c:v>0</c:v>
                </c:pt>
                <c:pt idx="8498">
                  <c:v>0</c:v>
                </c:pt>
                <c:pt idx="8499">
                  <c:v>0</c:v>
                </c:pt>
                <c:pt idx="8500">
                  <c:v>100</c:v>
                </c:pt>
                <c:pt idx="8501">
                  <c:v>100</c:v>
                </c:pt>
                <c:pt idx="8502">
                  <c:v>100</c:v>
                </c:pt>
                <c:pt idx="8503">
                  <c:v>100</c:v>
                </c:pt>
                <c:pt idx="8504">
                  <c:v>100</c:v>
                </c:pt>
                <c:pt idx="8505">
                  <c:v>100</c:v>
                </c:pt>
                <c:pt idx="8506">
                  <c:v>100</c:v>
                </c:pt>
                <c:pt idx="8507">
                  <c:v>100</c:v>
                </c:pt>
                <c:pt idx="8508">
                  <c:v>100</c:v>
                </c:pt>
                <c:pt idx="8509">
                  <c:v>100</c:v>
                </c:pt>
                <c:pt idx="8510">
                  <c:v>100</c:v>
                </c:pt>
                <c:pt idx="8511">
                  <c:v>100</c:v>
                </c:pt>
                <c:pt idx="8512">
                  <c:v>100</c:v>
                </c:pt>
                <c:pt idx="8513">
                  <c:v>100</c:v>
                </c:pt>
                <c:pt idx="8514">
                  <c:v>100</c:v>
                </c:pt>
                <c:pt idx="8515">
                  <c:v>100</c:v>
                </c:pt>
                <c:pt idx="8516">
                  <c:v>100</c:v>
                </c:pt>
                <c:pt idx="8517">
                  <c:v>100</c:v>
                </c:pt>
                <c:pt idx="8518">
                  <c:v>100</c:v>
                </c:pt>
                <c:pt idx="8519">
                  <c:v>99</c:v>
                </c:pt>
                <c:pt idx="8520">
                  <c:v>100</c:v>
                </c:pt>
                <c:pt idx="8521">
                  <c:v>100</c:v>
                </c:pt>
                <c:pt idx="8522">
                  <c:v>98</c:v>
                </c:pt>
                <c:pt idx="8523">
                  <c:v>93</c:v>
                </c:pt>
                <c:pt idx="8524">
                  <c:v>98</c:v>
                </c:pt>
                <c:pt idx="8525">
                  <c:v>82</c:v>
                </c:pt>
                <c:pt idx="8526">
                  <c:v>78</c:v>
                </c:pt>
                <c:pt idx="8527">
                  <c:v>71</c:v>
                </c:pt>
                <c:pt idx="8528">
                  <c:v>61</c:v>
                </c:pt>
                <c:pt idx="8529">
                  <c:v>39</c:v>
                </c:pt>
                <c:pt idx="8530">
                  <c:v>31</c:v>
                </c:pt>
                <c:pt idx="8531">
                  <c:v>28</c:v>
                </c:pt>
                <c:pt idx="8532">
                  <c:v>23</c:v>
                </c:pt>
                <c:pt idx="8533">
                  <c:v>12</c:v>
                </c:pt>
                <c:pt idx="8534">
                  <c:v>5</c:v>
                </c:pt>
                <c:pt idx="8535">
                  <c:v>3</c:v>
                </c:pt>
                <c:pt idx="8536">
                  <c:v>3</c:v>
                </c:pt>
                <c:pt idx="8537">
                  <c:v>0</c:v>
                </c:pt>
                <c:pt idx="8538">
                  <c:v>0</c:v>
                </c:pt>
                <c:pt idx="8539">
                  <c:v>0</c:v>
                </c:pt>
                <c:pt idx="8540">
                  <c:v>0</c:v>
                </c:pt>
                <c:pt idx="8541">
                  <c:v>0</c:v>
                </c:pt>
                <c:pt idx="8542">
                  <c:v>0</c:v>
                </c:pt>
                <c:pt idx="8543">
                  <c:v>0</c:v>
                </c:pt>
                <c:pt idx="8544">
                  <c:v>0</c:v>
                </c:pt>
                <c:pt idx="8545">
                  <c:v>0</c:v>
                </c:pt>
                <c:pt idx="8546">
                  <c:v>0</c:v>
                </c:pt>
                <c:pt idx="8547">
                  <c:v>0</c:v>
                </c:pt>
                <c:pt idx="8548">
                  <c:v>0</c:v>
                </c:pt>
                <c:pt idx="8549">
                  <c:v>0</c:v>
                </c:pt>
                <c:pt idx="8550">
                  <c:v>0</c:v>
                </c:pt>
                <c:pt idx="8551">
                  <c:v>0</c:v>
                </c:pt>
                <c:pt idx="8552">
                  <c:v>0</c:v>
                </c:pt>
                <c:pt idx="8553">
                  <c:v>0</c:v>
                </c:pt>
                <c:pt idx="8554">
                  <c:v>0</c:v>
                </c:pt>
                <c:pt idx="8555">
                  <c:v>0</c:v>
                </c:pt>
                <c:pt idx="8556">
                  <c:v>0</c:v>
                </c:pt>
                <c:pt idx="8557">
                  <c:v>0</c:v>
                </c:pt>
                <c:pt idx="8558">
                  <c:v>0</c:v>
                </c:pt>
                <c:pt idx="8559">
                  <c:v>0</c:v>
                </c:pt>
                <c:pt idx="8560">
                  <c:v>0</c:v>
                </c:pt>
                <c:pt idx="8561">
                  <c:v>0</c:v>
                </c:pt>
                <c:pt idx="8562">
                  <c:v>0</c:v>
                </c:pt>
                <c:pt idx="8563">
                  <c:v>0</c:v>
                </c:pt>
                <c:pt idx="8564">
                  <c:v>0</c:v>
                </c:pt>
                <c:pt idx="8565">
                  <c:v>0</c:v>
                </c:pt>
                <c:pt idx="8566">
                  <c:v>0</c:v>
                </c:pt>
                <c:pt idx="8567">
                  <c:v>0</c:v>
                </c:pt>
                <c:pt idx="8568">
                  <c:v>0</c:v>
                </c:pt>
                <c:pt idx="8569">
                  <c:v>0</c:v>
                </c:pt>
                <c:pt idx="8570">
                  <c:v>0</c:v>
                </c:pt>
                <c:pt idx="8571">
                  <c:v>0</c:v>
                </c:pt>
                <c:pt idx="8572">
                  <c:v>0</c:v>
                </c:pt>
                <c:pt idx="8573">
                  <c:v>0</c:v>
                </c:pt>
                <c:pt idx="8574">
                  <c:v>0</c:v>
                </c:pt>
                <c:pt idx="8575">
                  <c:v>0</c:v>
                </c:pt>
                <c:pt idx="8576">
                  <c:v>0</c:v>
                </c:pt>
                <c:pt idx="8577">
                  <c:v>0</c:v>
                </c:pt>
                <c:pt idx="8578">
                  <c:v>0</c:v>
                </c:pt>
                <c:pt idx="8579">
                  <c:v>0</c:v>
                </c:pt>
                <c:pt idx="8580">
                  <c:v>0</c:v>
                </c:pt>
                <c:pt idx="8581">
                  <c:v>0</c:v>
                </c:pt>
                <c:pt idx="8582">
                  <c:v>0</c:v>
                </c:pt>
                <c:pt idx="8583">
                  <c:v>0</c:v>
                </c:pt>
                <c:pt idx="8584">
                  <c:v>0</c:v>
                </c:pt>
                <c:pt idx="8585">
                  <c:v>0</c:v>
                </c:pt>
                <c:pt idx="8586">
                  <c:v>0</c:v>
                </c:pt>
                <c:pt idx="8587">
                  <c:v>0</c:v>
                </c:pt>
                <c:pt idx="8588">
                  <c:v>0</c:v>
                </c:pt>
                <c:pt idx="8589">
                  <c:v>0</c:v>
                </c:pt>
                <c:pt idx="8590">
                  <c:v>0</c:v>
                </c:pt>
                <c:pt idx="8591">
                  <c:v>0</c:v>
                </c:pt>
                <c:pt idx="8592">
                  <c:v>0</c:v>
                </c:pt>
                <c:pt idx="8593">
                  <c:v>0</c:v>
                </c:pt>
                <c:pt idx="8594">
                  <c:v>0</c:v>
                </c:pt>
                <c:pt idx="8595">
                  <c:v>0</c:v>
                </c:pt>
                <c:pt idx="8596">
                  <c:v>0</c:v>
                </c:pt>
                <c:pt idx="8597">
                  <c:v>0</c:v>
                </c:pt>
                <c:pt idx="8598">
                  <c:v>0</c:v>
                </c:pt>
                <c:pt idx="8599">
                  <c:v>0</c:v>
                </c:pt>
                <c:pt idx="8600">
                  <c:v>100</c:v>
                </c:pt>
                <c:pt idx="8601">
                  <c:v>100</c:v>
                </c:pt>
                <c:pt idx="8602">
                  <c:v>100</c:v>
                </c:pt>
                <c:pt idx="8603">
                  <c:v>100</c:v>
                </c:pt>
                <c:pt idx="8604">
                  <c:v>100</c:v>
                </c:pt>
                <c:pt idx="8605">
                  <c:v>100</c:v>
                </c:pt>
                <c:pt idx="8606">
                  <c:v>100</c:v>
                </c:pt>
                <c:pt idx="8607">
                  <c:v>100</c:v>
                </c:pt>
                <c:pt idx="8608">
                  <c:v>100</c:v>
                </c:pt>
                <c:pt idx="8609">
                  <c:v>100</c:v>
                </c:pt>
                <c:pt idx="8610">
                  <c:v>100</c:v>
                </c:pt>
                <c:pt idx="8611">
                  <c:v>100</c:v>
                </c:pt>
                <c:pt idx="8612">
                  <c:v>100</c:v>
                </c:pt>
                <c:pt idx="8613">
                  <c:v>100</c:v>
                </c:pt>
                <c:pt idx="8614">
                  <c:v>100</c:v>
                </c:pt>
                <c:pt idx="8615">
                  <c:v>100</c:v>
                </c:pt>
                <c:pt idx="8616">
                  <c:v>100</c:v>
                </c:pt>
                <c:pt idx="8617">
                  <c:v>100</c:v>
                </c:pt>
                <c:pt idx="8618">
                  <c:v>100</c:v>
                </c:pt>
                <c:pt idx="8619">
                  <c:v>100</c:v>
                </c:pt>
                <c:pt idx="8620">
                  <c:v>100</c:v>
                </c:pt>
                <c:pt idx="8621">
                  <c:v>100</c:v>
                </c:pt>
                <c:pt idx="8622">
                  <c:v>98</c:v>
                </c:pt>
                <c:pt idx="8623">
                  <c:v>98</c:v>
                </c:pt>
                <c:pt idx="8624">
                  <c:v>94</c:v>
                </c:pt>
                <c:pt idx="8625">
                  <c:v>83</c:v>
                </c:pt>
                <c:pt idx="8626">
                  <c:v>74</c:v>
                </c:pt>
                <c:pt idx="8627">
                  <c:v>68</c:v>
                </c:pt>
                <c:pt idx="8628">
                  <c:v>56</c:v>
                </c:pt>
                <c:pt idx="8629">
                  <c:v>48</c:v>
                </c:pt>
                <c:pt idx="8630">
                  <c:v>37</c:v>
                </c:pt>
                <c:pt idx="8631">
                  <c:v>18</c:v>
                </c:pt>
                <c:pt idx="8632">
                  <c:v>15</c:v>
                </c:pt>
                <c:pt idx="8633">
                  <c:v>12</c:v>
                </c:pt>
                <c:pt idx="8634">
                  <c:v>5</c:v>
                </c:pt>
                <c:pt idx="8635">
                  <c:v>2</c:v>
                </c:pt>
                <c:pt idx="8636">
                  <c:v>1</c:v>
                </c:pt>
                <c:pt idx="8637">
                  <c:v>1</c:v>
                </c:pt>
                <c:pt idx="8638">
                  <c:v>1</c:v>
                </c:pt>
                <c:pt idx="8639">
                  <c:v>0</c:v>
                </c:pt>
                <c:pt idx="8640">
                  <c:v>1</c:v>
                </c:pt>
                <c:pt idx="8641">
                  <c:v>0</c:v>
                </c:pt>
                <c:pt idx="8642">
                  <c:v>0</c:v>
                </c:pt>
                <c:pt idx="8643">
                  <c:v>0</c:v>
                </c:pt>
                <c:pt idx="8644">
                  <c:v>0</c:v>
                </c:pt>
                <c:pt idx="8645">
                  <c:v>0</c:v>
                </c:pt>
                <c:pt idx="8646">
                  <c:v>0</c:v>
                </c:pt>
                <c:pt idx="8647">
                  <c:v>0</c:v>
                </c:pt>
                <c:pt idx="8648">
                  <c:v>0</c:v>
                </c:pt>
                <c:pt idx="8649">
                  <c:v>0</c:v>
                </c:pt>
                <c:pt idx="8650">
                  <c:v>0</c:v>
                </c:pt>
                <c:pt idx="8651">
                  <c:v>0</c:v>
                </c:pt>
                <c:pt idx="8652">
                  <c:v>0</c:v>
                </c:pt>
                <c:pt idx="8653">
                  <c:v>0</c:v>
                </c:pt>
                <c:pt idx="8654">
                  <c:v>0</c:v>
                </c:pt>
                <c:pt idx="8655">
                  <c:v>0</c:v>
                </c:pt>
                <c:pt idx="8656">
                  <c:v>0</c:v>
                </c:pt>
                <c:pt idx="8657">
                  <c:v>0</c:v>
                </c:pt>
                <c:pt idx="8658">
                  <c:v>0</c:v>
                </c:pt>
                <c:pt idx="8659">
                  <c:v>0</c:v>
                </c:pt>
                <c:pt idx="8660">
                  <c:v>0</c:v>
                </c:pt>
                <c:pt idx="8661">
                  <c:v>0</c:v>
                </c:pt>
                <c:pt idx="8662">
                  <c:v>0</c:v>
                </c:pt>
                <c:pt idx="8663">
                  <c:v>0</c:v>
                </c:pt>
                <c:pt idx="8664">
                  <c:v>0</c:v>
                </c:pt>
                <c:pt idx="8665">
                  <c:v>0</c:v>
                </c:pt>
                <c:pt idx="8666">
                  <c:v>0</c:v>
                </c:pt>
                <c:pt idx="8667">
                  <c:v>0</c:v>
                </c:pt>
                <c:pt idx="8668">
                  <c:v>0</c:v>
                </c:pt>
                <c:pt idx="8669">
                  <c:v>0</c:v>
                </c:pt>
                <c:pt idx="8670">
                  <c:v>0</c:v>
                </c:pt>
                <c:pt idx="8671">
                  <c:v>0</c:v>
                </c:pt>
                <c:pt idx="8672">
                  <c:v>0</c:v>
                </c:pt>
                <c:pt idx="8673">
                  <c:v>0</c:v>
                </c:pt>
                <c:pt idx="8674">
                  <c:v>0</c:v>
                </c:pt>
                <c:pt idx="8675">
                  <c:v>0</c:v>
                </c:pt>
                <c:pt idx="8676">
                  <c:v>0</c:v>
                </c:pt>
                <c:pt idx="8677">
                  <c:v>0</c:v>
                </c:pt>
                <c:pt idx="8678">
                  <c:v>0</c:v>
                </c:pt>
                <c:pt idx="8679">
                  <c:v>0</c:v>
                </c:pt>
                <c:pt idx="8680">
                  <c:v>0</c:v>
                </c:pt>
                <c:pt idx="8681">
                  <c:v>0</c:v>
                </c:pt>
                <c:pt idx="8682">
                  <c:v>0</c:v>
                </c:pt>
                <c:pt idx="8683">
                  <c:v>0</c:v>
                </c:pt>
                <c:pt idx="8684">
                  <c:v>0</c:v>
                </c:pt>
                <c:pt idx="8685">
                  <c:v>0</c:v>
                </c:pt>
                <c:pt idx="8686">
                  <c:v>0</c:v>
                </c:pt>
                <c:pt idx="8687">
                  <c:v>0</c:v>
                </c:pt>
                <c:pt idx="8688">
                  <c:v>0</c:v>
                </c:pt>
                <c:pt idx="8689">
                  <c:v>0</c:v>
                </c:pt>
                <c:pt idx="8690">
                  <c:v>0</c:v>
                </c:pt>
                <c:pt idx="8691">
                  <c:v>0</c:v>
                </c:pt>
                <c:pt idx="8692">
                  <c:v>0</c:v>
                </c:pt>
                <c:pt idx="8693">
                  <c:v>0</c:v>
                </c:pt>
                <c:pt idx="8694">
                  <c:v>0</c:v>
                </c:pt>
                <c:pt idx="8695">
                  <c:v>0</c:v>
                </c:pt>
                <c:pt idx="8696">
                  <c:v>0</c:v>
                </c:pt>
                <c:pt idx="8697">
                  <c:v>0</c:v>
                </c:pt>
                <c:pt idx="8698">
                  <c:v>0</c:v>
                </c:pt>
                <c:pt idx="8699">
                  <c:v>0</c:v>
                </c:pt>
                <c:pt idx="8700">
                  <c:v>100</c:v>
                </c:pt>
                <c:pt idx="8701">
                  <c:v>100</c:v>
                </c:pt>
                <c:pt idx="8702">
                  <c:v>100</c:v>
                </c:pt>
                <c:pt idx="8703">
                  <c:v>100</c:v>
                </c:pt>
                <c:pt idx="8704">
                  <c:v>100</c:v>
                </c:pt>
                <c:pt idx="8705">
                  <c:v>100</c:v>
                </c:pt>
                <c:pt idx="8706">
                  <c:v>100</c:v>
                </c:pt>
                <c:pt idx="8707">
                  <c:v>100</c:v>
                </c:pt>
                <c:pt idx="8708">
                  <c:v>100</c:v>
                </c:pt>
                <c:pt idx="8709">
                  <c:v>100</c:v>
                </c:pt>
                <c:pt idx="8710">
                  <c:v>100</c:v>
                </c:pt>
                <c:pt idx="8711">
                  <c:v>100</c:v>
                </c:pt>
                <c:pt idx="8712">
                  <c:v>100</c:v>
                </c:pt>
                <c:pt idx="8713">
                  <c:v>100</c:v>
                </c:pt>
                <c:pt idx="8714">
                  <c:v>100</c:v>
                </c:pt>
                <c:pt idx="8715">
                  <c:v>100</c:v>
                </c:pt>
                <c:pt idx="8716">
                  <c:v>100</c:v>
                </c:pt>
                <c:pt idx="8717">
                  <c:v>100</c:v>
                </c:pt>
                <c:pt idx="8718">
                  <c:v>100</c:v>
                </c:pt>
                <c:pt idx="8719">
                  <c:v>100</c:v>
                </c:pt>
                <c:pt idx="8720">
                  <c:v>100</c:v>
                </c:pt>
                <c:pt idx="8721">
                  <c:v>100</c:v>
                </c:pt>
                <c:pt idx="8722">
                  <c:v>100</c:v>
                </c:pt>
                <c:pt idx="8723">
                  <c:v>93</c:v>
                </c:pt>
                <c:pt idx="8724">
                  <c:v>98</c:v>
                </c:pt>
                <c:pt idx="8725">
                  <c:v>92</c:v>
                </c:pt>
                <c:pt idx="8726">
                  <c:v>87</c:v>
                </c:pt>
                <c:pt idx="8727">
                  <c:v>75</c:v>
                </c:pt>
                <c:pt idx="8728">
                  <c:v>54</c:v>
                </c:pt>
                <c:pt idx="8729">
                  <c:v>51</c:v>
                </c:pt>
                <c:pt idx="8730">
                  <c:v>45</c:v>
                </c:pt>
                <c:pt idx="8731">
                  <c:v>23</c:v>
                </c:pt>
                <c:pt idx="8732">
                  <c:v>23</c:v>
                </c:pt>
                <c:pt idx="8733">
                  <c:v>10</c:v>
                </c:pt>
                <c:pt idx="8734">
                  <c:v>7</c:v>
                </c:pt>
                <c:pt idx="8735">
                  <c:v>5</c:v>
                </c:pt>
                <c:pt idx="8736">
                  <c:v>5</c:v>
                </c:pt>
                <c:pt idx="8737">
                  <c:v>1</c:v>
                </c:pt>
                <c:pt idx="8738">
                  <c:v>0</c:v>
                </c:pt>
                <c:pt idx="8739">
                  <c:v>0</c:v>
                </c:pt>
                <c:pt idx="8740">
                  <c:v>0</c:v>
                </c:pt>
                <c:pt idx="8741">
                  <c:v>0</c:v>
                </c:pt>
                <c:pt idx="8742">
                  <c:v>0</c:v>
                </c:pt>
                <c:pt idx="8743">
                  <c:v>0</c:v>
                </c:pt>
                <c:pt idx="8744">
                  <c:v>0</c:v>
                </c:pt>
                <c:pt idx="8745">
                  <c:v>0</c:v>
                </c:pt>
                <c:pt idx="8746">
                  <c:v>0</c:v>
                </c:pt>
                <c:pt idx="8747">
                  <c:v>0</c:v>
                </c:pt>
                <c:pt idx="8748">
                  <c:v>0</c:v>
                </c:pt>
                <c:pt idx="8749">
                  <c:v>0</c:v>
                </c:pt>
                <c:pt idx="8750">
                  <c:v>0</c:v>
                </c:pt>
                <c:pt idx="8751">
                  <c:v>0</c:v>
                </c:pt>
                <c:pt idx="8752">
                  <c:v>0</c:v>
                </c:pt>
                <c:pt idx="8753">
                  <c:v>0</c:v>
                </c:pt>
                <c:pt idx="8754">
                  <c:v>0</c:v>
                </c:pt>
                <c:pt idx="8755">
                  <c:v>0</c:v>
                </c:pt>
                <c:pt idx="8756">
                  <c:v>0</c:v>
                </c:pt>
                <c:pt idx="8757">
                  <c:v>0</c:v>
                </c:pt>
                <c:pt idx="8758">
                  <c:v>0</c:v>
                </c:pt>
                <c:pt idx="8759">
                  <c:v>0</c:v>
                </c:pt>
                <c:pt idx="8760">
                  <c:v>0</c:v>
                </c:pt>
                <c:pt idx="8761">
                  <c:v>0</c:v>
                </c:pt>
                <c:pt idx="8762">
                  <c:v>0</c:v>
                </c:pt>
                <c:pt idx="8763">
                  <c:v>0</c:v>
                </c:pt>
                <c:pt idx="8764">
                  <c:v>0</c:v>
                </c:pt>
                <c:pt idx="8765">
                  <c:v>0</c:v>
                </c:pt>
                <c:pt idx="8766">
                  <c:v>0</c:v>
                </c:pt>
                <c:pt idx="8767">
                  <c:v>0</c:v>
                </c:pt>
                <c:pt idx="8768">
                  <c:v>0</c:v>
                </c:pt>
                <c:pt idx="8769">
                  <c:v>0</c:v>
                </c:pt>
                <c:pt idx="8770">
                  <c:v>0</c:v>
                </c:pt>
                <c:pt idx="8771">
                  <c:v>0</c:v>
                </c:pt>
                <c:pt idx="8772">
                  <c:v>0</c:v>
                </c:pt>
                <c:pt idx="8773">
                  <c:v>0</c:v>
                </c:pt>
                <c:pt idx="8774">
                  <c:v>0</c:v>
                </c:pt>
                <c:pt idx="8775">
                  <c:v>0</c:v>
                </c:pt>
                <c:pt idx="8776">
                  <c:v>0</c:v>
                </c:pt>
                <c:pt idx="8777">
                  <c:v>0</c:v>
                </c:pt>
                <c:pt idx="8778">
                  <c:v>0</c:v>
                </c:pt>
                <c:pt idx="8779">
                  <c:v>0</c:v>
                </c:pt>
                <c:pt idx="8780">
                  <c:v>0</c:v>
                </c:pt>
                <c:pt idx="8781">
                  <c:v>0</c:v>
                </c:pt>
                <c:pt idx="8782">
                  <c:v>0</c:v>
                </c:pt>
                <c:pt idx="8783">
                  <c:v>0</c:v>
                </c:pt>
                <c:pt idx="8784">
                  <c:v>0</c:v>
                </c:pt>
                <c:pt idx="8785">
                  <c:v>0</c:v>
                </c:pt>
                <c:pt idx="8786">
                  <c:v>0</c:v>
                </c:pt>
                <c:pt idx="8787">
                  <c:v>0</c:v>
                </c:pt>
                <c:pt idx="8788">
                  <c:v>0</c:v>
                </c:pt>
                <c:pt idx="8789">
                  <c:v>0</c:v>
                </c:pt>
                <c:pt idx="8790">
                  <c:v>0</c:v>
                </c:pt>
                <c:pt idx="8791">
                  <c:v>0</c:v>
                </c:pt>
                <c:pt idx="8792">
                  <c:v>0</c:v>
                </c:pt>
                <c:pt idx="8793">
                  <c:v>0</c:v>
                </c:pt>
                <c:pt idx="8794">
                  <c:v>0</c:v>
                </c:pt>
                <c:pt idx="8795">
                  <c:v>0</c:v>
                </c:pt>
                <c:pt idx="8796">
                  <c:v>0</c:v>
                </c:pt>
                <c:pt idx="8797">
                  <c:v>0</c:v>
                </c:pt>
                <c:pt idx="8798">
                  <c:v>0</c:v>
                </c:pt>
                <c:pt idx="8799">
                  <c:v>0</c:v>
                </c:pt>
                <c:pt idx="8800">
                  <c:v>100</c:v>
                </c:pt>
                <c:pt idx="8801">
                  <c:v>100</c:v>
                </c:pt>
                <c:pt idx="8802">
                  <c:v>100</c:v>
                </c:pt>
                <c:pt idx="8803">
                  <c:v>100</c:v>
                </c:pt>
                <c:pt idx="8804">
                  <c:v>100</c:v>
                </c:pt>
                <c:pt idx="8805">
                  <c:v>100</c:v>
                </c:pt>
                <c:pt idx="8806">
                  <c:v>100</c:v>
                </c:pt>
                <c:pt idx="8807">
                  <c:v>100</c:v>
                </c:pt>
                <c:pt idx="8808">
                  <c:v>100</c:v>
                </c:pt>
                <c:pt idx="8809">
                  <c:v>100</c:v>
                </c:pt>
                <c:pt idx="8810">
                  <c:v>100</c:v>
                </c:pt>
                <c:pt idx="8811">
                  <c:v>100</c:v>
                </c:pt>
                <c:pt idx="8812">
                  <c:v>100</c:v>
                </c:pt>
                <c:pt idx="8813">
                  <c:v>100</c:v>
                </c:pt>
                <c:pt idx="8814">
                  <c:v>100</c:v>
                </c:pt>
                <c:pt idx="8815">
                  <c:v>100</c:v>
                </c:pt>
                <c:pt idx="8816">
                  <c:v>100</c:v>
                </c:pt>
                <c:pt idx="8817">
                  <c:v>100</c:v>
                </c:pt>
                <c:pt idx="8818">
                  <c:v>100</c:v>
                </c:pt>
                <c:pt idx="8819">
                  <c:v>100</c:v>
                </c:pt>
                <c:pt idx="8820">
                  <c:v>100</c:v>
                </c:pt>
                <c:pt idx="8821">
                  <c:v>100</c:v>
                </c:pt>
                <c:pt idx="8822">
                  <c:v>98</c:v>
                </c:pt>
                <c:pt idx="8823">
                  <c:v>95</c:v>
                </c:pt>
                <c:pt idx="8824">
                  <c:v>95</c:v>
                </c:pt>
                <c:pt idx="8825">
                  <c:v>90</c:v>
                </c:pt>
                <c:pt idx="8826">
                  <c:v>84</c:v>
                </c:pt>
                <c:pt idx="8827">
                  <c:v>72</c:v>
                </c:pt>
                <c:pt idx="8828">
                  <c:v>70</c:v>
                </c:pt>
                <c:pt idx="8829">
                  <c:v>52</c:v>
                </c:pt>
                <c:pt idx="8830">
                  <c:v>55</c:v>
                </c:pt>
                <c:pt idx="8831">
                  <c:v>35</c:v>
                </c:pt>
                <c:pt idx="8832">
                  <c:v>23</c:v>
                </c:pt>
                <c:pt idx="8833">
                  <c:v>19</c:v>
                </c:pt>
                <c:pt idx="8834">
                  <c:v>12</c:v>
                </c:pt>
                <c:pt idx="8835">
                  <c:v>8</c:v>
                </c:pt>
                <c:pt idx="8836">
                  <c:v>6</c:v>
                </c:pt>
                <c:pt idx="8837">
                  <c:v>1</c:v>
                </c:pt>
                <c:pt idx="8838">
                  <c:v>0</c:v>
                </c:pt>
                <c:pt idx="8839">
                  <c:v>1</c:v>
                </c:pt>
                <c:pt idx="8840">
                  <c:v>0</c:v>
                </c:pt>
                <c:pt idx="8841">
                  <c:v>0</c:v>
                </c:pt>
                <c:pt idx="8842">
                  <c:v>0</c:v>
                </c:pt>
                <c:pt idx="8843">
                  <c:v>0</c:v>
                </c:pt>
                <c:pt idx="8844">
                  <c:v>0</c:v>
                </c:pt>
                <c:pt idx="8845">
                  <c:v>0</c:v>
                </c:pt>
                <c:pt idx="8846">
                  <c:v>0</c:v>
                </c:pt>
                <c:pt idx="8847">
                  <c:v>0</c:v>
                </c:pt>
                <c:pt idx="8848">
                  <c:v>0</c:v>
                </c:pt>
                <c:pt idx="8849">
                  <c:v>0</c:v>
                </c:pt>
                <c:pt idx="8850">
                  <c:v>0</c:v>
                </c:pt>
                <c:pt idx="8851">
                  <c:v>0</c:v>
                </c:pt>
                <c:pt idx="8852">
                  <c:v>0</c:v>
                </c:pt>
                <c:pt idx="8853">
                  <c:v>0</c:v>
                </c:pt>
                <c:pt idx="8854">
                  <c:v>0</c:v>
                </c:pt>
                <c:pt idx="8855">
                  <c:v>0</c:v>
                </c:pt>
                <c:pt idx="8856">
                  <c:v>0</c:v>
                </c:pt>
                <c:pt idx="8857">
                  <c:v>0</c:v>
                </c:pt>
                <c:pt idx="8858">
                  <c:v>0</c:v>
                </c:pt>
                <c:pt idx="8859">
                  <c:v>0</c:v>
                </c:pt>
                <c:pt idx="8860">
                  <c:v>0</c:v>
                </c:pt>
                <c:pt idx="8861">
                  <c:v>0</c:v>
                </c:pt>
                <c:pt idx="8862">
                  <c:v>0</c:v>
                </c:pt>
                <c:pt idx="8863">
                  <c:v>0</c:v>
                </c:pt>
                <c:pt idx="8864">
                  <c:v>0</c:v>
                </c:pt>
                <c:pt idx="8865">
                  <c:v>0</c:v>
                </c:pt>
                <c:pt idx="8866">
                  <c:v>0</c:v>
                </c:pt>
                <c:pt idx="8867">
                  <c:v>0</c:v>
                </c:pt>
                <c:pt idx="8868">
                  <c:v>0</c:v>
                </c:pt>
                <c:pt idx="8869">
                  <c:v>0</c:v>
                </c:pt>
                <c:pt idx="8870">
                  <c:v>0</c:v>
                </c:pt>
                <c:pt idx="8871">
                  <c:v>0</c:v>
                </c:pt>
                <c:pt idx="8872">
                  <c:v>0</c:v>
                </c:pt>
                <c:pt idx="8873">
                  <c:v>0</c:v>
                </c:pt>
                <c:pt idx="8874">
                  <c:v>0</c:v>
                </c:pt>
                <c:pt idx="8875">
                  <c:v>0</c:v>
                </c:pt>
                <c:pt idx="8876">
                  <c:v>0</c:v>
                </c:pt>
                <c:pt idx="8877">
                  <c:v>0</c:v>
                </c:pt>
                <c:pt idx="8878">
                  <c:v>0</c:v>
                </c:pt>
                <c:pt idx="8879">
                  <c:v>0</c:v>
                </c:pt>
                <c:pt idx="8880">
                  <c:v>0</c:v>
                </c:pt>
                <c:pt idx="8881">
                  <c:v>0</c:v>
                </c:pt>
                <c:pt idx="8882">
                  <c:v>0</c:v>
                </c:pt>
                <c:pt idx="8883">
                  <c:v>0</c:v>
                </c:pt>
                <c:pt idx="8884">
                  <c:v>0</c:v>
                </c:pt>
                <c:pt idx="8885">
                  <c:v>0</c:v>
                </c:pt>
                <c:pt idx="8886">
                  <c:v>0</c:v>
                </c:pt>
                <c:pt idx="8887">
                  <c:v>0</c:v>
                </c:pt>
                <c:pt idx="8888">
                  <c:v>0</c:v>
                </c:pt>
                <c:pt idx="8889">
                  <c:v>0</c:v>
                </c:pt>
                <c:pt idx="8890">
                  <c:v>0</c:v>
                </c:pt>
                <c:pt idx="8891">
                  <c:v>0</c:v>
                </c:pt>
                <c:pt idx="8892">
                  <c:v>0</c:v>
                </c:pt>
                <c:pt idx="8893">
                  <c:v>0</c:v>
                </c:pt>
                <c:pt idx="8894">
                  <c:v>0</c:v>
                </c:pt>
                <c:pt idx="8895">
                  <c:v>0</c:v>
                </c:pt>
                <c:pt idx="8896">
                  <c:v>0</c:v>
                </c:pt>
                <c:pt idx="8897">
                  <c:v>0</c:v>
                </c:pt>
                <c:pt idx="8898">
                  <c:v>0</c:v>
                </c:pt>
                <c:pt idx="8899">
                  <c:v>0</c:v>
                </c:pt>
                <c:pt idx="8900">
                  <c:v>100</c:v>
                </c:pt>
                <c:pt idx="8901">
                  <c:v>100</c:v>
                </c:pt>
                <c:pt idx="8902">
                  <c:v>100</c:v>
                </c:pt>
                <c:pt idx="8903">
                  <c:v>100</c:v>
                </c:pt>
                <c:pt idx="8904">
                  <c:v>100</c:v>
                </c:pt>
                <c:pt idx="8905">
                  <c:v>100</c:v>
                </c:pt>
                <c:pt idx="8906">
                  <c:v>100</c:v>
                </c:pt>
                <c:pt idx="8907">
                  <c:v>100</c:v>
                </c:pt>
                <c:pt idx="8908">
                  <c:v>100</c:v>
                </c:pt>
                <c:pt idx="8909">
                  <c:v>100</c:v>
                </c:pt>
                <c:pt idx="8910">
                  <c:v>100</c:v>
                </c:pt>
                <c:pt idx="8911">
                  <c:v>100</c:v>
                </c:pt>
                <c:pt idx="8912">
                  <c:v>100</c:v>
                </c:pt>
                <c:pt idx="8913">
                  <c:v>100</c:v>
                </c:pt>
                <c:pt idx="8914">
                  <c:v>100</c:v>
                </c:pt>
                <c:pt idx="8915">
                  <c:v>100</c:v>
                </c:pt>
                <c:pt idx="8916">
                  <c:v>100</c:v>
                </c:pt>
                <c:pt idx="8917">
                  <c:v>100</c:v>
                </c:pt>
                <c:pt idx="8918">
                  <c:v>100</c:v>
                </c:pt>
                <c:pt idx="8919">
                  <c:v>100</c:v>
                </c:pt>
                <c:pt idx="8920">
                  <c:v>100</c:v>
                </c:pt>
                <c:pt idx="8921">
                  <c:v>100</c:v>
                </c:pt>
                <c:pt idx="8922">
                  <c:v>100</c:v>
                </c:pt>
                <c:pt idx="8923">
                  <c:v>99</c:v>
                </c:pt>
                <c:pt idx="8924">
                  <c:v>92</c:v>
                </c:pt>
                <c:pt idx="8925">
                  <c:v>90</c:v>
                </c:pt>
                <c:pt idx="8926">
                  <c:v>84</c:v>
                </c:pt>
                <c:pt idx="8927">
                  <c:v>82</c:v>
                </c:pt>
                <c:pt idx="8928">
                  <c:v>74</c:v>
                </c:pt>
                <c:pt idx="8929">
                  <c:v>58</c:v>
                </c:pt>
                <c:pt idx="8930">
                  <c:v>55</c:v>
                </c:pt>
                <c:pt idx="8931">
                  <c:v>35</c:v>
                </c:pt>
                <c:pt idx="8932">
                  <c:v>25</c:v>
                </c:pt>
                <c:pt idx="8933">
                  <c:v>15</c:v>
                </c:pt>
                <c:pt idx="8934">
                  <c:v>12</c:v>
                </c:pt>
                <c:pt idx="8935">
                  <c:v>2</c:v>
                </c:pt>
                <c:pt idx="8936">
                  <c:v>4</c:v>
                </c:pt>
                <c:pt idx="8937">
                  <c:v>2</c:v>
                </c:pt>
                <c:pt idx="8938">
                  <c:v>2</c:v>
                </c:pt>
                <c:pt idx="8939">
                  <c:v>0</c:v>
                </c:pt>
                <c:pt idx="8940">
                  <c:v>1</c:v>
                </c:pt>
                <c:pt idx="8941">
                  <c:v>0</c:v>
                </c:pt>
                <c:pt idx="8942">
                  <c:v>0</c:v>
                </c:pt>
                <c:pt idx="8943">
                  <c:v>0</c:v>
                </c:pt>
                <c:pt idx="8944">
                  <c:v>0</c:v>
                </c:pt>
                <c:pt idx="8945">
                  <c:v>0</c:v>
                </c:pt>
                <c:pt idx="8946">
                  <c:v>0</c:v>
                </c:pt>
                <c:pt idx="8947">
                  <c:v>0</c:v>
                </c:pt>
                <c:pt idx="8948">
                  <c:v>0</c:v>
                </c:pt>
                <c:pt idx="8949">
                  <c:v>0</c:v>
                </c:pt>
                <c:pt idx="8950">
                  <c:v>0</c:v>
                </c:pt>
                <c:pt idx="8951">
                  <c:v>0</c:v>
                </c:pt>
                <c:pt idx="8952">
                  <c:v>0</c:v>
                </c:pt>
                <c:pt idx="8953">
                  <c:v>0</c:v>
                </c:pt>
                <c:pt idx="8954">
                  <c:v>0</c:v>
                </c:pt>
                <c:pt idx="8955">
                  <c:v>0</c:v>
                </c:pt>
                <c:pt idx="8956">
                  <c:v>0</c:v>
                </c:pt>
                <c:pt idx="8957">
                  <c:v>0</c:v>
                </c:pt>
                <c:pt idx="8958">
                  <c:v>0</c:v>
                </c:pt>
                <c:pt idx="8959">
                  <c:v>0</c:v>
                </c:pt>
                <c:pt idx="8960">
                  <c:v>0</c:v>
                </c:pt>
                <c:pt idx="8961">
                  <c:v>0</c:v>
                </c:pt>
                <c:pt idx="8962">
                  <c:v>0</c:v>
                </c:pt>
                <c:pt idx="8963">
                  <c:v>0</c:v>
                </c:pt>
                <c:pt idx="8964">
                  <c:v>0</c:v>
                </c:pt>
                <c:pt idx="8965">
                  <c:v>0</c:v>
                </c:pt>
                <c:pt idx="8966">
                  <c:v>0</c:v>
                </c:pt>
                <c:pt idx="8967">
                  <c:v>0</c:v>
                </c:pt>
                <c:pt idx="8968">
                  <c:v>0</c:v>
                </c:pt>
                <c:pt idx="8969">
                  <c:v>0</c:v>
                </c:pt>
                <c:pt idx="8970">
                  <c:v>0</c:v>
                </c:pt>
                <c:pt idx="8971">
                  <c:v>0</c:v>
                </c:pt>
                <c:pt idx="8972">
                  <c:v>0</c:v>
                </c:pt>
                <c:pt idx="8973">
                  <c:v>0</c:v>
                </c:pt>
                <c:pt idx="8974">
                  <c:v>0</c:v>
                </c:pt>
                <c:pt idx="8975">
                  <c:v>0</c:v>
                </c:pt>
                <c:pt idx="8976">
                  <c:v>0</c:v>
                </c:pt>
                <c:pt idx="8977">
                  <c:v>0</c:v>
                </c:pt>
                <c:pt idx="8978">
                  <c:v>0</c:v>
                </c:pt>
                <c:pt idx="8979">
                  <c:v>0</c:v>
                </c:pt>
                <c:pt idx="8980">
                  <c:v>0</c:v>
                </c:pt>
                <c:pt idx="8981">
                  <c:v>0</c:v>
                </c:pt>
                <c:pt idx="8982">
                  <c:v>0</c:v>
                </c:pt>
                <c:pt idx="8983">
                  <c:v>0</c:v>
                </c:pt>
                <c:pt idx="8984">
                  <c:v>0</c:v>
                </c:pt>
                <c:pt idx="8985">
                  <c:v>0</c:v>
                </c:pt>
                <c:pt idx="8986">
                  <c:v>0</c:v>
                </c:pt>
                <c:pt idx="8987">
                  <c:v>0</c:v>
                </c:pt>
                <c:pt idx="8988">
                  <c:v>0</c:v>
                </c:pt>
                <c:pt idx="8989">
                  <c:v>0</c:v>
                </c:pt>
                <c:pt idx="8990">
                  <c:v>0</c:v>
                </c:pt>
                <c:pt idx="8991">
                  <c:v>0</c:v>
                </c:pt>
                <c:pt idx="8992">
                  <c:v>0</c:v>
                </c:pt>
                <c:pt idx="8993">
                  <c:v>0</c:v>
                </c:pt>
                <c:pt idx="8994">
                  <c:v>0</c:v>
                </c:pt>
                <c:pt idx="8995">
                  <c:v>0</c:v>
                </c:pt>
                <c:pt idx="8996">
                  <c:v>0</c:v>
                </c:pt>
                <c:pt idx="8997">
                  <c:v>0</c:v>
                </c:pt>
                <c:pt idx="8998">
                  <c:v>0</c:v>
                </c:pt>
                <c:pt idx="8999">
                  <c:v>0</c:v>
                </c:pt>
                <c:pt idx="9000">
                  <c:v>100</c:v>
                </c:pt>
                <c:pt idx="9001">
                  <c:v>100</c:v>
                </c:pt>
                <c:pt idx="9002">
                  <c:v>100</c:v>
                </c:pt>
                <c:pt idx="9003">
                  <c:v>100</c:v>
                </c:pt>
                <c:pt idx="9004">
                  <c:v>100</c:v>
                </c:pt>
                <c:pt idx="9005">
                  <c:v>100</c:v>
                </c:pt>
                <c:pt idx="9006">
                  <c:v>100</c:v>
                </c:pt>
                <c:pt idx="9007">
                  <c:v>100</c:v>
                </c:pt>
                <c:pt idx="9008">
                  <c:v>100</c:v>
                </c:pt>
                <c:pt idx="9009">
                  <c:v>100</c:v>
                </c:pt>
                <c:pt idx="9010">
                  <c:v>100</c:v>
                </c:pt>
                <c:pt idx="9011">
                  <c:v>100</c:v>
                </c:pt>
                <c:pt idx="9012">
                  <c:v>100</c:v>
                </c:pt>
                <c:pt idx="9013">
                  <c:v>100</c:v>
                </c:pt>
                <c:pt idx="9014">
                  <c:v>100</c:v>
                </c:pt>
                <c:pt idx="9015">
                  <c:v>100</c:v>
                </c:pt>
                <c:pt idx="9016">
                  <c:v>100</c:v>
                </c:pt>
                <c:pt idx="9017">
                  <c:v>100</c:v>
                </c:pt>
                <c:pt idx="9018">
                  <c:v>100</c:v>
                </c:pt>
                <c:pt idx="9019">
                  <c:v>100</c:v>
                </c:pt>
                <c:pt idx="9020">
                  <c:v>100</c:v>
                </c:pt>
                <c:pt idx="9021">
                  <c:v>100</c:v>
                </c:pt>
                <c:pt idx="9022">
                  <c:v>100</c:v>
                </c:pt>
                <c:pt idx="9023">
                  <c:v>100</c:v>
                </c:pt>
                <c:pt idx="9024">
                  <c:v>97</c:v>
                </c:pt>
                <c:pt idx="9025">
                  <c:v>95</c:v>
                </c:pt>
                <c:pt idx="9026">
                  <c:v>89</c:v>
                </c:pt>
                <c:pt idx="9027">
                  <c:v>86</c:v>
                </c:pt>
                <c:pt idx="9028">
                  <c:v>78</c:v>
                </c:pt>
                <c:pt idx="9029">
                  <c:v>61</c:v>
                </c:pt>
                <c:pt idx="9030">
                  <c:v>56</c:v>
                </c:pt>
                <c:pt idx="9031">
                  <c:v>35</c:v>
                </c:pt>
                <c:pt idx="9032">
                  <c:v>32</c:v>
                </c:pt>
                <c:pt idx="9033">
                  <c:v>24</c:v>
                </c:pt>
                <c:pt idx="9034">
                  <c:v>19</c:v>
                </c:pt>
                <c:pt idx="9035">
                  <c:v>9</c:v>
                </c:pt>
                <c:pt idx="9036">
                  <c:v>6</c:v>
                </c:pt>
                <c:pt idx="9037">
                  <c:v>4</c:v>
                </c:pt>
                <c:pt idx="9038">
                  <c:v>3</c:v>
                </c:pt>
                <c:pt idx="9039">
                  <c:v>0</c:v>
                </c:pt>
                <c:pt idx="9040">
                  <c:v>0</c:v>
                </c:pt>
                <c:pt idx="9041">
                  <c:v>0</c:v>
                </c:pt>
                <c:pt idx="9042">
                  <c:v>0</c:v>
                </c:pt>
                <c:pt idx="9043">
                  <c:v>0</c:v>
                </c:pt>
                <c:pt idx="9044">
                  <c:v>0</c:v>
                </c:pt>
                <c:pt idx="9045">
                  <c:v>0</c:v>
                </c:pt>
                <c:pt idx="9046">
                  <c:v>0</c:v>
                </c:pt>
                <c:pt idx="9047">
                  <c:v>0</c:v>
                </c:pt>
                <c:pt idx="9048">
                  <c:v>0</c:v>
                </c:pt>
                <c:pt idx="9049">
                  <c:v>0</c:v>
                </c:pt>
                <c:pt idx="9050">
                  <c:v>0</c:v>
                </c:pt>
                <c:pt idx="9051">
                  <c:v>0</c:v>
                </c:pt>
                <c:pt idx="9052">
                  <c:v>0</c:v>
                </c:pt>
                <c:pt idx="9053">
                  <c:v>0</c:v>
                </c:pt>
                <c:pt idx="9054">
                  <c:v>0</c:v>
                </c:pt>
                <c:pt idx="9055">
                  <c:v>0</c:v>
                </c:pt>
                <c:pt idx="9056">
                  <c:v>0</c:v>
                </c:pt>
                <c:pt idx="9057">
                  <c:v>0</c:v>
                </c:pt>
                <c:pt idx="9058">
                  <c:v>0</c:v>
                </c:pt>
                <c:pt idx="9059">
                  <c:v>0</c:v>
                </c:pt>
                <c:pt idx="9060">
                  <c:v>0</c:v>
                </c:pt>
                <c:pt idx="9061">
                  <c:v>0</c:v>
                </c:pt>
                <c:pt idx="9062">
                  <c:v>0</c:v>
                </c:pt>
                <c:pt idx="9063">
                  <c:v>0</c:v>
                </c:pt>
                <c:pt idx="9064">
                  <c:v>0</c:v>
                </c:pt>
                <c:pt idx="9065">
                  <c:v>0</c:v>
                </c:pt>
                <c:pt idx="9066">
                  <c:v>0</c:v>
                </c:pt>
                <c:pt idx="9067">
                  <c:v>0</c:v>
                </c:pt>
                <c:pt idx="9068">
                  <c:v>0</c:v>
                </c:pt>
                <c:pt idx="9069">
                  <c:v>0</c:v>
                </c:pt>
                <c:pt idx="9070">
                  <c:v>0</c:v>
                </c:pt>
                <c:pt idx="9071">
                  <c:v>0</c:v>
                </c:pt>
                <c:pt idx="9072">
                  <c:v>0</c:v>
                </c:pt>
                <c:pt idx="9073">
                  <c:v>0</c:v>
                </c:pt>
                <c:pt idx="9074">
                  <c:v>0</c:v>
                </c:pt>
                <c:pt idx="9075">
                  <c:v>0</c:v>
                </c:pt>
                <c:pt idx="9076">
                  <c:v>0</c:v>
                </c:pt>
                <c:pt idx="9077">
                  <c:v>0</c:v>
                </c:pt>
                <c:pt idx="9078">
                  <c:v>0</c:v>
                </c:pt>
                <c:pt idx="9079">
                  <c:v>0</c:v>
                </c:pt>
                <c:pt idx="9080">
                  <c:v>0</c:v>
                </c:pt>
                <c:pt idx="9081">
                  <c:v>0</c:v>
                </c:pt>
                <c:pt idx="9082">
                  <c:v>0</c:v>
                </c:pt>
                <c:pt idx="9083">
                  <c:v>0</c:v>
                </c:pt>
                <c:pt idx="9084">
                  <c:v>0</c:v>
                </c:pt>
                <c:pt idx="9085">
                  <c:v>0</c:v>
                </c:pt>
                <c:pt idx="9086">
                  <c:v>0</c:v>
                </c:pt>
                <c:pt idx="9087">
                  <c:v>0</c:v>
                </c:pt>
                <c:pt idx="9088">
                  <c:v>0</c:v>
                </c:pt>
                <c:pt idx="9089">
                  <c:v>0</c:v>
                </c:pt>
                <c:pt idx="9090">
                  <c:v>0</c:v>
                </c:pt>
                <c:pt idx="9091">
                  <c:v>0</c:v>
                </c:pt>
                <c:pt idx="9092">
                  <c:v>0</c:v>
                </c:pt>
                <c:pt idx="9093">
                  <c:v>0</c:v>
                </c:pt>
                <c:pt idx="9094">
                  <c:v>0</c:v>
                </c:pt>
                <c:pt idx="9095">
                  <c:v>0</c:v>
                </c:pt>
                <c:pt idx="9096">
                  <c:v>0</c:v>
                </c:pt>
                <c:pt idx="9097">
                  <c:v>0</c:v>
                </c:pt>
                <c:pt idx="9098">
                  <c:v>0</c:v>
                </c:pt>
                <c:pt idx="9099">
                  <c:v>0</c:v>
                </c:pt>
                <c:pt idx="9100">
                  <c:v>100</c:v>
                </c:pt>
                <c:pt idx="9101">
                  <c:v>100</c:v>
                </c:pt>
                <c:pt idx="9102">
                  <c:v>100</c:v>
                </c:pt>
                <c:pt idx="9103">
                  <c:v>100</c:v>
                </c:pt>
                <c:pt idx="9104">
                  <c:v>100</c:v>
                </c:pt>
                <c:pt idx="9105">
                  <c:v>100</c:v>
                </c:pt>
                <c:pt idx="9106">
                  <c:v>100</c:v>
                </c:pt>
                <c:pt idx="9107">
                  <c:v>100</c:v>
                </c:pt>
                <c:pt idx="9108">
                  <c:v>100</c:v>
                </c:pt>
                <c:pt idx="9109">
                  <c:v>100</c:v>
                </c:pt>
                <c:pt idx="9110">
                  <c:v>100</c:v>
                </c:pt>
                <c:pt idx="9111">
                  <c:v>100</c:v>
                </c:pt>
                <c:pt idx="9112">
                  <c:v>100</c:v>
                </c:pt>
                <c:pt idx="9113">
                  <c:v>100</c:v>
                </c:pt>
                <c:pt idx="9114">
                  <c:v>100</c:v>
                </c:pt>
                <c:pt idx="9115">
                  <c:v>100</c:v>
                </c:pt>
                <c:pt idx="9116">
                  <c:v>100</c:v>
                </c:pt>
                <c:pt idx="9117">
                  <c:v>100</c:v>
                </c:pt>
                <c:pt idx="9118">
                  <c:v>100</c:v>
                </c:pt>
                <c:pt idx="9119">
                  <c:v>100</c:v>
                </c:pt>
                <c:pt idx="9120">
                  <c:v>100</c:v>
                </c:pt>
                <c:pt idx="9121">
                  <c:v>100</c:v>
                </c:pt>
                <c:pt idx="9122">
                  <c:v>99</c:v>
                </c:pt>
                <c:pt idx="9123">
                  <c:v>99</c:v>
                </c:pt>
                <c:pt idx="9124">
                  <c:v>97</c:v>
                </c:pt>
                <c:pt idx="9125">
                  <c:v>96</c:v>
                </c:pt>
                <c:pt idx="9126">
                  <c:v>91</c:v>
                </c:pt>
                <c:pt idx="9127">
                  <c:v>82</c:v>
                </c:pt>
                <c:pt idx="9128">
                  <c:v>80</c:v>
                </c:pt>
                <c:pt idx="9129">
                  <c:v>70</c:v>
                </c:pt>
                <c:pt idx="9130">
                  <c:v>58</c:v>
                </c:pt>
                <c:pt idx="9131">
                  <c:v>43</c:v>
                </c:pt>
                <c:pt idx="9132">
                  <c:v>34</c:v>
                </c:pt>
                <c:pt idx="9133">
                  <c:v>27</c:v>
                </c:pt>
                <c:pt idx="9134">
                  <c:v>18</c:v>
                </c:pt>
                <c:pt idx="9135">
                  <c:v>10</c:v>
                </c:pt>
                <c:pt idx="9136">
                  <c:v>5</c:v>
                </c:pt>
                <c:pt idx="9137">
                  <c:v>3</c:v>
                </c:pt>
                <c:pt idx="9138">
                  <c:v>2</c:v>
                </c:pt>
                <c:pt idx="9139">
                  <c:v>2</c:v>
                </c:pt>
                <c:pt idx="9140">
                  <c:v>0</c:v>
                </c:pt>
                <c:pt idx="9141">
                  <c:v>0</c:v>
                </c:pt>
                <c:pt idx="9142">
                  <c:v>0</c:v>
                </c:pt>
                <c:pt idx="9143">
                  <c:v>0</c:v>
                </c:pt>
                <c:pt idx="9144">
                  <c:v>0</c:v>
                </c:pt>
                <c:pt idx="9145">
                  <c:v>0</c:v>
                </c:pt>
                <c:pt idx="9146">
                  <c:v>0</c:v>
                </c:pt>
                <c:pt idx="9147">
                  <c:v>0</c:v>
                </c:pt>
                <c:pt idx="9148">
                  <c:v>0</c:v>
                </c:pt>
                <c:pt idx="9149">
                  <c:v>0</c:v>
                </c:pt>
                <c:pt idx="9150">
                  <c:v>0</c:v>
                </c:pt>
                <c:pt idx="9151">
                  <c:v>0</c:v>
                </c:pt>
                <c:pt idx="9152">
                  <c:v>0</c:v>
                </c:pt>
                <c:pt idx="9153">
                  <c:v>0</c:v>
                </c:pt>
                <c:pt idx="9154">
                  <c:v>0</c:v>
                </c:pt>
                <c:pt idx="9155">
                  <c:v>0</c:v>
                </c:pt>
                <c:pt idx="9156">
                  <c:v>0</c:v>
                </c:pt>
                <c:pt idx="9157">
                  <c:v>0</c:v>
                </c:pt>
                <c:pt idx="9158">
                  <c:v>0</c:v>
                </c:pt>
                <c:pt idx="9159">
                  <c:v>0</c:v>
                </c:pt>
                <c:pt idx="9160">
                  <c:v>0</c:v>
                </c:pt>
                <c:pt idx="9161">
                  <c:v>0</c:v>
                </c:pt>
                <c:pt idx="9162">
                  <c:v>0</c:v>
                </c:pt>
                <c:pt idx="9163">
                  <c:v>0</c:v>
                </c:pt>
                <c:pt idx="9164">
                  <c:v>0</c:v>
                </c:pt>
                <c:pt idx="9165">
                  <c:v>0</c:v>
                </c:pt>
                <c:pt idx="9166">
                  <c:v>0</c:v>
                </c:pt>
                <c:pt idx="9167">
                  <c:v>0</c:v>
                </c:pt>
                <c:pt idx="9168">
                  <c:v>0</c:v>
                </c:pt>
                <c:pt idx="9169">
                  <c:v>0</c:v>
                </c:pt>
                <c:pt idx="9170">
                  <c:v>0</c:v>
                </c:pt>
                <c:pt idx="9171">
                  <c:v>0</c:v>
                </c:pt>
                <c:pt idx="9172">
                  <c:v>0</c:v>
                </c:pt>
                <c:pt idx="9173">
                  <c:v>0</c:v>
                </c:pt>
                <c:pt idx="9174">
                  <c:v>0</c:v>
                </c:pt>
                <c:pt idx="9175">
                  <c:v>0</c:v>
                </c:pt>
                <c:pt idx="9176">
                  <c:v>0</c:v>
                </c:pt>
                <c:pt idx="9177">
                  <c:v>0</c:v>
                </c:pt>
                <c:pt idx="9178">
                  <c:v>0</c:v>
                </c:pt>
                <c:pt idx="9179">
                  <c:v>0</c:v>
                </c:pt>
                <c:pt idx="9180">
                  <c:v>0</c:v>
                </c:pt>
                <c:pt idx="9181">
                  <c:v>0</c:v>
                </c:pt>
                <c:pt idx="9182">
                  <c:v>0</c:v>
                </c:pt>
                <c:pt idx="9183">
                  <c:v>0</c:v>
                </c:pt>
                <c:pt idx="9184">
                  <c:v>0</c:v>
                </c:pt>
                <c:pt idx="9185">
                  <c:v>0</c:v>
                </c:pt>
                <c:pt idx="9186">
                  <c:v>0</c:v>
                </c:pt>
                <c:pt idx="9187">
                  <c:v>0</c:v>
                </c:pt>
                <c:pt idx="9188">
                  <c:v>0</c:v>
                </c:pt>
                <c:pt idx="9189">
                  <c:v>0</c:v>
                </c:pt>
                <c:pt idx="9190">
                  <c:v>0</c:v>
                </c:pt>
                <c:pt idx="9191">
                  <c:v>0</c:v>
                </c:pt>
                <c:pt idx="9192">
                  <c:v>0</c:v>
                </c:pt>
                <c:pt idx="9193">
                  <c:v>0</c:v>
                </c:pt>
                <c:pt idx="9194">
                  <c:v>0</c:v>
                </c:pt>
                <c:pt idx="9195">
                  <c:v>0</c:v>
                </c:pt>
                <c:pt idx="9196">
                  <c:v>0</c:v>
                </c:pt>
                <c:pt idx="9197">
                  <c:v>0</c:v>
                </c:pt>
                <c:pt idx="9198">
                  <c:v>0</c:v>
                </c:pt>
                <c:pt idx="9199">
                  <c:v>0</c:v>
                </c:pt>
                <c:pt idx="9200">
                  <c:v>100</c:v>
                </c:pt>
                <c:pt idx="9201">
                  <c:v>100</c:v>
                </c:pt>
                <c:pt idx="9202">
                  <c:v>100</c:v>
                </c:pt>
                <c:pt idx="9203">
                  <c:v>100</c:v>
                </c:pt>
                <c:pt idx="9204">
                  <c:v>100</c:v>
                </c:pt>
                <c:pt idx="9205">
                  <c:v>100</c:v>
                </c:pt>
                <c:pt idx="9206">
                  <c:v>100</c:v>
                </c:pt>
                <c:pt idx="9207">
                  <c:v>100</c:v>
                </c:pt>
                <c:pt idx="9208">
                  <c:v>100</c:v>
                </c:pt>
                <c:pt idx="9209">
                  <c:v>100</c:v>
                </c:pt>
                <c:pt idx="9210">
                  <c:v>100</c:v>
                </c:pt>
                <c:pt idx="9211">
                  <c:v>100</c:v>
                </c:pt>
                <c:pt idx="9212">
                  <c:v>100</c:v>
                </c:pt>
                <c:pt idx="9213">
                  <c:v>100</c:v>
                </c:pt>
                <c:pt idx="9214">
                  <c:v>100</c:v>
                </c:pt>
                <c:pt idx="9215">
                  <c:v>100</c:v>
                </c:pt>
                <c:pt idx="9216">
                  <c:v>100</c:v>
                </c:pt>
                <c:pt idx="9217">
                  <c:v>100</c:v>
                </c:pt>
                <c:pt idx="9218">
                  <c:v>100</c:v>
                </c:pt>
                <c:pt idx="9219">
                  <c:v>100</c:v>
                </c:pt>
                <c:pt idx="9220">
                  <c:v>100</c:v>
                </c:pt>
                <c:pt idx="9221">
                  <c:v>100</c:v>
                </c:pt>
                <c:pt idx="9222">
                  <c:v>100</c:v>
                </c:pt>
                <c:pt idx="9223">
                  <c:v>99</c:v>
                </c:pt>
                <c:pt idx="9224">
                  <c:v>98</c:v>
                </c:pt>
                <c:pt idx="9225">
                  <c:v>96</c:v>
                </c:pt>
                <c:pt idx="9226">
                  <c:v>93</c:v>
                </c:pt>
                <c:pt idx="9227">
                  <c:v>83</c:v>
                </c:pt>
                <c:pt idx="9228">
                  <c:v>81</c:v>
                </c:pt>
                <c:pt idx="9229">
                  <c:v>71</c:v>
                </c:pt>
                <c:pt idx="9230">
                  <c:v>73</c:v>
                </c:pt>
                <c:pt idx="9231">
                  <c:v>49</c:v>
                </c:pt>
                <c:pt idx="9232">
                  <c:v>32</c:v>
                </c:pt>
                <c:pt idx="9233">
                  <c:v>32</c:v>
                </c:pt>
                <c:pt idx="9234">
                  <c:v>21</c:v>
                </c:pt>
                <c:pt idx="9235">
                  <c:v>15</c:v>
                </c:pt>
                <c:pt idx="9236">
                  <c:v>10</c:v>
                </c:pt>
                <c:pt idx="9237">
                  <c:v>3</c:v>
                </c:pt>
                <c:pt idx="9238">
                  <c:v>5</c:v>
                </c:pt>
                <c:pt idx="9239">
                  <c:v>2</c:v>
                </c:pt>
                <c:pt idx="9240">
                  <c:v>2</c:v>
                </c:pt>
                <c:pt idx="9241">
                  <c:v>0</c:v>
                </c:pt>
                <c:pt idx="9242">
                  <c:v>1</c:v>
                </c:pt>
                <c:pt idx="9243">
                  <c:v>0</c:v>
                </c:pt>
                <c:pt idx="9244">
                  <c:v>0</c:v>
                </c:pt>
                <c:pt idx="9245">
                  <c:v>0</c:v>
                </c:pt>
                <c:pt idx="9246">
                  <c:v>0</c:v>
                </c:pt>
                <c:pt idx="9247">
                  <c:v>0</c:v>
                </c:pt>
                <c:pt idx="9248">
                  <c:v>0</c:v>
                </c:pt>
                <c:pt idx="9249">
                  <c:v>0</c:v>
                </c:pt>
                <c:pt idx="9250">
                  <c:v>0</c:v>
                </c:pt>
                <c:pt idx="9251">
                  <c:v>0</c:v>
                </c:pt>
                <c:pt idx="9252">
                  <c:v>0</c:v>
                </c:pt>
                <c:pt idx="9253">
                  <c:v>0</c:v>
                </c:pt>
                <c:pt idx="9254">
                  <c:v>0</c:v>
                </c:pt>
                <c:pt idx="9255">
                  <c:v>0</c:v>
                </c:pt>
                <c:pt idx="9256">
                  <c:v>0</c:v>
                </c:pt>
                <c:pt idx="9257">
                  <c:v>0</c:v>
                </c:pt>
                <c:pt idx="9258">
                  <c:v>0</c:v>
                </c:pt>
                <c:pt idx="9259">
                  <c:v>0</c:v>
                </c:pt>
                <c:pt idx="9260">
                  <c:v>0</c:v>
                </c:pt>
                <c:pt idx="9261">
                  <c:v>0</c:v>
                </c:pt>
                <c:pt idx="9262">
                  <c:v>0</c:v>
                </c:pt>
                <c:pt idx="9263">
                  <c:v>0</c:v>
                </c:pt>
                <c:pt idx="9264">
                  <c:v>0</c:v>
                </c:pt>
                <c:pt idx="9265">
                  <c:v>0</c:v>
                </c:pt>
                <c:pt idx="9266">
                  <c:v>0</c:v>
                </c:pt>
                <c:pt idx="9267">
                  <c:v>0</c:v>
                </c:pt>
                <c:pt idx="9268">
                  <c:v>0</c:v>
                </c:pt>
                <c:pt idx="9269">
                  <c:v>0</c:v>
                </c:pt>
                <c:pt idx="9270">
                  <c:v>0</c:v>
                </c:pt>
                <c:pt idx="9271">
                  <c:v>0</c:v>
                </c:pt>
                <c:pt idx="9272">
                  <c:v>0</c:v>
                </c:pt>
                <c:pt idx="9273">
                  <c:v>0</c:v>
                </c:pt>
                <c:pt idx="9274">
                  <c:v>0</c:v>
                </c:pt>
                <c:pt idx="9275">
                  <c:v>0</c:v>
                </c:pt>
                <c:pt idx="9276">
                  <c:v>0</c:v>
                </c:pt>
                <c:pt idx="9277">
                  <c:v>0</c:v>
                </c:pt>
                <c:pt idx="9278">
                  <c:v>0</c:v>
                </c:pt>
                <c:pt idx="9279">
                  <c:v>0</c:v>
                </c:pt>
                <c:pt idx="9280">
                  <c:v>0</c:v>
                </c:pt>
                <c:pt idx="9281">
                  <c:v>0</c:v>
                </c:pt>
                <c:pt idx="9282">
                  <c:v>0</c:v>
                </c:pt>
                <c:pt idx="9283">
                  <c:v>0</c:v>
                </c:pt>
                <c:pt idx="9284">
                  <c:v>0</c:v>
                </c:pt>
                <c:pt idx="9285">
                  <c:v>0</c:v>
                </c:pt>
                <c:pt idx="9286">
                  <c:v>0</c:v>
                </c:pt>
                <c:pt idx="9287">
                  <c:v>0</c:v>
                </c:pt>
                <c:pt idx="9288">
                  <c:v>0</c:v>
                </c:pt>
                <c:pt idx="9289">
                  <c:v>0</c:v>
                </c:pt>
                <c:pt idx="9290">
                  <c:v>0</c:v>
                </c:pt>
                <c:pt idx="9291">
                  <c:v>0</c:v>
                </c:pt>
                <c:pt idx="9292">
                  <c:v>0</c:v>
                </c:pt>
                <c:pt idx="9293">
                  <c:v>0</c:v>
                </c:pt>
                <c:pt idx="9294">
                  <c:v>0</c:v>
                </c:pt>
                <c:pt idx="9295">
                  <c:v>0</c:v>
                </c:pt>
                <c:pt idx="9296">
                  <c:v>0</c:v>
                </c:pt>
                <c:pt idx="9297">
                  <c:v>0</c:v>
                </c:pt>
                <c:pt idx="9298">
                  <c:v>0</c:v>
                </c:pt>
                <c:pt idx="9299">
                  <c:v>0</c:v>
                </c:pt>
                <c:pt idx="9300">
                  <c:v>100</c:v>
                </c:pt>
                <c:pt idx="9301">
                  <c:v>100</c:v>
                </c:pt>
                <c:pt idx="9302">
                  <c:v>100</c:v>
                </c:pt>
                <c:pt idx="9303">
                  <c:v>100</c:v>
                </c:pt>
                <c:pt idx="9304">
                  <c:v>100</c:v>
                </c:pt>
                <c:pt idx="9305">
                  <c:v>100</c:v>
                </c:pt>
                <c:pt idx="9306">
                  <c:v>100</c:v>
                </c:pt>
                <c:pt idx="9307">
                  <c:v>100</c:v>
                </c:pt>
                <c:pt idx="9308">
                  <c:v>100</c:v>
                </c:pt>
                <c:pt idx="9309">
                  <c:v>100</c:v>
                </c:pt>
                <c:pt idx="9310">
                  <c:v>100</c:v>
                </c:pt>
                <c:pt idx="9311">
                  <c:v>100</c:v>
                </c:pt>
                <c:pt idx="9312">
                  <c:v>100</c:v>
                </c:pt>
                <c:pt idx="9313">
                  <c:v>100</c:v>
                </c:pt>
                <c:pt idx="9314">
                  <c:v>100</c:v>
                </c:pt>
                <c:pt idx="9315">
                  <c:v>100</c:v>
                </c:pt>
                <c:pt idx="9316">
                  <c:v>100</c:v>
                </c:pt>
                <c:pt idx="9317">
                  <c:v>100</c:v>
                </c:pt>
                <c:pt idx="9318">
                  <c:v>100</c:v>
                </c:pt>
                <c:pt idx="9319">
                  <c:v>100</c:v>
                </c:pt>
                <c:pt idx="9320">
                  <c:v>100</c:v>
                </c:pt>
                <c:pt idx="9321">
                  <c:v>100</c:v>
                </c:pt>
                <c:pt idx="9322">
                  <c:v>100</c:v>
                </c:pt>
                <c:pt idx="9323">
                  <c:v>100</c:v>
                </c:pt>
                <c:pt idx="9324">
                  <c:v>98</c:v>
                </c:pt>
                <c:pt idx="9325">
                  <c:v>96</c:v>
                </c:pt>
                <c:pt idx="9326">
                  <c:v>97</c:v>
                </c:pt>
                <c:pt idx="9327">
                  <c:v>90</c:v>
                </c:pt>
                <c:pt idx="9328">
                  <c:v>86</c:v>
                </c:pt>
                <c:pt idx="9329">
                  <c:v>64</c:v>
                </c:pt>
                <c:pt idx="9330">
                  <c:v>68</c:v>
                </c:pt>
                <c:pt idx="9331">
                  <c:v>59</c:v>
                </c:pt>
                <c:pt idx="9332">
                  <c:v>42</c:v>
                </c:pt>
                <c:pt idx="9333">
                  <c:v>32</c:v>
                </c:pt>
                <c:pt idx="9334">
                  <c:v>23</c:v>
                </c:pt>
                <c:pt idx="9335">
                  <c:v>18</c:v>
                </c:pt>
                <c:pt idx="9336">
                  <c:v>11</c:v>
                </c:pt>
                <c:pt idx="9337">
                  <c:v>7</c:v>
                </c:pt>
                <c:pt idx="9338">
                  <c:v>6</c:v>
                </c:pt>
                <c:pt idx="9339">
                  <c:v>2</c:v>
                </c:pt>
                <c:pt idx="9340">
                  <c:v>2</c:v>
                </c:pt>
                <c:pt idx="9341">
                  <c:v>0</c:v>
                </c:pt>
                <c:pt idx="9342">
                  <c:v>1</c:v>
                </c:pt>
                <c:pt idx="9343">
                  <c:v>0</c:v>
                </c:pt>
                <c:pt idx="9344">
                  <c:v>0</c:v>
                </c:pt>
                <c:pt idx="9345">
                  <c:v>0</c:v>
                </c:pt>
                <c:pt idx="9346">
                  <c:v>0</c:v>
                </c:pt>
                <c:pt idx="9347">
                  <c:v>0</c:v>
                </c:pt>
                <c:pt idx="9348">
                  <c:v>0</c:v>
                </c:pt>
                <c:pt idx="9349">
                  <c:v>0</c:v>
                </c:pt>
                <c:pt idx="9350">
                  <c:v>0</c:v>
                </c:pt>
                <c:pt idx="9351">
                  <c:v>0</c:v>
                </c:pt>
                <c:pt idx="9352">
                  <c:v>0</c:v>
                </c:pt>
                <c:pt idx="9353">
                  <c:v>0</c:v>
                </c:pt>
                <c:pt idx="9354">
                  <c:v>0</c:v>
                </c:pt>
                <c:pt idx="9355">
                  <c:v>0</c:v>
                </c:pt>
                <c:pt idx="9356">
                  <c:v>0</c:v>
                </c:pt>
                <c:pt idx="9357">
                  <c:v>0</c:v>
                </c:pt>
                <c:pt idx="9358">
                  <c:v>0</c:v>
                </c:pt>
                <c:pt idx="9359">
                  <c:v>0</c:v>
                </c:pt>
                <c:pt idx="9360">
                  <c:v>0</c:v>
                </c:pt>
                <c:pt idx="9361">
                  <c:v>0</c:v>
                </c:pt>
                <c:pt idx="9362">
                  <c:v>0</c:v>
                </c:pt>
                <c:pt idx="9363">
                  <c:v>0</c:v>
                </c:pt>
                <c:pt idx="9364">
                  <c:v>0</c:v>
                </c:pt>
                <c:pt idx="9365">
                  <c:v>0</c:v>
                </c:pt>
                <c:pt idx="9366">
                  <c:v>0</c:v>
                </c:pt>
                <c:pt idx="9367">
                  <c:v>0</c:v>
                </c:pt>
                <c:pt idx="9368">
                  <c:v>0</c:v>
                </c:pt>
                <c:pt idx="9369">
                  <c:v>0</c:v>
                </c:pt>
                <c:pt idx="9370">
                  <c:v>0</c:v>
                </c:pt>
                <c:pt idx="9371">
                  <c:v>0</c:v>
                </c:pt>
                <c:pt idx="9372">
                  <c:v>0</c:v>
                </c:pt>
                <c:pt idx="9373">
                  <c:v>0</c:v>
                </c:pt>
                <c:pt idx="9374">
                  <c:v>0</c:v>
                </c:pt>
                <c:pt idx="9375">
                  <c:v>0</c:v>
                </c:pt>
                <c:pt idx="9376">
                  <c:v>0</c:v>
                </c:pt>
                <c:pt idx="9377">
                  <c:v>0</c:v>
                </c:pt>
                <c:pt idx="9378">
                  <c:v>0</c:v>
                </c:pt>
                <c:pt idx="9379">
                  <c:v>0</c:v>
                </c:pt>
                <c:pt idx="9380">
                  <c:v>0</c:v>
                </c:pt>
                <c:pt idx="9381">
                  <c:v>0</c:v>
                </c:pt>
                <c:pt idx="9382">
                  <c:v>0</c:v>
                </c:pt>
                <c:pt idx="9383">
                  <c:v>0</c:v>
                </c:pt>
                <c:pt idx="9384">
                  <c:v>0</c:v>
                </c:pt>
                <c:pt idx="9385">
                  <c:v>0</c:v>
                </c:pt>
                <c:pt idx="9386">
                  <c:v>0</c:v>
                </c:pt>
                <c:pt idx="9387">
                  <c:v>0</c:v>
                </c:pt>
                <c:pt idx="9388">
                  <c:v>0</c:v>
                </c:pt>
                <c:pt idx="9389">
                  <c:v>0</c:v>
                </c:pt>
                <c:pt idx="9390">
                  <c:v>0</c:v>
                </c:pt>
                <c:pt idx="9391">
                  <c:v>0</c:v>
                </c:pt>
                <c:pt idx="9392">
                  <c:v>0</c:v>
                </c:pt>
                <c:pt idx="9393">
                  <c:v>0</c:v>
                </c:pt>
                <c:pt idx="9394">
                  <c:v>0</c:v>
                </c:pt>
                <c:pt idx="9395">
                  <c:v>0</c:v>
                </c:pt>
                <c:pt idx="9396">
                  <c:v>0</c:v>
                </c:pt>
                <c:pt idx="9397">
                  <c:v>0</c:v>
                </c:pt>
                <c:pt idx="9398">
                  <c:v>0</c:v>
                </c:pt>
                <c:pt idx="9399">
                  <c:v>0</c:v>
                </c:pt>
                <c:pt idx="9400">
                  <c:v>100</c:v>
                </c:pt>
                <c:pt idx="9401">
                  <c:v>100</c:v>
                </c:pt>
                <c:pt idx="9402">
                  <c:v>100</c:v>
                </c:pt>
                <c:pt idx="9403">
                  <c:v>100</c:v>
                </c:pt>
                <c:pt idx="9404">
                  <c:v>100</c:v>
                </c:pt>
                <c:pt idx="9405">
                  <c:v>100</c:v>
                </c:pt>
                <c:pt idx="9406">
                  <c:v>100</c:v>
                </c:pt>
                <c:pt idx="9407">
                  <c:v>100</c:v>
                </c:pt>
                <c:pt idx="9408">
                  <c:v>100</c:v>
                </c:pt>
                <c:pt idx="9409">
                  <c:v>100</c:v>
                </c:pt>
                <c:pt idx="9410">
                  <c:v>100</c:v>
                </c:pt>
                <c:pt idx="9411">
                  <c:v>100</c:v>
                </c:pt>
                <c:pt idx="9412">
                  <c:v>100</c:v>
                </c:pt>
                <c:pt idx="9413">
                  <c:v>100</c:v>
                </c:pt>
                <c:pt idx="9414">
                  <c:v>100</c:v>
                </c:pt>
                <c:pt idx="9415">
                  <c:v>100</c:v>
                </c:pt>
                <c:pt idx="9416">
                  <c:v>100</c:v>
                </c:pt>
                <c:pt idx="9417">
                  <c:v>100</c:v>
                </c:pt>
                <c:pt idx="9418">
                  <c:v>100</c:v>
                </c:pt>
                <c:pt idx="9419">
                  <c:v>100</c:v>
                </c:pt>
                <c:pt idx="9420">
                  <c:v>100</c:v>
                </c:pt>
                <c:pt idx="9421">
                  <c:v>100</c:v>
                </c:pt>
                <c:pt idx="9422">
                  <c:v>100</c:v>
                </c:pt>
                <c:pt idx="9423">
                  <c:v>99</c:v>
                </c:pt>
                <c:pt idx="9424">
                  <c:v>97</c:v>
                </c:pt>
                <c:pt idx="9425">
                  <c:v>99</c:v>
                </c:pt>
                <c:pt idx="9426">
                  <c:v>96</c:v>
                </c:pt>
                <c:pt idx="9427">
                  <c:v>91</c:v>
                </c:pt>
                <c:pt idx="9428">
                  <c:v>87</c:v>
                </c:pt>
                <c:pt idx="9429">
                  <c:v>81</c:v>
                </c:pt>
                <c:pt idx="9430">
                  <c:v>78</c:v>
                </c:pt>
                <c:pt idx="9431">
                  <c:v>62</c:v>
                </c:pt>
                <c:pt idx="9432">
                  <c:v>49</c:v>
                </c:pt>
                <c:pt idx="9433">
                  <c:v>44</c:v>
                </c:pt>
                <c:pt idx="9434">
                  <c:v>22</c:v>
                </c:pt>
                <c:pt idx="9435">
                  <c:v>17</c:v>
                </c:pt>
                <c:pt idx="9436">
                  <c:v>18</c:v>
                </c:pt>
                <c:pt idx="9437">
                  <c:v>11</c:v>
                </c:pt>
                <c:pt idx="9438">
                  <c:v>7</c:v>
                </c:pt>
                <c:pt idx="9439">
                  <c:v>3</c:v>
                </c:pt>
                <c:pt idx="9440">
                  <c:v>2</c:v>
                </c:pt>
                <c:pt idx="9441">
                  <c:v>1</c:v>
                </c:pt>
                <c:pt idx="9442">
                  <c:v>1</c:v>
                </c:pt>
                <c:pt idx="9443">
                  <c:v>0</c:v>
                </c:pt>
                <c:pt idx="9444">
                  <c:v>0</c:v>
                </c:pt>
                <c:pt idx="9445">
                  <c:v>0</c:v>
                </c:pt>
                <c:pt idx="9446">
                  <c:v>0</c:v>
                </c:pt>
                <c:pt idx="9447">
                  <c:v>0</c:v>
                </c:pt>
                <c:pt idx="9448">
                  <c:v>0</c:v>
                </c:pt>
                <c:pt idx="9449">
                  <c:v>0</c:v>
                </c:pt>
                <c:pt idx="9450">
                  <c:v>0</c:v>
                </c:pt>
                <c:pt idx="9451">
                  <c:v>0</c:v>
                </c:pt>
                <c:pt idx="9452">
                  <c:v>0</c:v>
                </c:pt>
                <c:pt idx="9453">
                  <c:v>0</c:v>
                </c:pt>
                <c:pt idx="9454">
                  <c:v>0</c:v>
                </c:pt>
                <c:pt idx="9455">
                  <c:v>0</c:v>
                </c:pt>
                <c:pt idx="9456">
                  <c:v>0</c:v>
                </c:pt>
                <c:pt idx="9457">
                  <c:v>0</c:v>
                </c:pt>
                <c:pt idx="9458">
                  <c:v>0</c:v>
                </c:pt>
                <c:pt idx="9459">
                  <c:v>0</c:v>
                </c:pt>
                <c:pt idx="9460">
                  <c:v>0</c:v>
                </c:pt>
                <c:pt idx="9461">
                  <c:v>0</c:v>
                </c:pt>
                <c:pt idx="9462">
                  <c:v>0</c:v>
                </c:pt>
                <c:pt idx="9463">
                  <c:v>0</c:v>
                </c:pt>
                <c:pt idx="9464">
                  <c:v>0</c:v>
                </c:pt>
                <c:pt idx="9465">
                  <c:v>0</c:v>
                </c:pt>
                <c:pt idx="9466">
                  <c:v>0</c:v>
                </c:pt>
                <c:pt idx="9467">
                  <c:v>0</c:v>
                </c:pt>
                <c:pt idx="9468">
                  <c:v>0</c:v>
                </c:pt>
                <c:pt idx="9469">
                  <c:v>0</c:v>
                </c:pt>
                <c:pt idx="9470">
                  <c:v>0</c:v>
                </c:pt>
                <c:pt idx="9471">
                  <c:v>0</c:v>
                </c:pt>
                <c:pt idx="9472">
                  <c:v>0</c:v>
                </c:pt>
                <c:pt idx="9473">
                  <c:v>0</c:v>
                </c:pt>
                <c:pt idx="9474">
                  <c:v>0</c:v>
                </c:pt>
                <c:pt idx="9475">
                  <c:v>0</c:v>
                </c:pt>
                <c:pt idx="9476">
                  <c:v>0</c:v>
                </c:pt>
                <c:pt idx="9477">
                  <c:v>0</c:v>
                </c:pt>
                <c:pt idx="9478">
                  <c:v>0</c:v>
                </c:pt>
                <c:pt idx="9479">
                  <c:v>0</c:v>
                </c:pt>
                <c:pt idx="9480">
                  <c:v>0</c:v>
                </c:pt>
                <c:pt idx="9481">
                  <c:v>0</c:v>
                </c:pt>
                <c:pt idx="9482">
                  <c:v>0</c:v>
                </c:pt>
                <c:pt idx="9483">
                  <c:v>0</c:v>
                </c:pt>
                <c:pt idx="9484">
                  <c:v>0</c:v>
                </c:pt>
                <c:pt idx="9485">
                  <c:v>0</c:v>
                </c:pt>
                <c:pt idx="9486">
                  <c:v>0</c:v>
                </c:pt>
                <c:pt idx="9487">
                  <c:v>0</c:v>
                </c:pt>
                <c:pt idx="9488">
                  <c:v>0</c:v>
                </c:pt>
                <c:pt idx="9489">
                  <c:v>0</c:v>
                </c:pt>
                <c:pt idx="9490">
                  <c:v>0</c:v>
                </c:pt>
                <c:pt idx="9491">
                  <c:v>0</c:v>
                </c:pt>
                <c:pt idx="9492">
                  <c:v>0</c:v>
                </c:pt>
                <c:pt idx="9493">
                  <c:v>0</c:v>
                </c:pt>
                <c:pt idx="9494">
                  <c:v>0</c:v>
                </c:pt>
                <c:pt idx="9495">
                  <c:v>0</c:v>
                </c:pt>
                <c:pt idx="9496">
                  <c:v>0</c:v>
                </c:pt>
                <c:pt idx="9497">
                  <c:v>0</c:v>
                </c:pt>
                <c:pt idx="9498">
                  <c:v>0</c:v>
                </c:pt>
                <c:pt idx="9499">
                  <c:v>0</c:v>
                </c:pt>
                <c:pt idx="9500">
                  <c:v>100</c:v>
                </c:pt>
                <c:pt idx="9501">
                  <c:v>100</c:v>
                </c:pt>
                <c:pt idx="9502">
                  <c:v>100</c:v>
                </c:pt>
                <c:pt idx="9503">
                  <c:v>100</c:v>
                </c:pt>
                <c:pt idx="9504">
                  <c:v>100</c:v>
                </c:pt>
                <c:pt idx="9505">
                  <c:v>100</c:v>
                </c:pt>
                <c:pt idx="9506">
                  <c:v>100</c:v>
                </c:pt>
                <c:pt idx="9507">
                  <c:v>100</c:v>
                </c:pt>
                <c:pt idx="9508">
                  <c:v>100</c:v>
                </c:pt>
                <c:pt idx="9509">
                  <c:v>100</c:v>
                </c:pt>
                <c:pt idx="9510">
                  <c:v>100</c:v>
                </c:pt>
                <c:pt idx="9511">
                  <c:v>100</c:v>
                </c:pt>
                <c:pt idx="9512">
                  <c:v>100</c:v>
                </c:pt>
                <c:pt idx="9513">
                  <c:v>100</c:v>
                </c:pt>
                <c:pt idx="9514">
                  <c:v>100</c:v>
                </c:pt>
                <c:pt idx="9515">
                  <c:v>100</c:v>
                </c:pt>
                <c:pt idx="9516">
                  <c:v>100</c:v>
                </c:pt>
                <c:pt idx="9517">
                  <c:v>100</c:v>
                </c:pt>
                <c:pt idx="9518">
                  <c:v>100</c:v>
                </c:pt>
                <c:pt idx="9519">
                  <c:v>100</c:v>
                </c:pt>
                <c:pt idx="9520">
                  <c:v>100</c:v>
                </c:pt>
                <c:pt idx="9521">
                  <c:v>100</c:v>
                </c:pt>
                <c:pt idx="9522">
                  <c:v>100</c:v>
                </c:pt>
                <c:pt idx="9523">
                  <c:v>100</c:v>
                </c:pt>
                <c:pt idx="9524">
                  <c:v>100</c:v>
                </c:pt>
                <c:pt idx="9525">
                  <c:v>99</c:v>
                </c:pt>
                <c:pt idx="9526">
                  <c:v>97</c:v>
                </c:pt>
                <c:pt idx="9527">
                  <c:v>93</c:v>
                </c:pt>
                <c:pt idx="9528">
                  <c:v>90</c:v>
                </c:pt>
                <c:pt idx="9529">
                  <c:v>86</c:v>
                </c:pt>
                <c:pt idx="9530">
                  <c:v>72</c:v>
                </c:pt>
                <c:pt idx="9531">
                  <c:v>77</c:v>
                </c:pt>
                <c:pt idx="9532">
                  <c:v>43</c:v>
                </c:pt>
                <c:pt idx="9533">
                  <c:v>39</c:v>
                </c:pt>
                <c:pt idx="9534">
                  <c:v>29</c:v>
                </c:pt>
                <c:pt idx="9535">
                  <c:v>24</c:v>
                </c:pt>
                <c:pt idx="9536">
                  <c:v>21</c:v>
                </c:pt>
                <c:pt idx="9537">
                  <c:v>11</c:v>
                </c:pt>
                <c:pt idx="9538">
                  <c:v>8</c:v>
                </c:pt>
                <c:pt idx="9539">
                  <c:v>4</c:v>
                </c:pt>
                <c:pt idx="9540">
                  <c:v>3</c:v>
                </c:pt>
                <c:pt idx="9541">
                  <c:v>0</c:v>
                </c:pt>
                <c:pt idx="9542">
                  <c:v>0</c:v>
                </c:pt>
                <c:pt idx="9543">
                  <c:v>0</c:v>
                </c:pt>
                <c:pt idx="9544">
                  <c:v>0</c:v>
                </c:pt>
                <c:pt idx="9545">
                  <c:v>0</c:v>
                </c:pt>
                <c:pt idx="9546">
                  <c:v>0</c:v>
                </c:pt>
                <c:pt idx="9547">
                  <c:v>0</c:v>
                </c:pt>
                <c:pt idx="9548">
                  <c:v>0</c:v>
                </c:pt>
                <c:pt idx="9549">
                  <c:v>0</c:v>
                </c:pt>
                <c:pt idx="9550">
                  <c:v>0</c:v>
                </c:pt>
                <c:pt idx="9551">
                  <c:v>0</c:v>
                </c:pt>
                <c:pt idx="9552">
                  <c:v>0</c:v>
                </c:pt>
                <c:pt idx="9553">
                  <c:v>0</c:v>
                </c:pt>
                <c:pt idx="9554">
                  <c:v>0</c:v>
                </c:pt>
                <c:pt idx="9555">
                  <c:v>0</c:v>
                </c:pt>
                <c:pt idx="9556">
                  <c:v>0</c:v>
                </c:pt>
                <c:pt idx="9557">
                  <c:v>0</c:v>
                </c:pt>
                <c:pt idx="9558">
                  <c:v>0</c:v>
                </c:pt>
                <c:pt idx="9559">
                  <c:v>0</c:v>
                </c:pt>
                <c:pt idx="9560">
                  <c:v>0</c:v>
                </c:pt>
                <c:pt idx="9561">
                  <c:v>0</c:v>
                </c:pt>
                <c:pt idx="9562">
                  <c:v>0</c:v>
                </c:pt>
                <c:pt idx="9563">
                  <c:v>0</c:v>
                </c:pt>
                <c:pt idx="9564">
                  <c:v>0</c:v>
                </c:pt>
                <c:pt idx="9565">
                  <c:v>0</c:v>
                </c:pt>
                <c:pt idx="9566">
                  <c:v>0</c:v>
                </c:pt>
                <c:pt idx="9567">
                  <c:v>0</c:v>
                </c:pt>
                <c:pt idx="9568">
                  <c:v>0</c:v>
                </c:pt>
                <c:pt idx="9569">
                  <c:v>0</c:v>
                </c:pt>
                <c:pt idx="9570">
                  <c:v>0</c:v>
                </c:pt>
                <c:pt idx="9571">
                  <c:v>0</c:v>
                </c:pt>
                <c:pt idx="9572">
                  <c:v>0</c:v>
                </c:pt>
                <c:pt idx="9573">
                  <c:v>0</c:v>
                </c:pt>
                <c:pt idx="9574">
                  <c:v>0</c:v>
                </c:pt>
                <c:pt idx="9575">
                  <c:v>0</c:v>
                </c:pt>
                <c:pt idx="9576">
                  <c:v>0</c:v>
                </c:pt>
                <c:pt idx="9577">
                  <c:v>0</c:v>
                </c:pt>
                <c:pt idx="9578">
                  <c:v>0</c:v>
                </c:pt>
                <c:pt idx="9579">
                  <c:v>0</c:v>
                </c:pt>
                <c:pt idx="9580">
                  <c:v>0</c:v>
                </c:pt>
                <c:pt idx="9581">
                  <c:v>0</c:v>
                </c:pt>
                <c:pt idx="9582">
                  <c:v>0</c:v>
                </c:pt>
                <c:pt idx="9583">
                  <c:v>0</c:v>
                </c:pt>
                <c:pt idx="9584">
                  <c:v>0</c:v>
                </c:pt>
                <c:pt idx="9585">
                  <c:v>0</c:v>
                </c:pt>
                <c:pt idx="9586">
                  <c:v>0</c:v>
                </c:pt>
                <c:pt idx="9587">
                  <c:v>0</c:v>
                </c:pt>
                <c:pt idx="9588">
                  <c:v>0</c:v>
                </c:pt>
                <c:pt idx="9589">
                  <c:v>0</c:v>
                </c:pt>
                <c:pt idx="9590">
                  <c:v>0</c:v>
                </c:pt>
                <c:pt idx="9591">
                  <c:v>0</c:v>
                </c:pt>
                <c:pt idx="9592">
                  <c:v>0</c:v>
                </c:pt>
                <c:pt idx="9593">
                  <c:v>0</c:v>
                </c:pt>
                <c:pt idx="9594">
                  <c:v>0</c:v>
                </c:pt>
                <c:pt idx="9595">
                  <c:v>0</c:v>
                </c:pt>
                <c:pt idx="9596">
                  <c:v>0</c:v>
                </c:pt>
                <c:pt idx="9597">
                  <c:v>0</c:v>
                </c:pt>
                <c:pt idx="9598">
                  <c:v>0</c:v>
                </c:pt>
                <c:pt idx="9599">
                  <c:v>0</c:v>
                </c:pt>
                <c:pt idx="9600">
                  <c:v>100</c:v>
                </c:pt>
                <c:pt idx="9601">
                  <c:v>100</c:v>
                </c:pt>
                <c:pt idx="9602">
                  <c:v>100</c:v>
                </c:pt>
                <c:pt idx="9603">
                  <c:v>100</c:v>
                </c:pt>
                <c:pt idx="9604">
                  <c:v>100</c:v>
                </c:pt>
                <c:pt idx="9605">
                  <c:v>100</c:v>
                </c:pt>
                <c:pt idx="9606">
                  <c:v>100</c:v>
                </c:pt>
                <c:pt idx="9607">
                  <c:v>100</c:v>
                </c:pt>
                <c:pt idx="9608">
                  <c:v>100</c:v>
                </c:pt>
                <c:pt idx="9609">
                  <c:v>100</c:v>
                </c:pt>
                <c:pt idx="9610">
                  <c:v>100</c:v>
                </c:pt>
                <c:pt idx="9611">
                  <c:v>100</c:v>
                </c:pt>
                <c:pt idx="9612">
                  <c:v>100</c:v>
                </c:pt>
                <c:pt idx="9613">
                  <c:v>100</c:v>
                </c:pt>
                <c:pt idx="9614">
                  <c:v>100</c:v>
                </c:pt>
                <c:pt idx="9615">
                  <c:v>100</c:v>
                </c:pt>
                <c:pt idx="9616">
                  <c:v>100</c:v>
                </c:pt>
                <c:pt idx="9617">
                  <c:v>100</c:v>
                </c:pt>
                <c:pt idx="9618">
                  <c:v>100</c:v>
                </c:pt>
                <c:pt idx="9619">
                  <c:v>100</c:v>
                </c:pt>
                <c:pt idx="9620">
                  <c:v>100</c:v>
                </c:pt>
                <c:pt idx="9621">
                  <c:v>100</c:v>
                </c:pt>
                <c:pt idx="9622">
                  <c:v>100</c:v>
                </c:pt>
                <c:pt idx="9623">
                  <c:v>100</c:v>
                </c:pt>
                <c:pt idx="9624">
                  <c:v>99</c:v>
                </c:pt>
                <c:pt idx="9625">
                  <c:v>98</c:v>
                </c:pt>
                <c:pt idx="9626">
                  <c:v>99</c:v>
                </c:pt>
                <c:pt idx="9627">
                  <c:v>95</c:v>
                </c:pt>
                <c:pt idx="9628">
                  <c:v>90</c:v>
                </c:pt>
                <c:pt idx="9629">
                  <c:v>83</c:v>
                </c:pt>
                <c:pt idx="9630">
                  <c:v>73</c:v>
                </c:pt>
                <c:pt idx="9631">
                  <c:v>66</c:v>
                </c:pt>
                <c:pt idx="9632">
                  <c:v>47</c:v>
                </c:pt>
                <c:pt idx="9633">
                  <c:v>51</c:v>
                </c:pt>
                <c:pt idx="9634">
                  <c:v>36</c:v>
                </c:pt>
                <c:pt idx="9635">
                  <c:v>22</c:v>
                </c:pt>
                <c:pt idx="9636">
                  <c:v>27</c:v>
                </c:pt>
                <c:pt idx="9637">
                  <c:v>14</c:v>
                </c:pt>
                <c:pt idx="9638">
                  <c:v>9</c:v>
                </c:pt>
                <c:pt idx="9639">
                  <c:v>1</c:v>
                </c:pt>
                <c:pt idx="9640">
                  <c:v>6</c:v>
                </c:pt>
                <c:pt idx="9641">
                  <c:v>0</c:v>
                </c:pt>
                <c:pt idx="9642">
                  <c:v>1</c:v>
                </c:pt>
                <c:pt idx="9643">
                  <c:v>0</c:v>
                </c:pt>
                <c:pt idx="9644">
                  <c:v>0</c:v>
                </c:pt>
                <c:pt idx="9645">
                  <c:v>0</c:v>
                </c:pt>
                <c:pt idx="9646">
                  <c:v>0</c:v>
                </c:pt>
                <c:pt idx="9647">
                  <c:v>0</c:v>
                </c:pt>
                <c:pt idx="9648">
                  <c:v>0</c:v>
                </c:pt>
                <c:pt idx="9649">
                  <c:v>0</c:v>
                </c:pt>
                <c:pt idx="9650">
                  <c:v>0</c:v>
                </c:pt>
                <c:pt idx="9651">
                  <c:v>0</c:v>
                </c:pt>
                <c:pt idx="9652">
                  <c:v>0</c:v>
                </c:pt>
                <c:pt idx="9653">
                  <c:v>0</c:v>
                </c:pt>
                <c:pt idx="9654">
                  <c:v>0</c:v>
                </c:pt>
                <c:pt idx="9655">
                  <c:v>0</c:v>
                </c:pt>
                <c:pt idx="9656">
                  <c:v>0</c:v>
                </c:pt>
                <c:pt idx="9657">
                  <c:v>0</c:v>
                </c:pt>
                <c:pt idx="9658">
                  <c:v>0</c:v>
                </c:pt>
                <c:pt idx="9659">
                  <c:v>0</c:v>
                </c:pt>
                <c:pt idx="9660">
                  <c:v>0</c:v>
                </c:pt>
                <c:pt idx="9661">
                  <c:v>0</c:v>
                </c:pt>
                <c:pt idx="9662">
                  <c:v>0</c:v>
                </c:pt>
                <c:pt idx="9663">
                  <c:v>0</c:v>
                </c:pt>
                <c:pt idx="9664">
                  <c:v>0</c:v>
                </c:pt>
                <c:pt idx="9665">
                  <c:v>0</c:v>
                </c:pt>
                <c:pt idx="9666">
                  <c:v>0</c:v>
                </c:pt>
                <c:pt idx="9667">
                  <c:v>0</c:v>
                </c:pt>
                <c:pt idx="9668">
                  <c:v>0</c:v>
                </c:pt>
                <c:pt idx="9669">
                  <c:v>0</c:v>
                </c:pt>
                <c:pt idx="9670">
                  <c:v>0</c:v>
                </c:pt>
                <c:pt idx="9671">
                  <c:v>0</c:v>
                </c:pt>
                <c:pt idx="9672">
                  <c:v>0</c:v>
                </c:pt>
                <c:pt idx="9673">
                  <c:v>0</c:v>
                </c:pt>
                <c:pt idx="9674">
                  <c:v>0</c:v>
                </c:pt>
                <c:pt idx="9675">
                  <c:v>0</c:v>
                </c:pt>
                <c:pt idx="9676">
                  <c:v>0</c:v>
                </c:pt>
                <c:pt idx="9677">
                  <c:v>0</c:v>
                </c:pt>
                <c:pt idx="9678">
                  <c:v>0</c:v>
                </c:pt>
                <c:pt idx="9679">
                  <c:v>0</c:v>
                </c:pt>
                <c:pt idx="9680">
                  <c:v>0</c:v>
                </c:pt>
                <c:pt idx="9681">
                  <c:v>0</c:v>
                </c:pt>
                <c:pt idx="9682">
                  <c:v>0</c:v>
                </c:pt>
                <c:pt idx="9683">
                  <c:v>0</c:v>
                </c:pt>
                <c:pt idx="9684">
                  <c:v>0</c:v>
                </c:pt>
                <c:pt idx="9685">
                  <c:v>0</c:v>
                </c:pt>
                <c:pt idx="9686">
                  <c:v>0</c:v>
                </c:pt>
                <c:pt idx="9687">
                  <c:v>0</c:v>
                </c:pt>
                <c:pt idx="9688">
                  <c:v>0</c:v>
                </c:pt>
                <c:pt idx="9689">
                  <c:v>0</c:v>
                </c:pt>
                <c:pt idx="9690">
                  <c:v>0</c:v>
                </c:pt>
                <c:pt idx="9691">
                  <c:v>0</c:v>
                </c:pt>
                <c:pt idx="9692">
                  <c:v>0</c:v>
                </c:pt>
                <c:pt idx="9693">
                  <c:v>0</c:v>
                </c:pt>
                <c:pt idx="9694">
                  <c:v>0</c:v>
                </c:pt>
                <c:pt idx="9695">
                  <c:v>0</c:v>
                </c:pt>
                <c:pt idx="9696">
                  <c:v>0</c:v>
                </c:pt>
                <c:pt idx="9697">
                  <c:v>0</c:v>
                </c:pt>
                <c:pt idx="9698">
                  <c:v>0</c:v>
                </c:pt>
                <c:pt idx="9699">
                  <c:v>0</c:v>
                </c:pt>
                <c:pt idx="9700">
                  <c:v>100</c:v>
                </c:pt>
                <c:pt idx="9701">
                  <c:v>100</c:v>
                </c:pt>
                <c:pt idx="9702">
                  <c:v>100</c:v>
                </c:pt>
                <c:pt idx="9703">
                  <c:v>100</c:v>
                </c:pt>
                <c:pt idx="9704">
                  <c:v>100</c:v>
                </c:pt>
                <c:pt idx="9705">
                  <c:v>100</c:v>
                </c:pt>
                <c:pt idx="9706">
                  <c:v>100</c:v>
                </c:pt>
                <c:pt idx="9707">
                  <c:v>100</c:v>
                </c:pt>
                <c:pt idx="9708">
                  <c:v>100</c:v>
                </c:pt>
                <c:pt idx="9709">
                  <c:v>100</c:v>
                </c:pt>
                <c:pt idx="9710">
                  <c:v>100</c:v>
                </c:pt>
                <c:pt idx="9711">
                  <c:v>100</c:v>
                </c:pt>
                <c:pt idx="9712">
                  <c:v>100</c:v>
                </c:pt>
                <c:pt idx="9713">
                  <c:v>100</c:v>
                </c:pt>
                <c:pt idx="9714">
                  <c:v>100</c:v>
                </c:pt>
                <c:pt idx="9715">
                  <c:v>100</c:v>
                </c:pt>
                <c:pt idx="9716">
                  <c:v>100</c:v>
                </c:pt>
                <c:pt idx="9717">
                  <c:v>100</c:v>
                </c:pt>
                <c:pt idx="9718">
                  <c:v>100</c:v>
                </c:pt>
                <c:pt idx="9719">
                  <c:v>100</c:v>
                </c:pt>
                <c:pt idx="9720">
                  <c:v>100</c:v>
                </c:pt>
                <c:pt idx="9721">
                  <c:v>100</c:v>
                </c:pt>
                <c:pt idx="9722">
                  <c:v>100</c:v>
                </c:pt>
                <c:pt idx="9723">
                  <c:v>100</c:v>
                </c:pt>
                <c:pt idx="9724">
                  <c:v>100</c:v>
                </c:pt>
                <c:pt idx="9725">
                  <c:v>100</c:v>
                </c:pt>
                <c:pt idx="9726">
                  <c:v>96</c:v>
                </c:pt>
                <c:pt idx="9727">
                  <c:v>97</c:v>
                </c:pt>
                <c:pt idx="9728">
                  <c:v>93</c:v>
                </c:pt>
                <c:pt idx="9729">
                  <c:v>87</c:v>
                </c:pt>
                <c:pt idx="9730">
                  <c:v>84</c:v>
                </c:pt>
                <c:pt idx="9731">
                  <c:v>67</c:v>
                </c:pt>
                <c:pt idx="9732">
                  <c:v>64</c:v>
                </c:pt>
                <c:pt idx="9733">
                  <c:v>49</c:v>
                </c:pt>
                <c:pt idx="9734">
                  <c:v>43</c:v>
                </c:pt>
                <c:pt idx="9735">
                  <c:v>31</c:v>
                </c:pt>
                <c:pt idx="9736">
                  <c:v>16</c:v>
                </c:pt>
                <c:pt idx="9737">
                  <c:v>9</c:v>
                </c:pt>
                <c:pt idx="9738">
                  <c:v>8</c:v>
                </c:pt>
                <c:pt idx="9739">
                  <c:v>6</c:v>
                </c:pt>
                <c:pt idx="9740">
                  <c:v>0</c:v>
                </c:pt>
                <c:pt idx="9741">
                  <c:v>0</c:v>
                </c:pt>
                <c:pt idx="9742">
                  <c:v>1</c:v>
                </c:pt>
                <c:pt idx="9743">
                  <c:v>0</c:v>
                </c:pt>
                <c:pt idx="9744">
                  <c:v>0</c:v>
                </c:pt>
                <c:pt idx="9745">
                  <c:v>0</c:v>
                </c:pt>
                <c:pt idx="9746">
                  <c:v>0</c:v>
                </c:pt>
                <c:pt idx="9747">
                  <c:v>0</c:v>
                </c:pt>
                <c:pt idx="9748">
                  <c:v>0</c:v>
                </c:pt>
                <c:pt idx="9749">
                  <c:v>0</c:v>
                </c:pt>
                <c:pt idx="9750">
                  <c:v>0</c:v>
                </c:pt>
                <c:pt idx="9751">
                  <c:v>0</c:v>
                </c:pt>
                <c:pt idx="9752">
                  <c:v>0</c:v>
                </c:pt>
                <c:pt idx="9753">
                  <c:v>0</c:v>
                </c:pt>
                <c:pt idx="9754">
                  <c:v>0</c:v>
                </c:pt>
                <c:pt idx="9755">
                  <c:v>0</c:v>
                </c:pt>
                <c:pt idx="9756">
                  <c:v>0</c:v>
                </c:pt>
                <c:pt idx="9757">
                  <c:v>0</c:v>
                </c:pt>
                <c:pt idx="9758">
                  <c:v>0</c:v>
                </c:pt>
                <c:pt idx="9759">
                  <c:v>0</c:v>
                </c:pt>
                <c:pt idx="9760">
                  <c:v>0</c:v>
                </c:pt>
                <c:pt idx="9761">
                  <c:v>0</c:v>
                </c:pt>
                <c:pt idx="9762">
                  <c:v>0</c:v>
                </c:pt>
                <c:pt idx="9763">
                  <c:v>0</c:v>
                </c:pt>
                <c:pt idx="9764">
                  <c:v>0</c:v>
                </c:pt>
                <c:pt idx="9765">
                  <c:v>0</c:v>
                </c:pt>
                <c:pt idx="9766">
                  <c:v>0</c:v>
                </c:pt>
                <c:pt idx="9767">
                  <c:v>0</c:v>
                </c:pt>
                <c:pt idx="9768">
                  <c:v>0</c:v>
                </c:pt>
                <c:pt idx="9769">
                  <c:v>0</c:v>
                </c:pt>
                <c:pt idx="9770">
                  <c:v>0</c:v>
                </c:pt>
                <c:pt idx="9771">
                  <c:v>0</c:v>
                </c:pt>
                <c:pt idx="9772">
                  <c:v>0</c:v>
                </c:pt>
                <c:pt idx="9773">
                  <c:v>0</c:v>
                </c:pt>
                <c:pt idx="9774">
                  <c:v>0</c:v>
                </c:pt>
                <c:pt idx="9775">
                  <c:v>0</c:v>
                </c:pt>
                <c:pt idx="9776">
                  <c:v>0</c:v>
                </c:pt>
                <c:pt idx="9777">
                  <c:v>0</c:v>
                </c:pt>
                <c:pt idx="9778">
                  <c:v>0</c:v>
                </c:pt>
                <c:pt idx="9779">
                  <c:v>0</c:v>
                </c:pt>
                <c:pt idx="9780">
                  <c:v>0</c:v>
                </c:pt>
                <c:pt idx="9781">
                  <c:v>0</c:v>
                </c:pt>
                <c:pt idx="9782">
                  <c:v>0</c:v>
                </c:pt>
                <c:pt idx="9783">
                  <c:v>0</c:v>
                </c:pt>
                <c:pt idx="9784">
                  <c:v>0</c:v>
                </c:pt>
                <c:pt idx="9785">
                  <c:v>0</c:v>
                </c:pt>
                <c:pt idx="9786">
                  <c:v>0</c:v>
                </c:pt>
                <c:pt idx="9787">
                  <c:v>0</c:v>
                </c:pt>
                <c:pt idx="9788">
                  <c:v>0</c:v>
                </c:pt>
                <c:pt idx="9789">
                  <c:v>0</c:v>
                </c:pt>
                <c:pt idx="9790">
                  <c:v>0</c:v>
                </c:pt>
                <c:pt idx="9791">
                  <c:v>0</c:v>
                </c:pt>
                <c:pt idx="9792">
                  <c:v>0</c:v>
                </c:pt>
                <c:pt idx="9793">
                  <c:v>0</c:v>
                </c:pt>
                <c:pt idx="9794">
                  <c:v>0</c:v>
                </c:pt>
                <c:pt idx="9795">
                  <c:v>0</c:v>
                </c:pt>
                <c:pt idx="9796">
                  <c:v>0</c:v>
                </c:pt>
                <c:pt idx="9797">
                  <c:v>0</c:v>
                </c:pt>
                <c:pt idx="9798">
                  <c:v>0</c:v>
                </c:pt>
                <c:pt idx="9799">
                  <c:v>0</c:v>
                </c:pt>
                <c:pt idx="9800">
                  <c:v>100</c:v>
                </c:pt>
                <c:pt idx="9801">
                  <c:v>100</c:v>
                </c:pt>
                <c:pt idx="9802">
                  <c:v>100</c:v>
                </c:pt>
                <c:pt idx="9803">
                  <c:v>100</c:v>
                </c:pt>
                <c:pt idx="9804">
                  <c:v>100</c:v>
                </c:pt>
                <c:pt idx="9805">
                  <c:v>100</c:v>
                </c:pt>
                <c:pt idx="9806">
                  <c:v>100</c:v>
                </c:pt>
                <c:pt idx="9807">
                  <c:v>100</c:v>
                </c:pt>
                <c:pt idx="9808">
                  <c:v>100</c:v>
                </c:pt>
                <c:pt idx="9809">
                  <c:v>100</c:v>
                </c:pt>
                <c:pt idx="9810">
                  <c:v>100</c:v>
                </c:pt>
                <c:pt idx="9811">
                  <c:v>100</c:v>
                </c:pt>
                <c:pt idx="9812">
                  <c:v>100</c:v>
                </c:pt>
                <c:pt idx="9813">
                  <c:v>100</c:v>
                </c:pt>
                <c:pt idx="9814">
                  <c:v>100</c:v>
                </c:pt>
                <c:pt idx="9815">
                  <c:v>100</c:v>
                </c:pt>
                <c:pt idx="9816">
                  <c:v>100</c:v>
                </c:pt>
                <c:pt idx="9817">
                  <c:v>100</c:v>
                </c:pt>
                <c:pt idx="9818">
                  <c:v>100</c:v>
                </c:pt>
                <c:pt idx="9819">
                  <c:v>100</c:v>
                </c:pt>
                <c:pt idx="9820">
                  <c:v>100</c:v>
                </c:pt>
                <c:pt idx="9821">
                  <c:v>100</c:v>
                </c:pt>
                <c:pt idx="9822">
                  <c:v>100</c:v>
                </c:pt>
                <c:pt idx="9823">
                  <c:v>100</c:v>
                </c:pt>
                <c:pt idx="9824">
                  <c:v>100</c:v>
                </c:pt>
                <c:pt idx="9825">
                  <c:v>100</c:v>
                </c:pt>
                <c:pt idx="9826">
                  <c:v>100</c:v>
                </c:pt>
                <c:pt idx="9827">
                  <c:v>99</c:v>
                </c:pt>
                <c:pt idx="9828">
                  <c:v>97</c:v>
                </c:pt>
                <c:pt idx="9829">
                  <c:v>88</c:v>
                </c:pt>
                <c:pt idx="9830">
                  <c:v>74</c:v>
                </c:pt>
                <c:pt idx="9831">
                  <c:v>72</c:v>
                </c:pt>
                <c:pt idx="9832">
                  <c:v>57</c:v>
                </c:pt>
                <c:pt idx="9833">
                  <c:v>56</c:v>
                </c:pt>
                <c:pt idx="9834">
                  <c:v>40</c:v>
                </c:pt>
                <c:pt idx="9835">
                  <c:v>34</c:v>
                </c:pt>
                <c:pt idx="9836">
                  <c:v>25</c:v>
                </c:pt>
                <c:pt idx="9837">
                  <c:v>17</c:v>
                </c:pt>
                <c:pt idx="9838">
                  <c:v>16</c:v>
                </c:pt>
                <c:pt idx="9839">
                  <c:v>6</c:v>
                </c:pt>
                <c:pt idx="9840">
                  <c:v>4</c:v>
                </c:pt>
                <c:pt idx="9841">
                  <c:v>0</c:v>
                </c:pt>
                <c:pt idx="9842">
                  <c:v>1</c:v>
                </c:pt>
                <c:pt idx="9843">
                  <c:v>0</c:v>
                </c:pt>
                <c:pt idx="9844">
                  <c:v>0</c:v>
                </c:pt>
                <c:pt idx="9845">
                  <c:v>0</c:v>
                </c:pt>
                <c:pt idx="9846">
                  <c:v>0</c:v>
                </c:pt>
                <c:pt idx="9847">
                  <c:v>0</c:v>
                </c:pt>
                <c:pt idx="9848">
                  <c:v>0</c:v>
                </c:pt>
                <c:pt idx="9849">
                  <c:v>0</c:v>
                </c:pt>
                <c:pt idx="9850">
                  <c:v>0</c:v>
                </c:pt>
                <c:pt idx="9851">
                  <c:v>0</c:v>
                </c:pt>
                <c:pt idx="9852">
                  <c:v>0</c:v>
                </c:pt>
                <c:pt idx="9853">
                  <c:v>0</c:v>
                </c:pt>
                <c:pt idx="9854">
                  <c:v>0</c:v>
                </c:pt>
                <c:pt idx="9855">
                  <c:v>0</c:v>
                </c:pt>
                <c:pt idx="9856">
                  <c:v>0</c:v>
                </c:pt>
                <c:pt idx="9857">
                  <c:v>0</c:v>
                </c:pt>
                <c:pt idx="9858">
                  <c:v>0</c:v>
                </c:pt>
                <c:pt idx="9859">
                  <c:v>0</c:v>
                </c:pt>
                <c:pt idx="9860">
                  <c:v>0</c:v>
                </c:pt>
                <c:pt idx="9861">
                  <c:v>0</c:v>
                </c:pt>
                <c:pt idx="9862">
                  <c:v>0</c:v>
                </c:pt>
                <c:pt idx="9863">
                  <c:v>0</c:v>
                </c:pt>
                <c:pt idx="9864">
                  <c:v>0</c:v>
                </c:pt>
                <c:pt idx="9865">
                  <c:v>0</c:v>
                </c:pt>
                <c:pt idx="9866">
                  <c:v>0</c:v>
                </c:pt>
                <c:pt idx="9867">
                  <c:v>0</c:v>
                </c:pt>
                <c:pt idx="9868">
                  <c:v>0</c:v>
                </c:pt>
                <c:pt idx="9869">
                  <c:v>0</c:v>
                </c:pt>
                <c:pt idx="9870">
                  <c:v>0</c:v>
                </c:pt>
                <c:pt idx="9871">
                  <c:v>0</c:v>
                </c:pt>
                <c:pt idx="9872">
                  <c:v>0</c:v>
                </c:pt>
                <c:pt idx="9873">
                  <c:v>0</c:v>
                </c:pt>
                <c:pt idx="9874">
                  <c:v>0</c:v>
                </c:pt>
                <c:pt idx="9875">
                  <c:v>0</c:v>
                </c:pt>
                <c:pt idx="9876">
                  <c:v>0</c:v>
                </c:pt>
                <c:pt idx="9877">
                  <c:v>0</c:v>
                </c:pt>
                <c:pt idx="9878">
                  <c:v>0</c:v>
                </c:pt>
                <c:pt idx="9879">
                  <c:v>0</c:v>
                </c:pt>
                <c:pt idx="9880">
                  <c:v>0</c:v>
                </c:pt>
                <c:pt idx="9881">
                  <c:v>0</c:v>
                </c:pt>
                <c:pt idx="9882">
                  <c:v>0</c:v>
                </c:pt>
                <c:pt idx="9883">
                  <c:v>0</c:v>
                </c:pt>
                <c:pt idx="9884">
                  <c:v>0</c:v>
                </c:pt>
                <c:pt idx="9885">
                  <c:v>0</c:v>
                </c:pt>
                <c:pt idx="9886">
                  <c:v>0</c:v>
                </c:pt>
                <c:pt idx="9887">
                  <c:v>0</c:v>
                </c:pt>
                <c:pt idx="9888">
                  <c:v>0</c:v>
                </c:pt>
                <c:pt idx="9889">
                  <c:v>0</c:v>
                </c:pt>
                <c:pt idx="9890">
                  <c:v>0</c:v>
                </c:pt>
                <c:pt idx="9891">
                  <c:v>0</c:v>
                </c:pt>
                <c:pt idx="9892">
                  <c:v>0</c:v>
                </c:pt>
                <c:pt idx="9893">
                  <c:v>0</c:v>
                </c:pt>
                <c:pt idx="9894">
                  <c:v>0</c:v>
                </c:pt>
                <c:pt idx="9895">
                  <c:v>0</c:v>
                </c:pt>
                <c:pt idx="9896">
                  <c:v>0</c:v>
                </c:pt>
                <c:pt idx="9897">
                  <c:v>0</c:v>
                </c:pt>
                <c:pt idx="9898">
                  <c:v>0</c:v>
                </c:pt>
                <c:pt idx="9899">
                  <c:v>0</c:v>
                </c:pt>
                <c:pt idx="9900">
                  <c:v>100</c:v>
                </c:pt>
                <c:pt idx="9901">
                  <c:v>100</c:v>
                </c:pt>
                <c:pt idx="9902">
                  <c:v>100</c:v>
                </c:pt>
                <c:pt idx="9903">
                  <c:v>100</c:v>
                </c:pt>
                <c:pt idx="9904">
                  <c:v>100</c:v>
                </c:pt>
                <c:pt idx="9905">
                  <c:v>100</c:v>
                </c:pt>
                <c:pt idx="9906">
                  <c:v>100</c:v>
                </c:pt>
                <c:pt idx="9907">
                  <c:v>100</c:v>
                </c:pt>
                <c:pt idx="9908">
                  <c:v>100</c:v>
                </c:pt>
                <c:pt idx="9909">
                  <c:v>100</c:v>
                </c:pt>
                <c:pt idx="9910">
                  <c:v>100</c:v>
                </c:pt>
                <c:pt idx="9911">
                  <c:v>100</c:v>
                </c:pt>
                <c:pt idx="9912">
                  <c:v>100</c:v>
                </c:pt>
                <c:pt idx="9913">
                  <c:v>100</c:v>
                </c:pt>
                <c:pt idx="9914">
                  <c:v>100</c:v>
                </c:pt>
                <c:pt idx="9915">
                  <c:v>100</c:v>
                </c:pt>
                <c:pt idx="9916">
                  <c:v>100</c:v>
                </c:pt>
                <c:pt idx="9917">
                  <c:v>100</c:v>
                </c:pt>
                <c:pt idx="9918">
                  <c:v>100</c:v>
                </c:pt>
                <c:pt idx="9919">
                  <c:v>100</c:v>
                </c:pt>
                <c:pt idx="9920">
                  <c:v>100</c:v>
                </c:pt>
                <c:pt idx="9921">
                  <c:v>100</c:v>
                </c:pt>
                <c:pt idx="9922">
                  <c:v>100</c:v>
                </c:pt>
                <c:pt idx="9923">
                  <c:v>99</c:v>
                </c:pt>
                <c:pt idx="9924">
                  <c:v>100</c:v>
                </c:pt>
                <c:pt idx="9925">
                  <c:v>99</c:v>
                </c:pt>
                <c:pt idx="9926">
                  <c:v>98</c:v>
                </c:pt>
                <c:pt idx="9927">
                  <c:v>94</c:v>
                </c:pt>
                <c:pt idx="9928">
                  <c:v>96</c:v>
                </c:pt>
                <c:pt idx="9929">
                  <c:v>92</c:v>
                </c:pt>
                <c:pt idx="9930">
                  <c:v>77</c:v>
                </c:pt>
                <c:pt idx="9931">
                  <c:v>75</c:v>
                </c:pt>
                <c:pt idx="9932">
                  <c:v>67</c:v>
                </c:pt>
                <c:pt idx="9933">
                  <c:v>65</c:v>
                </c:pt>
                <c:pt idx="9934">
                  <c:v>56</c:v>
                </c:pt>
                <c:pt idx="9935">
                  <c:v>44</c:v>
                </c:pt>
                <c:pt idx="9936">
                  <c:v>22</c:v>
                </c:pt>
                <c:pt idx="9937">
                  <c:v>27</c:v>
                </c:pt>
                <c:pt idx="9938">
                  <c:v>19</c:v>
                </c:pt>
                <c:pt idx="9939">
                  <c:v>13</c:v>
                </c:pt>
                <c:pt idx="9940">
                  <c:v>6</c:v>
                </c:pt>
                <c:pt idx="9941">
                  <c:v>1</c:v>
                </c:pt>
                <c:pt idx="9942">
                  <c:v>1</c:v>
                </c:pt>
                <c:pt idx="9943">
                  <c:v>1</c:v>
                </c:pt>
                <c:pt idx="9944">
                  <c:v>1</c:v>
                </c:pt>
                <c:pt idx="9945">
                  <c:v>0</c:v>
                </c:pt>
                <c:pt idx="9946">
                  <c:v>0</c:v>
                </c:pt>
                <c:pt idx="9947">
                  <c:v>0</c:v>
                </c:pt>
                <c:pt idx="9948">
                  <c:v>0</c:v>
                </c:pt>
                <c:pt idx="9949">
                  <c:v>0</c:v>
                </c:pt>
                <c:pt idx="9950">
                  <c:v>0</c:v>
                </c:pt>
                <c:pt idx="9951">
                  <c:v>0</c:v>
                </c:pt>
                <c:pt idx="9952">
                  <c:v>0</c:v>
                </c:pt>
                <c:pt idx="9953">
                  <c:v>0</c:v>
                </c:pt>
                <c:pt idx="9954">
                  <c:v>0</c:v>
                </c:pt>
                <c:pt idx="9955">
                  <c:v>0</c:v>
                </c:pt>
                <c:pt idx="9956">
                  <c:v>0</c:v>
                </c:pt>
                <c:pt idx="9957">
                  <c:v>0</c:v>
                </c:pt>
                <c:pt idx="9958">
                  <c:v>0</c:v>
                </c:pt>
                <c:pt idx="9959">
                  <c:v>0</c:v>
                </c:pt>
                <c:pt idx="9960">
                  <c:v>0</c:v>
                </c:pt>
                <c:pt idx="9961">
                  <c:v>0</c:v>
                </c:pt>
                <c:pt idx="9962">
                  <c:v>0</c:v>
                </c:pt>
                <c:pt idx="9963">
                  <c:v>0</c:v>
                </c:pt>
                <c:pt idx="9964">
                  <c:v>0</c:v>
                </c:pt>
                <c:pt idx="9965">
                  <c:v>0</c:v>
                </c:pt>
                <c:pt idx="9966">
                  <c:v>0</c:v>
                </c:pt>
                <c:pt idx="9967">
                  <c:v>0</c:v>
                </c:pt>
                <c:pt idx="9968">
                  <c:v>0</c:v>
                </c:pt>
                <c:pt idx="9969">
                  <c:v>0</c:v>
                </c:pt>
                <c:pt idx="9970">
                  <c:v>0</c:v>
                </c:pt>
                <c:pt idx="9971">
                  <c:v>0</c:v>
                </c:pt>
                <c:pt idx="9972">
                  <c:v>0</c:v>
                </c:pt>
                <c:pt idx="9973">
                  <c:v>0</c:v>
                </c:pt>
                <c:pt idx="9974">
                  <c:v>0</c:v>
                </c:pt>
                <c:pt idx="9975">
                  <c:v>0</c:v>
                </c:pt>
                <c:pt idx="9976">
                  <c:v>0</c:v>
                </c:pt>
                <c:pt idx="9977">
                  <c:v>0</c:v>
                </c:pt>
                <c:pt idx="9978">
                  <c:v>0</c:v>
                </c:pt>
                <c:pt idx="9979">
                  <c:v>0</c:v>
                </c:pt>
                <c:pt idx="9980">
                  <c:v>0</c:v>
                </c:pt>
                <c:pt idx="9981">
                  <c:v>0</c:v>
                </c:pt>
                <c:pt idx="9982">
                  <c:v>0</c:v>
                </c:pt>
                <c:pt idx="9983">
                  <c:v>0</c:v>
                </c:pt>
                <c:pt idx="9984">
                  <c:v>0</c:v>
                </c:pt>
                <c:pt idx="9985">
                  <c:v>0</c:v>
                </c:pt>
                <c:pt idx="9986">
                  <c:v>0</c:v>
                </c:pt>
                <c:pt idx="9987">
                  <c:v>0</c:v>
                </c:pt>
                <c:pt idx="9988">
                  <c:v>0</c:v>
                </c:pt>
                <c:pt idx="9989">
                  <c:v>0</c:v>
                </c:pt>
                <c:pt idx="9990">
                  <c:v>0</c:v>
                </c:pt>
                <c:pt idx="9991">
                  <c:v>0</c:v>
                </c:pt>
                <c:pt idx="9992">
                  <c:v>0</c:v>
                </c:pt>
                <c:pt idx="9993">
                  <c:v>0</c:v>
                </c:pt>
                <c:pt idx="9994">
                  <c:v>0</c:v>
                </c:pt>
                <c:pt idx="9995">
                  <c:v>0</c:v>
                </c:pt>
                <c:pt idx="9996">
                  <c:v>0</c:v>
                </c:pt>
                <c:pt idx="9997">
                  <c:v>0</c:v>
                </c:pt>
                <c:pt idx="9998">
                  <c:v>0</c:v>
                </c:pt>
                <c:pt idx="9999">
                  <c:v>0</c:v>
                </c:pt>
              </c:numCache>
            </c:numRef>
          </c:yVal>
          <c:smooth val="0"/>
          <c:extLst>
            <c:ext xmlns:c16="http://schemas.microsoft.com/office/drawing/2014/chart" uri="{C3380CC4-5D6E-409C-BE32-E72D297353CC}">
              <c16:uniqueId val="{00000000-DCAC-4006-B9AD-34CBDCE5E3C9}"/>
            </c:ext>
          </c:extLst>
        </c:ser>
        <c:dLbls>
          <c:showLegendKey val="0"/>
          <c:showVal val="0"/>
          <c:showCatName val="0"/>
          <c:showSerName val="0"/>
          <c:showPercent val="0"/>
          <c:showBubbleSize val="0"/>
        </c:dLbls>
        <c:axId val="1048724623"/>
        <c:axId val="1048727119"/>
      </c:scatterChart>
      <c:valAx>
        <c:axId val="1048724623"/>
        <c:scaling>
          <c:orientation val="minMax"/>
          <c:max val="1"/>
        </c:scaling>
        <c:delete val="0"/>
        <c:axPos val="b"/>
        <c:majorGridlines>
          <c:spPr>
            <a:ln w="9525" cap="flat" cmpd="sng" algn="ctr">
              <a:solidFill>
                <a:schemeClr val="lt1">
                  <a:lumMod val="95000"/>
                  <a:alpha val="10000"/>
                </a:schemeClr>
              </a:solidFill>
              <a:round/>
            </a:ln>
            <a:effectLst/>
          </c:spPr>
        </c:majorGridlines>
        <c:title>
          <c:tx>
            <c:rich>
              <a:bodyPr rot="0" spcFirstLastPara="1" vertOverflow="ellipsis" vert="horz" wrap="square" anchor="ctr" anchorCtr="1"/>
              <a:lstStyle/>
              <a:p>
                <a:pPr>
                  <a:defRPr sz="1197" b="1" i="0" u="none" strike="noStrike" kern="1200" cap="all" baseline="0">
                    <a:solidFill>
                      <a:schemeClr val="lt1">
                        <a:lumMod val="75000"/>
                      </a:schemeClr>
                    </a:solidFill>
                    <a:latin typeface="+mn-lt"/>
                    <a:ea typeface="+mn-ea"/>
                    <a:cs typeface="+mn-cs"/>
                  </a:defRPr>
                </a:pPr>
                <a:r>
                  <a:rPr lang="hu-HU"/>
                  <a:t>Ellenörzött bitek/Kulcshossz</a:t>
                </a:r>
              </a:p>
            </c:rich>
          </c:tx>
          <c:layout>
            <c:manualLayout>
              <c:xMode val="edge"/>
              <c:yMode val="edge"/>
              <c:x val="0.39416964066542037"/>
              <c:y val="0.90928995933687817"/>
            </c:manualLayout>
          </c:layout>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75000"/>
                    </a:schemeClr>
                  </a:solidFill>
                  <a:latin typeface="+mn-lt"/>
                  <a:ea typeface="+mn-ea"/>
                  <a:cs typeface="+mn-cs"/>
                </a:defRPr>
              </a:pPr>
              <a:endParaRPr lang="hu-HU"/>
            </a:p>
          </c:txPr>
        </c:title>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hu-HU"/>
          </a:p>
        </c:txPr>
        <c:crossAx val="1048727119"/>
        <c:crosses val="autoZero"/>
        <c:crossBetween val="midCat"/>
      </c:valAx>
      <c:valAx>
        <c:axId val="1048727119"/>
        <c:scaling>
          <c:orientation val="minMax"/>
          <c:max val="100"/>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75000"/>
                      </a:schemeClr>
                    </a:solidFill>
                    <a:latin typeface="+mn-lt"/>
                    <a:ea typeface="+mn-ea"/>
                    <a:cs typeface="+mn-cs"/>
                  </a:defRPr>
                </a:pPr>
                <a:r>
                  <a:rPr lang="hu-HU" dirty="0"/>
                  <a:t>Béla</a:t>
                </a:r>
                <a:r>
                  <a:rPr lang="hu-HU" baseline="0" dirty="0"/>
                  <a:t> keveset detektált</a:t>
                </a:r>
                <a:endParaRPr lang="hu-HU" dirty="0"/>
              </a:p>
            </c:rich>
          </c:tx>
          <c:layout>
            <c:manualLayout>
              <c:xMode val="edge"/>
              <c:yMode val="edge"/>
              <c:x val="0"/>
              <c:y val="0.32966831601476776"/>
            </c:manualLayout>
          </c:layout>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75000"/>
                    </a:schemeClr>
                  </a:solidFill>
                  <a:latin typeface="+mn-lt"/>
                  <a:ea typeface="+mn-ea"/>
                  <a:cs typeface="+mn-cs"/>
                </a:defRPr>
              </a:pPr>
              <a:endParaRPr lang="hu-HU"/>
            </a:p>
          </c:txPr>
        </c:title>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hu-HU"/>
          </a:p>
        </c:txPr>
        <c:crossAx val="1048724623"/>
        <c:crosses val="autoZero"/>
        <c:crossBetween val="midCat"/>
        <c:majorUnit val="20"/>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hu-HU"/>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u-H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hu-HU" sz="1400" b="1" dirty="0"/>
              <a:t>Éva 10% valószínűséggel mér</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hu-HU"/>
        </a:p>
      </c:txPr>
    </c:title>
    <c:autoTitleDeleted val="0"/>
    <c:plotArea>
      <c:layout>
        <c:manualLayout>
          <c:layoutTarget val="inner"/>
          <c:xMode val="edge"/>
          <c:yMode val="edge"/>
          <c:x val="9.5774596532655035E-2"/>
          <c:y val="0.17701149425287357"/>
          <c:w val="0.86352134318381091"/>
          <c:h val="0.61427207339484757"/>
        </c:manualLayout>
      </c:layout>
      <c:scatterChart>
        <c:scatterStyle val="lineMarker"/>
        <c:varyColors val="0"/>
        <c:ser>
          <c:idx val="0"/>
          <c:order val="0"/>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rnd">
                <a:solidFill>
                  <a:schemeClr val="accent1"/>
                </a:solidFill>
                <a:round/>
              </a:ln>
              <a:effectLst>
                <a:outerShdw blurRad="57150" dist="19050" dir="5400000" algn="ctr" rotWithShape="0">
                  <a:srgbClr val="000000">
                    <a:alpha val="63000"/>
                  </a:srgbClr>
                </a:outerShdw>
              </a:effectLst>
            </c:spPr>
          </c:marker>
          <c:xVal>
            <c:numRef>
              <c:f>B92_Kulcshossz_EveEszrevetel!$AB$2:$AB$2435</c:f>
              <c:numCache>
                <c:formatCode>General</c:formatCode>
                <c:ptCount val="243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numCache>
            </c:numRef>
          </c:xVal>
          <c:yVal>
            <c:numRef>
              <c:f>B92_Kulcshossz_EveEszrevetel!$AC$2:$AC$2435</c:f>
              <c:numCache>
                <c:formatCode>General</c:formatCode>
                <c:ptCount val="2434"/>
                <c:pt idx="0">
                  <c:v>0</c:v>
                </c:pt>
                <c:pt idx="1">
                  <c:v>0</c:v>
                </c:pt>
                <c:pt idx="2">
                  <c:v>0.5</c:v>
                </c:pt>
                <c:pt idx="3">
                  <c:v>0</c:v>
                </c:pt>
                <c:pt idx="4">
                  <c:v>0.5</c:v>
                </c:pt>
                <c:pt idx="5">
                  <c:v>0</c:v>
                </c:pt>
                <c:pt idx="6">
                  <c:v>0</c:v>
                </c:pt>
                <c:pt idx="7">
                  <c:v>0</c:v>
                </c:pt>
                <c:pt idx="8">
                  <c:v>0</c:v>
                </c:pt>
                <c:pt idx="9">
                  <c:v>0</c:v>
                </c:pt>
                <c:pt idx="10">
                  <c:v>0</c:v>
                </c:pt>
                <c:pt idx="11">
                  <c:v>1</c:v>
                </c:pt>
                <c:pt idx="12">
                  <c:v>0.5</c:v>
                </c:pt>
                <c:pt idx="13">
                  <c:v>0.5</c:v>
                </c:pt>
                <c:pt idx="14">
                  <c:v>0</c:v>
                </c:pt>
                <c:pt idx="15">
                  <c:v>0</c:v>
                </c:pt>
                <c:pt idx="16">
                  <c:v>1</c:v>
                </c:pt>
                <c:pt idx="17">
                  <c:v>1.5</c:v>
                </c:pt>
                <c:pt idx="18">
                  <c:v>0</c:v>
                </c:pt>
                <c:pt idx="19">
                  <c:v>0</c:v>
                </c:pt>
                <c:pt idx="20">
                  <c:v>0.5</c:v>
                </c:pt>
                <c:pt idx="21">
                  <c:v>0</c:v>
                </c:pt>
                <c:pt idx="22">
                  <c:v>1</c:v>
                </c:pt>
                <c:pt idx="23">
                  <c:v>0</c:v>
                </c:pt>
                <c:pt idx="24">
                  <c:v>0</c:v>
                </c:pt>
                <c:pt idx="25">
                  <c:v>0.5</c:v>
                </c:pt>
                <c:pt idx="26">
                  <c:v>1</c:v>
                </c:pt>
                <c:pt idx="27">
                  <c:v>0.5</c:v>
                </c:pt>
                <c:pt idx="28">
                  <c:v>0</c:v>
                </c:pt>
                <c:pt idx="29">
                  <c:v>1</c:v>
                </c:pt>
                <c:pt idx="30">
                  <c:v>1.5</c:v>
                </c:pt>
                <c:pt idx="31">
                  <c:v>1</c:v>
                </c:pt>
                <c:pt idx="32">
                  <c:v>1</c:v>
                </c:pt>
                <c:pt idx="33">
                  <c:v>0.5</c:v>
                </c:pt>
                <c:pt idx="34">
                  <c:v>0</c:v>
                </c:pt>
                <c:pt idx="35">
                  <c:v>0.5</c:v>
                </c:pt>
                <c:pt idx="36">
                  <c:v>0.5</c:v>
                </c:pt>
                <c:pt idx="37">
                  <c:v>0</c:v>
                </c:pt>
                <c:pt idx="38">
                  <c:v>1</c:v>
                </c:pt>
                <c:pt idx="39">
                  <c:v>0</c:v>
                </c:pt>
                <c:pt idx="40">
                  <c:v>0</c:v>
                </c:pt>
                <c:pt idx="41">
                  <c:v>2</c:v>
                </c:pt>
                <c:pt idx="42">
                  <c:v>0.5</c:v>
                </c:pt>
                <c:pt idx="43">
                  <c:v>1</c:v>
                </c:pt>
                <c:pt idx="44">
                  <c:v>1</c:v>
                </c:pt>
                <c:pt idx="45">
                  <c:v>2</c:v>
                </c:pt>
                <c:pt idx="46">
                  <c:v>0.5</c:v>
                </c:pt>
                <c:pt idx="47">
                  <c:v>2</c:v>
                </c:pt>
                <c:pt idx="48">
                  <c:v>1</c:v>
                </c:pt>
                <c:pt idx="49">
                  <c:v>1</c:v>
                </c:pt>
                <c:pt idx="50">
                  <c:v>0.5</c:v>
                </c:pt>
                <c:pt idx="51">
                  <c:v>2.5</c:v>
                </c:pt>
                <c:pt idx="52">
                  <c:v>1</c:v>
                </c:pt>
                <c:pt idx="53">
                  <c:v>2</c:v>
                </c:pt>
                <c:pt idx="54">
                  <c:v>2</c:v>
                </c:pt>
                <c:pt idx="55">
                  <c:v>2.5</c:v>
                </c:pt>
                <c:pt idx="56">
                  <c:v>1.5</c:v>
                </c:pt>
                <c:pt idx="57">
                  <c:v>1.5</c:v>
                </c:pt>
                <c:pt idx="58">
                  <c:v>2.5</c:v>
                </c:pt>
                <c:pt idx="59">
                  <c:v>1.5</c:v>
                </c:pt>
                <c:pt idx="60">
                  <c:v>2</c:v>
                </c:pt>
                <c:pt idx="61">
                  <c:v>2</c:v>
                </c:pt>
                <c:pt idx="62">
                  <c:v>1.5</c:v>
                </c:pt>
                <c:pt idx="63">
                  <c:v>1.5</c:v>
                </c:pt>
                <c:pt idx="64">
                  <c:v>1.5</c:v>
                </c:pt>
                <c:pt idx="65">
                  <c:v>0.5</c:v>
                </c:pt>
                <c:pt idx="66">
                  <c:v>2.5</c:v>
                </c:pt>
                <c:pt idx="67">
                  <c:v>0.5</c:v>
                </c:pt>
                <c:pt idx="68">
                  <c:v>1</c:v>
                </c:pt>
                <c:pt idx="69">
                  <c:v>1</c:v>
                </c:pt>
                <c:pt idx="70">
                  <c:v>0.5</c:v>
                </c:pt>
                <c:pt idx="71">
                  <c:v>2.5</c:v>
                </c:pt>
                <c:pt idx="72">
                  <c:v>0.5</c:v>
                </c:pt>
                <c:pt idx="73">
                  <c:v>2.5</c:v>
                </c:pt>
                <c:pt idx="74">
                  <c:v>4</c:v>
                </c:pt>
                <c:pt idx="75">
                  <c:v>1</c:v>
                </c:pt>
                <c:pt idx="76">
                  <c:v>2.5</c:v>
                </c:pt>
                <c:pt idx="77">
                  <c:v>0</c:v>
                </c:pt>
                <c:pt idx="78">
                  <c:v>2</c:v>
                </c:pt>
                <c:pt idx="79">
                  <c:v>3</c:v>
                </c:pt>
                <c:pt idx="80">
                  <c:v>2</c:v>
                </c:pt>
                <c:pt idx="81">
                  <c:v>1</c:v>
                </c:pt>
                <c:pt idx="82">
                  <c:v>0.5</c:v>
                </c:pt>
                <c:pt idx="83">
                  <c:v>1</c:v>
                </c:pt>
                <c:pt idx="84">
                  <c:v>2</c:v>
                </c:pt>
                <c:pt idx="85">
                  <c:v>1.5</c:v>
                </c:pt>
                <c:pt idx="86">
                  <c:v>1</c:v>
                </c:pt>
                <c:pt idx="87">
                  <c:v>4</c:v>
                </c:pt>
                <c:pt idx="88">
                  <c:v>2.5</c:v>
                </c:pt>
                <c:pt idx="89">
                  <c:v>2.5</c:v>
                </c:pt>
                <c:pt idx="90">
                  <c:v>0.5</c:v>
                </c:pt>
                <c:pt idx="91">
                  <c:v>1.5</c:v>
                </c:pt>
                <c:pt idx="92">
                  <c:v>6</c:v>
                </c:pt>
                <c:pt idx="93">
                  <c:v>3</c:v>
                </c:pt>
                <c:pt idx="94">
                  <c:v>1.5</c:v>
                </c:pt>
                <c:pt idx="95">
                  <c:v>2.5</c:v>
                </c:pt>
                <c:pt idx="96">
                  <c:v>1.5</c:v>
                </c:pt>
                <c:pt idx="97">
                  <c:v>0.5</c:v>
                </c:pt>
                <c:pt idx="98">
                  <c:v>3.5</c:v>
                </c:pt>
                <c:pt idx="99">
                  <c:v>3</c:v>
                </c:pt>
                <c:pt idx="100">
                  <c:v>0.5</c:v>
                </c:pt>
                <c:pt idx="101">
                  <c:v>2</c:v>
                </c:pt>
                <c:pt idx="102">
                  <c:v>2</c:v>
                </c:pt>
                <c:pt idx="103">
                  <c:v>4</c:v>
                </c:pt>
                <c:pt idx="104">
                  <c:v>3</c:v>
                </c:pt>
                <c:pt idx="105">
                  <c:v>3.5</c:v>
                </c:pt>
                <c:pt idx="106">
                  <c:v>3.5</c:v>
                </c:pt>
                <c:pt idx="107">
                  <c:v>2.5</c:v>
                </c:pt>
                <c:pt idx="108">
                  <c:v>1</c:v>
                </c:pt>
                <c:pt idx="109">
                  <c:v>1</c:v>
                </c:pt>
                <c:pt idx="110">
                  <c:v>4.5</c:v>
                </c:pt>
                <c:pt idx="111">
                  <c:v>2.5</c:v>
                </c:pt>
                <c:pt idx="112">
                  <c:v>2</c:v>
                </c:pt>
                <c:pt idx="113">
                  <c:v>3</c:v>
                </c:pt>
                <c:pt idx="114">
                  <c:v>3</c:v>
                </c:pt>
                <c:pt idx="115">
                  <c:v>4</c:v>
                </c:pt>
                <c:pt idx="116">
                  <c:v>3</c:v>
                </c:pt>
                <c:pt idx="117">
                  <c:v>3</c:v>
                </c:pt>
                <c:pt idx="118">
                  <c:v>2</c:v>
                </c:pt>
                <c:pt idx="119">
                  <c:v>2</c:v>
                </c:pt>
                <c:pt idx="120">
                  <c:v>3</c:v>
                </c:pt>
                <c:pt idx="121">
                  <c:v>3.5</c:v>
                </c:pt>
                <c:pt idx="122">
                  <c:v>3</c:v>
                </c:pt>
                <c:pt idx="123">
                  <c:v>3</c:v>
                </c:pt>
                <c:pt idx="124">
                  <c:v>1</c:v>
                </c:pt>
                <c:pt idx="125">
                  <c:v>3</c:v>
                </c:pt>
                <c:pt idx="126">
                  <c:v>3.5</c:v>
                </c:pt>
                <c:pt idx="127">
                  <c:v>1.5</c:v>
                </c:pt>
                <c:pt idx="128">
                  <c:v>3.5</c:v>
                </c:pt>
                <c:pt idx="129">
                  <c:v>5</c:v>
                </c:pt>
                <c:pt idx="130">
                  <c:v>3.5</c:v>
                </c:pt>
                <c:pt idx="131">
                  <c:v>2</c:v>
                </c:pt>
                <c:pt idx="132">
                  <c:v>3.5</c:v>
                </c:pt>
                <c:pt idx="133">
                  <c:v>3.5</c:v>
                </c:pt>
                <c:pt idx="134">
                  <c:v>3.5</c:v>
                </c:pt>
                <c:pt idx="135">
                  <c:v>4</c:v>
                </c:pt>
                <c:pt idx="136">
                  <c:v>1.5</c:v>
                </c:pt>
                <c:pt idx="137">
                  <c:v>3</c:v>
                </c:pt>
                <c:pt idx="138">
                  <c:v>3.5</c:v>
                </c:pt>
                <c:pt idx="139">
                  <c:v>6</c:v>
                </c:pt>
                <c:pt idx="140">
                  <c:v>3</c:v>
                </c:pt>
                <c:pt idx="141">
                  <c:v>1.5</c:v>
                </c:pt>
                <c:pt idx="142">
                  <c:v>3.5</c:v>
                </c:pt>
                <c:pt idx="143">
                  <c:v>2.5</c:v>
                </c:pt>
                <c:pt idx="144">
                  <c:v>4.5</c:v>
                </c:pt>
                <c:pt idx="145">
                  <c:v>6</c:v>
                </c:pt>
                <c:pt idx="146">
                  <c:v>3</c:v>
                </c:pt>
                <c:pt idx="147">
                  <c:v>5</c:v>
                </c:pt>
                <c:pt idx="148">
                  <c:v>5.5</c:v>
                </c:pt>
                <c:pt idx="149">
                  <c:v>4</c:v>
                </c:pt>
                <c:pt idx="150">
                  <c:v>4.5</c:v>
                </c:pt>
                <c:pt idx="151">
                  <c:v>1.5</c:v>
                </c:pt>
                <c:pt idx="152">
                  <c:v>4.5</c:v>
                </c:pt>
                <c:pt idx="153">
                  <c:v>3.5</c:v>
                </c:pt>
                <c:pt idx="154">
                  <c:v>5</c:v>
                </c:pt>
                <c:pt idx="155">
                  <c:v>4.5</c:v>
                </c:pt>
                <c:pt idx="156">
                  <c:v>4.5</c:v>
                </c:pt>
                <c:pt idx="157">
                  <c:v>3.5</c:v>
                </c:pt>
                <c:pt idx="158">
                  <c:v>4.5</c:v>
                </c:pt>
                <c:pt idx="159">
                  <c:v>5.5</c:v>
                </c:pt>
                <c:pt idx="160">
                  <c:v>5</c:v>
                </c:pt>
                <c:pt idx="161">
                  <c:v>3</c:v>
                </c:pt>
                <c:pt idx="162">
                  <c:v>4</c:v>
                </c:pt>
                <c:pt idx="163">
                  <c:v>5</c:v>
                </c:pt>
                <c:pt idx="164">
                  <c:v>5</c:v>
                </c:pt>
                <c:pt idx="165">
                  <c:v>5</c:v>
                </c:pt>
                <c:pt idx="166">
                  <c:v>7</c:v>
                </c:pt>
                <c:pt idx="167">
                  <c:v>6</c:v>
                </c:pt>
                <c:pt idx="168">
                  <c:v>4</c:v>
                </c:pt>
                <c:pt idx="169">
                  <c:v>1.5</c:v>
                </c:pt>
                <c:pt idx="170">
                  <c:v>4.5</c:v>
                </c:pt>
                <c:pt idx="171">
                  <c:v>4</c:v>
                </c:pt>
                <c:pt idx="172">
                  <c:v>6.5</c:v>
                </c:pt>
                <c:pt idx="173">
                  <c:v>7</c:v>
                </c:pt>
                <c:pt idx="174">
                  <c:v>2</c:v>
                </c:pt>
                <c:pt idx="175">
                  <c:v>4.5</c:v>
                </c:pt>
                <c:pt idx="176">
                  <c:v>2.5</c:v>
                </c:pt>
                <c:pt idx="177">
                  <c:v>4.5</c:v>
                </c:pt>
                <c:pt idx="178">
                  <c:v>2.5</c:v>
                </c:pt>
                <c:pt idx="179">
                  <c:v>4.5</c:v>
                </c:pt>
                <c:pt idx="180">
                  <c:v>6</c:v>
                </c:pt>
                <c:pt idx="181">
                  <c:v>1.5</c:v>
                </c:pt>
                <c:pt idx="182">
                  <c:v>5</c:v>
                </c:pt>
                <c:pt idx="183">
                  <c:v>3.5</c:v>
                </c:pt>
                <c:pt idx="184">
                  <c:v>5</c:v>
                </c:pt>
                <c:pt idx="185">
                  <c:v>4</c:v>
                </c:pt>
                <c:pt idx="186">
                  <c:v>4.5</c:v>
                </c:pt>
                <c:pt idx="187">
                  <c:v>5</c:v>
                </c:pt>
                <c:pt idx="188">
                  <c:v>2.5</c:v>
                </c:pt>
                <c:pt idx="189">
                  <c:v>3.5</c:v>
                </c:pt>
                <c:pt idx="190">
                  <c:v>6.5</c:v>
                </c:pt>
                <c:pt idx="191">
                  <c:v>5</c:v>
                </c:pt>
                <c:pt idx="192">
                  <c:v>4.5</c:v>
                </c:pt>
                <c:pt idx="193">
                  <c:v>7.5</c:v>
                </c:pt>
                <c:pt idx="194">
                  <c:v>5</c:v>
                </c:pt>
                <c:pt idx="195">
                  <c:v>6</c:v>
                </c:pt>
                <c:pt idx="196">
                  <c:v>3.5</c:v>
                </c:pt>
                <c:pt idx="197">
                  <c:v>2.5</c:v>
                </c:pt>
                <c:pt idx="198">
                  <c:v>3.5</c:v>
                </c:pt>
                <c:pt idx="199">
                  <c:v>5.5</c:v>
                </c:pt>
                <c:pt idx="200">
                  <c:v>5</c:v>
                </c:pt>
                <c:pt idx="201">
                  <c:v>6.5</c:v>
                </c:pt>
                <c:pt idx="202">
                  <c:v>4</c:v>
                </c:pt>
                <c:pt idx="203">
                  <c:v>4</c:v>
                </c:pt>
                <c:pt idx="204">
                  <c:v>6.5</c:v>
                </c:pt>
                <c:pt idx="205">
                  <c:v>4</c:v>
                </c:pt>
                <c:pt idx="206">
                  <c:v>5.5</c:v>
                </c:pt>
                <c:pt idx="207">
                  <c:v>6.5</c:v>
                </c:pt>
                <c:pt idx="208">
                  <c:v>8</c:v>
                </c:pt>
                <c:pt idx="209">
                  <c:v>7.5</c:v>
                </c:pt>
                <c:pt idx="210">
                  <c:v>5</c:v>
                </c:pt>
                <c:pt idx="211">
                  <c:v>6.5</c:v>
                </c:pt>
                <c:pt idx="212">
                  <c:v>5.5</c:v>
                </c:pt>
                <c:pt idx="213">
                  <c:v>6.5</c:v>
                </c:pt>
                <c:pt idx="214">
                  <c:v>6.5</c:v>
                </c:pt>
                <c:pt idx="215">
                  <c:v>1.5</c:v>
                </c:pt>
                <c:pt idx="216">
                  <c:v>4.5</c:v>
                </c:pt>
                <c:pt idx="217">
                  <c:v>4</c:v>
                </c:pt>
                <c:pt idx="218">
                  <c:v>7.5</c:v>
                </c:pt>
                <c:pt idx="219">
                  <c:v>4.5</c:v>
                </c:pt>
                <c:pt idx="220">
                  <c:v>3.5</c:v>
                </c:pt>
                <c:pt idx="221">
                  <c:v>8.5</c:v>
                </c:pt>
                <c:pt idx="222">
                  <c:v>6</c:v>
                </c:pt>
                <c:pt idx="223">
                  <c:v>4</c:v>
                </c:pt>
                <c:pt idx="224">
                  <c:v>8.5</c:v>
                </c:pt>
                <c:pt idx="225">
                  <c:v>5.5</c:v>
                </c:pt>
                <c:pt idx="226">
                  <c:v>5.5</c:v>
                </c:pt>
                <c:pt idx="227">
                  <c:v>6</c:v>
                </c:pt>
                <c:pt idx="228">
                  <c:v>4</c:v>
                </c:pt>
                <c:pt idx="229">
                  <c:v>5.5</c:v>
                </c:pt>
                <c:pt idx="230">
                  <c:v>8</c:v>
                </c:pt>
                <c:pt idx="231">
                  <c:v>5.5</c:v>
                </c:pt>
                <c:pt idx="232">
                  <c:v>5.5</c:v>
                </c:pt>
                <c:pt idx="233">
                  <c:v>8</c:v>
                </c:pt>
                <c:pt idx="234">
                  <c:v>4</c:v>
                </c:pt>
                <c:pt idx="235">
                  <c:v>6</c:v>
                </c:pt>
                <c:pt idx="236">
                  <c:v>8</c:v>
                </c:pt>
                <c:pt idx="237">
                  <c:v>6.5</c:v>
                </c:pt>
                <c:pt idx="238">
                  <c:v>6</c:v>
                </c:pt>
                <c:pt idx="239">
                  <c:v>6</c:v>
                </c:pt>
                <c:pt idx="240">
                  <c:v>5.5</c:v>
                </c:pt>
                <c:pt idx="241">
                  <c:v>4</c:v>
                </c:pt>
                <c:pt idx="242">
                  <c:v>6</c:v>
                </c:pt>
                <c:pt idx="243">
                  <c:v>5.5</c:v>
                </c:pt>
                <c:pt idx="244">
                  <c:v>4</c:v>
                </c:pt>
                <c:pt idx="245">
                  <c:v>7</c:v>
                </c:pt>
                <c:pt idx="246">
                  <c:v>8</c:v>
                </c:pt>
                <c:pt idx="247">
                  <c:v>5</c:v>
                </c:pt>
                <c:pt idx="248">
                  <c:v>4</c:v>
                </c:pt>
                <c:pt idx="249">
                  <c:v>7</c:v>
                </c:pt>
                <c:pt idx="250">
                  <c:v>9.5</c:v>
                </c:pt>
                <c:pt idx="251">
                  <c:v>6</c:v>
                </c:pt>
                <c:pt idx="252">
                  <c:v>3.5</c:v>
                </c:pt>
                <c:pt idx="253">
                  <c:v>7.5</c:v>
                </c:pt>
                <c:pt idx="254">
                  <c:v>10.5</c:v>
                </c:pt>
                <c:pt idx="255">
                  <c:v>7</c:v>
                </c:pt>
                <c:pt idx="256">
                  <c:v>9</c:v>
                </c:pt>
                <c:pt idx="257">
                  <c:v>8</c:v>
                </c:pt>
                <c:pt idx="258">
                  <c:v>5</c:v>
                </c:pt>
                <c:pt idx="259">
                  <c:v>6.5</c:v>
                </c:pt>
                <c:pt idx="260">
                  <c:v>6.5</c:v>
                </c:pt>
                <c:pt idx="261">
                  <c:v>2</c:v>
                </c:pt>
                <c:pt idx="262">
                  <c:v>5</c:v>
                </c:pt>
                <c:pt idx="263">
                  <c:v>6</c:v>
                </c:pt>
                <c:pt idx="264">
                  <c:v>7</c:v>
                </c:pt>
                <c:pt idx="265">
                  <c:v>4</c:v>
                </c:pt>
                <c:pt idx="266">
                  <c:v>5</c:v>
                </c:pt>
                <c:pt idx="267">
                  <c:v>7</c:v>
                </c:pt>
                <c:pt idx="268">
                  <c:v>6.5</c:v>
                </c:pt>
                <c:pt idx="269">
                  <c:v>8</c:v>
                </c:pt>
                <c:pt idx="270">
                  <c:v>7</c:v>
                </c:pt>
                <c:pt idx="271">
                  <c:v>6</c:v>
                </c:pt>
                <c:pt idx="272">
                  <c:v>6.5</c:v>
                </c:pt>
                <c:pt idx="273">
                  <c:v>9.5</c:v>
                </c:pt>
                <c:pt idx="274">
                  <c:v>8</c:v>
                </c:pt>
                <c:pt idx="275">
                  <c:v>7</c:v>
                </c:pt>
                <c:pt idx="276">
                  <c:v>5</c:v>
                </c:pt>
                <c:pt idx="277">
                  <c:v>7.5</c:v>
                </c:pt>
                <c:pt idx="278">
                  <c:v>6</c:v>
                </c:pt>
                <c:pt idx="279">
                  <c:v>8.5</c:v>
                </c:pt>
                <c:pt idx="280">
                  <c:v>8</c:v>
                </c:pt>
                <c:pt idx="281">
                  <c:v>7.5</c:v>
                </c:pt>
                <c:pt idx="282">
                  <c:v>8</c:v>
                </c:pt>
                <c:pt idx="283">
                  <c:v>4</c:v>
                </c:pt>
                <c:pt idx="284">
                  <c:v>7.5</c:v>
                </c:pt>
                <c:pt idx="285">
                  <c:v>7</c:v>
                </c:pt>
                <c:pt idx="286">
                  <c:v>6</c:v>
                </c:pt>
                <c:pt idx="287">
                  <c:v>7.5</c:v>
                </c:pt>
                <c:pt idx="288">
                  <c:v>7.5</c:v>
                </c:pt>
                <c:pt idx="289">
                  <c:v>6.5</c:v>
                </c:pt>
                <c:pt idx="290">
                  <c:v>9.5</c:v>
                </c:pt>
                <c:pt idx="291">
                  <c:v>7.5</c:v>
                </c:pt>
                <c:pt idx="292">
                  <c:v>8</c:v>
                </c:pt>
                <c:pt idx="293">
                  <c:v>5</c:v>
                </c:pt>
                <c:pt idx="294">
                  <c:v>6.5</c:v>
                </c:pt>
                <c:pt idx="295">
                  <c:v>6</c:v>
                </c:pt>
                <c:pt idx="296">
                  <c:v>8</c:v>
                </c:pt>
                <c:pt idx="297">
                  <c:v>7</c:v>
                </c:pt>
                <c:pt idx="298">
                  <c:v>9.5</c:v>
                </c:pt>
                <c:pt idx="299">
                  <c:v>8.5</c:v>
                </c:pt>
                <c:pt idx="300">
                  <c:v>5.5</c:v>
                </c:pt>
                <c:pt idx="301">
                  <c:v>5</c:v>
                </c:pt>
                <c:pt idx="302">
                  <c:v>8</c:v>
                </c:pt>
                <c:pt idx="303">
                  <c:v>5.5</c:v>
                </c:pt>
                <c:pt idx="304">
                  <c:v>6.5</c:v>
                </c:pt>
                <c:pt idx="305">
                  <c:v>6.5</c:v>
                </c:pt>
                <c:pt idx="306">
                  <c:v>4.5</c:v>
                </c:pt>
                <c:pt idx="307">
                  <c:v>8</c:v>
                </c:pt>
                <c:pt idx="308">
                  <c:v>8.5</c:v>
                </c:pt>
                <c:pt idx="309">
                  <c:v>5</c:v>
                </c:pt>
                <c:pt idx="310">
                  <c:v>7.5</c:v>
                </c:pt>
                <c:pt idx="311">
                  <c:v>4</c:v>
                </c:pt>
                <c:pt idx="312">
                  <c:v>6</c:v>
                </c:pt>
                <c:pt idx="313">
                  <c:v>9.5</c:v>
                </c:pt>
                <c:pt idx="314">
                  <c:v>7</c:v>
                </c:pt>
                <c:pt idx="315">
                  <c:v>8.5</c:v>
                </c:pt>
                <c:pt idx="316">
                  <c:v>5</c:v>
                </c:pt>
                <c:pt idx="317">
                  <c:v>9.5</c:v>
                </c:pt>
                <c:pt idx="318">
                  <c:v>9</c:v>
                </c:pt>
                <c:pt idx="319">
                  <c:v>13</c:v>
                </c:pt>
                <c:pt idx="320">
                  <c:v>10.5</c:v>
                </c:pt>
                <c:pt idx="321">
                  <c:v>5.5</c:v>
                </c:pt>
                <c:pt idx="322">
                  <c:v>7</c:v>
                </c:pt>
                <c:pt idx="323">
                  <c:v>8</c:v>
                </c:pt>
                <c:pt idx="324">
                  <c:v>6</c:v>
                </c:pt>
                <c:pt idx="325">
                  <c:v>9.5</c:v>
                </c:pt>
                <c:pt idx="326">
                  <c:v>5.5</c:v>
                </c:pt>
                <c:pt idx="327">
                  <c:v>8.5</c:v>
                </c:pt>
                <c:pt idx="328">
                  <c:v>10</c:v>
                </c:pt>
                <c:pt idx="329">
                  <c:v>9</c:v>
                </c:pt>
                <c:pt idx="330">
                  <c:v>9.5</c:v>
                </c:pt>
                <c:pt idx="331">
                  <c:v>8</c:v>
                </c:pt>
                <c:pt idx="332">
                  <c:v>7.5</c:v>
                </c:pt>
                <c:pt idx="333">
                  <c:v>8.5</c:v>
                </c:pt>
                <c:pt idx="334">
                  <c:v>7</c:v>
                </c:pt>
                <c:pt idx="335">
                  <c:v>8</c:v>
                </c:pt>
                <c:pt idx="336">
                  <c:v>10.5</c:v>
                </c:pt>
                <c:pt idx="337">
                  <c:v>5</c:v>
                </c:pt>
                <c:pt idx="338">
                  <c:v>5</c:v>
                </c:pt>
                <c:pt idx="339">
                  <c:v>6.5</c:v>
                </c:pt>
                <c:pt idx="340">
                  <c:v>10.5</c:v>
                </c:pt>
                <c:pt idx="341">
                  <c:v>4</c:v>
                </c:pt>
                <c:pt idx="342">
                  <c:v>11</c:v>
                </c:pt>
                <c:pt idx="343">
                  <c:v>6.5</c:v>
                </c:pt>
                <c:pt idx="344">
                  <c:v>7</c:v>
                </c:pt>
                <c:pt idx="345">
                  <c:v>5.5</c:v>
                </c:pt>
                <c:pt idx="346">
                  <c:v>9.5</c:v>
                </c:pt>
                <c:pt idx="347">
                  <c:v>6.5</c:v>
                </c:pt>
                <c:pt idx="348">
                  <c:v>12.5</c:v>
                </c:pt>
                <c:pt idx="349">
                  <c:v>7.5</c:v>
                </c:pt>
                <c:pt idx="350">
                  <c:v>10</c:v>
                </c:pt>
                <c:pt idx="351">
                  <c:v>7.5</c:v>
                </c:pt>
                <c:pt idx="352">
                  <c:v>8</c:v>
                </c:pt>
                <c:pt idx="353">
                  <c:v>9.5</c:v>
                </c:pt>
                <c:pt idx="354">
                  <c:v>10.5</c:v>
                </c:pt>
                <c:pt idx="355">
                  <c:v>7.5</c:v>
                </c:pt>
                <c:pt idx="356">
                  <c:v>9.5</c:v>
                </c:pt>
                <c:pt idx="357">
                  <c:v>7</c:v>
                </c:pt>
                <c:pt idx="358">
                  <c:v>8</c:v>
                </c:pt>
                <c:pt idx="359">
                  <c:v>11</c:v>
                </c:pt>
                <c:pt idx="360">
                  <c:v>6.5</c:v>
                </c:pt>
                <c:pt idx="361">
                  <c:v>11.5</c:v>
                </c:pt>
                <c:pt idx="362">
                  <c:v>9.5</c:v>
                </c:pt>
                <c:pt idx="363">
                  <c:v>11</c:v>
                </c:pt>
                <c:pt idx="364">
                  <c:v>14</c:v>
                </c:pt>
                <c:pt idx="365">
                  <c:v>11.5</c:v>
                </c:pt>
                <c:pt idx="366">
                  <c:v>7.5</c:v>
                </c:pt>
                <c:pt idx="367">
                  <c:v>8</c:v>
                </c:pt>
                <c:pt idx="368">
                  <c:v>8.5</c:v>
                </c:pt>
                <c:pt idx="369">
                  <c:v>8.5</c:v>
                </c:pt>
                <c:pt idx="370">
                  <c:v>8</c:v>
                </c:pt>
                <c:pt idx="371">
                  <c:v>8.5</c:v>
                </c:pt>
                <c:pt idx="372">
                  <c:v>6.5</c:v>
                </c:pt>
                <c:pt idx="373">
                  <c:v>8.5</c:v>
                </c:pt>
                <c:pt idx="374">
                  <c:v>9</c:v>
                </c:pt>
                <c:pt idx="375">
                  <c:v>7</c:v>
                </c:pt>
                <c:pt idx="376">
                  <c:v>7.5</c:v>
                </c:pt>
                <c:pt idx="377">
                  <c:v>9</c:v>
                </c:pt>
                <c:pt idx="378">
                  <c:v>7</c:v>
                </c:pt>
                <c:pt idx="379">
                  <c:v>8.5</c:v>
                </c:pt>
                <c:pt idx="380">
                  <c:v>12.5</c:v>
                </c:pt>
                <c:pt idx="381">
                  <c:v>8.5</c:v>
                </c:pt>
                <c:pt idx="382">
                  <c:v>9</c:v>
                </c:pt>
                <c:pt idx="383">
                  <c:v>10.5</c:v>
                </c:pt>
                <c:pt idx="384">
                  <c:v>7.5</c:v>
                </c:pt>
                <c:pt idx="385">
                  <c:v>10.5</c:v>
                </c:pt>
                <c:pt idx="386">
                  <c:v>10.5</c:v>
                </c:pt>
                <c:pt idx="387">
                  <c:v>9.5</c:v>
                </c:pt>
                <c:pt idx="388">
                  <c:v>9.5</c:v>
                </c:pt>
                <c:pt idx="389">
                  <c:v>7</c:v>
                </c:pt>
                <c:pt idx="390">
                  <c:v>7.5</c:v>
                </c:pt>
                <c:pt idx="391">
                  <c:v>9.5</c:v>
                </c:pt>
                <c:pt idx="392">
                  <c:v>8.5</c:v>
                </c:pt>
                <c:pt idx="393">
                  <c:v>6.5</c:v>
                </c:pt>
                <c:pt idx="394">
                  <c:v>7.5</c:v>
                </c:pt>
                <c:pt idx="395">
                  <c:v>8.5</c:v>
                </c:pt>
                <c:pt idx="396">
                  <c:v>10</c:v>
                </c:pt>
                <c:pt idx="397">
                  <c:v>12.5</c:v>
                </c:pt>
                <c:pt idx="398">
                  <c:v>9.5</c:v>
                </c:pt>
                <c:pt idx="399">
                  <c:v>13</c:v>
                </c:pt>
                <c:pt idx="400">
                  <c:v>12.5</c:v>
                </c:pt>
                <c:pt idx="401">
                  <c:v>13.5</c:v>
                </c:pt>
                <c:pt idx="402">
                  <c:v>9.5</c:v>
                </c:pt>
                <c:pt idx="403">
                  <c:v>9.5</c:v>
                </c:pt>
                <c:pt idx="404">
                  <c:v>9</c:v>
                </c:pt>
                <c:pt idx="405">
                  <c:v>8.5</c:v>
                </c:pt>
                <c:pt idx="406">
                  <c:v>9.5</c:v>
                </c:pt>
                <c:pt idx="407">
                  <c:v>8</c:v>
                </c:pt>
                <c:pt idx="408">
                  <c:v>10</c:v>
                </c:pt>
                <c:pt idx="409">
                  <c:v>8.5</c:v>
                </c:pt>
                <c:pt idx="410">
                  <c:v>10</c:v>
                </c:pt>
                <c:pt idx="411">
                  <c:v>15</c:v>
                </c:pt>
                <c:pt idx="412">
                  <c:v>8</c:v>
                </c:pt>
                <c:pt idx="413">
                  <c:v>11</c:v>
                </c:pt>
                <c:pt idx="414">
                  <c:v>9.5</c:v>
                </c:pt>
                <c:pt idx="415">
                  <c:v>9.5</c:v>
                </c:pt>
                <c:pt idx="416">
                  <c:v>13.5</c:v>
                </c:pt>
                <c:pt idx="417">
                  <c:v>10</c:v>
                </c:pt>
                <c:pt idx="418">
                  <c:v>11.5</c:v>
                </c:pt>
                <c:pt idx="419">
                  <c:v>7</c:v>
                </c:pt>
                <c:pt idx="420">
                  <c:v>14.5</c:v>
                </c:pt>
                <c:pt idx="421">
                  <c:v>12</c:v>
                </c:pt>
                <c:pt idx="422">
                  <c:v>10.5</c:v>
                </c:pt>
                <c:pt idx="423">
                  <c:v>10.5</c:v>
                </c:pt>
                <c:pt idx="424">
                  <c:v>9.5</c:v>
                </c:pt>
                <c:pt idx="425">
                  <c:v>8</c:v>
                </c:pt>
                <c:pt idx="426">
                  <c:v>11.5</c:v>
                </c:pt>
                <c:pt idx="427">
                  <c:v>8</c:v>
                </c:pt>
                <c:pt idx="428">
                  <c:v>14</c:v>
                </c:pt>
                <c:pt idx="429">
                  <c:v>10</c:v>
                </c:pt>
                <c:pt idx="430">
                  <c:v>13.5</c:v>
                </c:pt>
                <c:pt idx="431">
                  <c:v>7</c:v>
                </c:pt>
                <c:pt idx="432">
                  <c:v>11</c:v>
                </c:pt>
                <c:pt idx="433">
                  <c:v>9</c:v>
                </c:pt>
                <c:pt idx="434">
                  <c:v>14.5</c:v>
                </c:pt>
                <c:pt idx="435">
                  <c:v>15.5</c:v>
                </c:pt>
                <c:pt idx="436">
                  <c:v>11.5</c:v>
                </c:pt>
                <c:pt idx="437">
                  <c:v>5.5</c:v>
                </c:pt>
                <c:pt idx="438">
                  <c:v>11.5</c:v>
                </c:pt>
                <c:pt idx="439">
                  <c:v>17.5</c:v>
                </c:pt>
                <c:pt idx="440">
                  <c:v>6</c:v>
                </c:pt>
                <c:pt idx="441">
                  <c:v>12</c:v>
                </c:pt>
                <c:pt idx="442">
                  <c:v>14.5</c:v>
                </c:pt>
                <c:pt idx="443">
                  <c:v>10.5</c:v>
                </c:pt>
                <c:pt idx="444">
                  <c:v>7.5</c:v>
                </c:pt>
                <c:pt idx="445">
                  <c:v>10.5</c:v>
                </c:pt>
                <c:pt idx="446">
                  <c:v>12.5</c:v>
                </c:pt>
                <c:pt idx="447">
                  <c:v>11.5</c:v>
                </c:pt>
                <c:pt idx="448">
                  <c:v>10.5</c:v>
                </c:pt>
                <c:pt idx="449">
                  <c:v>6.5</c:v>
                </c:pt>
                <c:pt idx="450">
                  <c:v>12</c:v>
                </c:pt>
                <c:pt idx="451">
                  <c:v>10</c:v>
                </c:pt>
                <c:pt idx="452">
                  <c:v>10</c:v>
                </c:pt>
                <c:pt idx="453">
                  <c:v>13</c:v>
                </c:pt>
                <c:pt idx="454">
                  <c:v>9</c:v>
                </c:pt>
                <c:pt idx="455">
                  <c:v>14.5</c:v>
                </c:pt>
                <c:pt idx="456">
                  <c:v>10</c:v>
                </c:pt>
                <c:pt idx="457">
                  <c:v>11</c:v>
                </c:pt>
                <c:pt idx="458">
                  <c:v>16.5</c:v>
                </c:pt>
                <c:pt idx="459">
                  <c:v>13.5</c:v>
                </c:pt>
                <c:pt idx="460">
                  <c:v>13</c:v>
                </c:pt>
                <c:pt idx="461">
                  <c:v>12</c:v>
                </c:pt>
                <c:pt idx="462">
                  <c:v>8</c:v>
                </c:pt>
                <c:pt idx="463">
                  <c:v>12.5</c:v>
                </c:pt>
                <c:pt idx="464">
                  <c:v>11.5</c:v>
                </c:pt>
                <c:pt idx="465">
                  <c:v>14.5</c:v>
                </c:pt>
                <c:pt idx="466">
                  <c:v>16</c:v>
                </c:pt>
                <c:pt idx="467">
                  <c:v>11</c:v>
                </c:pt>
                <c:pt idx="468">
                  <c:v>7.5</c:v>
                </c:pt>
                <c:pt idx="469">
                  <c:v>9</c:v>
                </c:pt>
                <c:pt idx="470">
                  <c:v>9.5</c:v>
                </c:pt>
                <c:pt idx="471">
                  <c:v>12.5</c:v>
                </c:pt>
                <c:pt idx="472">
                  <c:v>11</c:v>
                </c:pt>
                <c:pt idx="473">
                  <c:v>21.5</c:v>
                </c:pt>
                <c:pt idx="474">
                  <c:v>10.5</c:v>
                </c:pt>
                <c:pt idx="475">
                  <c:v>13.5</c:v>
                </c:pt>
                <c:pt idx="476">
                  <c:v>16</c:v>
                </c:pt>
                <c:pt idx="477">
                  <c:v>13</c:v>
                </c:pt>
                <c:pt idx="478">
                  <c:v>8</c:v>
                </c:pt>
                <c:pt idx="479">
                  <c:v>11.5</c:v>
                </c:pt>
                <c:pt idx="480">
                  <c:v>11.5</c:v>
                </c:pt>
                <c:pt idx="481">
                  <c:v>12</c:v>
                </c:pt>
                <c:pt idx="482">
                  <c:v>15.5</c:v>
                </c:pt>
                <c:pt idx="483">
                  <c:v>13</c:v>
                </c:pt>
                <c:pt idx="484">
                  <c:v>12.5</c:v>
                </c:pt>
                <c:pt idx="485">
                  <c:v>11.5</c:v>
                </c:pt>
                <c:pt idx="486">
                  <c:v>13</c:v>
                </c:pt>
                <c:pt idx="487">
                  <c:v>10</c:v>
                </c:pt>
                <c:pt idx="488">
                  <c:v>10.5</c:v>
                </c:pt>
                <c:pt idx="489">
                  <c:v>13</c:v>
                </c:pt>
                <c:pt idx="490">
                  <c:v>16</c:v>
                </c:pt>
                <c:pt idx="491">
                  <c:v>13.5</c:v>
                </c:pt>
                <c:pt idx="492">
                  <c:v>11.5</c:v>
                </c:pt>
                <c:pt idx="493">
                  <c:v>14</c:v>
                </c:pt>
                <c:pt idx="494">
                  <c:v>14.5</c:v>
                </c:pt>
                <c:pt idx="495">
                  <c:v>13.5</c:v>
                </c:pt>
                <c:pt idx="496">
                  <c:v>15</c:v>
                </c:pt>
                <c:pt idx="497">
                  <c:v>10</c:v>
                </c:pt>
                <c:pt idx="498">
                  <c:v>15</c:v>
                </c:pt>
                <c:pt idx="499">
                  <c:v>9.5</c:v>
                </c:pt>
                <c:pt idx="500">
                  <c:v>14.5</c:v>
                </c:pt>
                <c:pt idx="501">
                  <c:v>15</c:v>
                </c:pt>
                <c:pt idx="502">
                  <c:v>8.5</c:v>
                </c:pt>
                <c:pt idx="503">
                  <c:v>11</c:v>
                </c:pt>
                <c:pt idx="504">
                  <c:v>11.5</c:v>
                </c:pt>
                <c:pt idx="505">
                  <c:v>11</c:v>
                </c:pt>
                <c:pt idx="506">
                  <c:v>10</c:v>
                </c:pt>
                <c:pt idx="507">
                  <c:v>13</c:v>
                </c:pt>
                <c:pt idx="508">
                  <c:v>15.5</c:v>
                </c:pt>
                <c:pt idx="509">
                  <c:v>14</c:v>
                </c:pt>
                <c:pt idx="510">
                  <c:v>11.5</c:v>
                </c:pt>
                <c:pt idx="511">
                  <c:v>11.5</c:v>
                </c:pt>
                <c:pt idx="512">
                  <c:v>10.5</c:v>
                </c:pt>
                <c:pt idx="513">
                  <c:v>12</c:v>
                </c:pt>
                <c:pt idx="514">
                  <c:v>14</c:v>
                </c:pt>
                <c:pt idx="515">
                  <c:v>12.5</c:v>
                </c:pt>
                <c:pt idx="516">
                  <c:v>13</c:v>
                </c:pt>
                <c:pt idx="517">
                  <c:v>7.5</c:v>
                </c:pt>
                <c:pt idx="518">
                  <c:v>14.5</c:v>
                </c:pt>
                <c:pt idx="519">
                  <c:v>11.5</c:v>
                </c:pt>
                <c:pt idx="520">
                  <c:v>12.5</c:v>
                </c:pt>
                <c:pt idx="521">
                  <c:v>12</c:v>
                </c:pt>
                <c:pt idx="522">
                  <c:v>12.5</c:v>
                </c:pt>
                <c:pt idx="523">
                  <c:v>12</c:v>
                </c:pt>
                <c:pt idx="524">
                  <c:v>9.5</c:v>
                </c:pt>
                <c:pt idx="525">
                  <c:v>16</c:v>
                </c:pt>
                <c:pt idx="526">
                  <c:v>15</c:v>
                </c:pt>
                <c:pt idx="527">
                  <c:v>14</c:v>
                </c:pt>
                <c:pt idx="528">
                  <c:v>13</c:v>
                </c:pt>
                <c:pt idx="529">
                  <c:v>17</c:v>
                </c:pt>
                <c:pt idx="530">
                  <c:v>13.5</c:v>
                </c:pt>
                <c:pt idx="531">
                  <c:v>13.5</c:v>
                </c:pt>
                <c:pt idx="532">
                  <c:v>10</c:v>
                </c:pt>
                <c:pt idx="533">
                  <c:v>12.5</c:v>
                </c:pt>
                <c:pt idx="534">
                  <c:v>12.5</c:v>
                </c:pt>
                <c:pt idx="535">
                  <c:v>13.5</c:v>
                </c:pt>
                <c:pt idx="536">
                  <c:v>16</c:v>
                </c:pt>
                <c:pt idx="537">
                  <c:v>14.5</c:v>
                </c:pt>
                <c:pt idx="538">
                  <c:v>13.5</c:v>
                </c:pt>
                <c:pt idx="539">
                  <c:v>15.5</c:v>
                </c:pt>
                <c:pt idx="540">
                  <c:v>15</c:v>
                </c:pt>
                <c:pt idx="541">
                  <c:v>17</c:v>
                </c:pt>
                <c:pt idx="542">
                  <c:v>14</c:v>
                </c:pt>
                <c:pt idx="543">
                  <c:v>15</c:v>
                </c:pt>
                <c:pt idx="544">
                  <c:v>9.5</c:v>
                </c:pt>
                <c:pt idx="545">
                  <c:v>15.5</c:v>
                </c:pt>
                <c:pt idx="546">
                  <c:v>12</c:v>
                </c:pt>
                <c:pt idx="547">
                  <c:v>15.5</c:v>
                </c:pt>
                <c:pt idx="548">
                  <c:v>15</c:v>
                </c:pt>
                <c:pt idx="549">
                  <c:v>16</c:v>
                </c:pt>
                <c:pt idx="550">
                  <c:v>16</c:v>
                </c:pt>
                <c:pt idx="551">
                  <c:v>15</c:v>
                </c:pt>
                <c:pt idx="552">
                  <c:v>9.5</c:v>
                </c:pt>
                <c:pt idx="553">
                  <c:v>13</c:v>
                </c:pt>
                <c:pt idx="554">
                  <c:v>17</c:v>
                </c:pt>
                <c:pt idx="555">
                  <c:v>12</c:v>
                </c:pt>
                <c:pt idx="556">
                  <c:v>12.5</c:v>
                </c:pt>
                <c:pt idx="557">
                  <c:v>19.5</c:v>
                </c:pt>
                <c:pt idx="558">
                  <c:v>16</c:v>
                </c:pt>
                <c:pt idx="559">
                  <c:v>17</c:v>
                </c:pt>
                <c:pt idx="560">
                  <c:v>9.5</c:v>
                </c:pt>
                <c:pt idx="561">
                  <c:v>13</c:v>
                </c:pt>
                <c:pt idx="562">
                  <c:v>17</c:v>
                </c:pt>
                <c:pt idx="563">
                  <c:v>10</c:v>
                </c:pt>
                <c:pt idx="564">
                  <c:v>16.5</c:v>
                </c:pt>
                <c:pt idx="565">
                  <c:v>15.5</c:v>
                </c:pt>
                <c:pt idx="566">
                  <c:v>14.5</c:v>
                </c:pt>
                <c:pt idx="567">
                  <c:v>17.5</c:v>
                </c:pt>
                <c:pt idx="568">
                  <c:v>13</c:v>
                </c:pt>
                <c:pt idx="569">
                  <c:v>11.5</c:v>
                </c:pt>
                <c:pt idx="570">
                  <c:v>15</c:v>
                </c:pt>
                <c:pt idx="571">
                  <c:v>11</c:v>
                </c:pt>
                <c:pt idx="572">
                  <c:v>18.5</c:v>
                </c:pt>
                <c:pt idx="573">
                  <c:v>14</c:v>
                </c:pt>
                <c:pt idx="574">
                  <c:v>17</c:v>
                </c:pt>
                <c:pt idx="575">
                  <c:v>13.5</c:v>
                </c:pt>
                <c:pt idx="576">
                  <c:v>17</c:v>
                </c:pt>
                <c:pt idx="577">
                  <c:v>11</c:v>
                </c:pt>
                <c:pt idx="578">
                  <c:v>13</c:v>
                </c:pt>
                <c:pt idx="579">
                  <c:v>15</c:v>
                </c:pt>
                <c:pt idx="580">
                  <c:v>11.5</c:v>
                </c:pt>
                <c:pt idx="581">
                  <c:v>17</c:v>
                </c:pt>
                <c:pt idx="582">
                  <c:v>12</c:v>
                </c:pt>
                <c:pt idx="583">
                  <c:v>11</c:v>
                </c:pt>
                <c:pt idx="584">
                  <c:v>15</c:v>
                </c:pt>
                <c:pt idx="585">
                  <c:v>14</c:v>
                </c:pt>
                <c:pt idx="586">
                  <c:v>10.5</c:v>
                </c:pt>
                <c:pt idx="587">
                  <c:v>16</c:v>
                </c:pt>
                <c:pt idx="588">
                  <c:v>10.5</c:v>
                </c:pt>
                <c:pt idx="589">
                  <c:v>10.5</c:v>
                </c:pt>
                <c:pt idx="590">
                  <c:v>8</c:v>
                </c:pt>
                <c:pt idx="591">
                  <c:v>16</c:v>
                </c:pt>
                <c:pt idx="592">
                  <c:v>18.5</c:v>
                </c:pt>
                <c:pt idx="593">
                  <c:v>12</c:v>
                </c:pt>
                <c:pt idx="594">
                  <c:v>12.5</c:v>
                </c:pt>
                <c:pt idx="595">
                  <c:v>14</c:v>
                </c:pt>
                <c:pt idx="596">
                  <c:v>15.5</c:v>
                </c:pt>
                <c:pt idx="597">
                  <c:v>19.5</c:v>
                </c:pt>
                <c:pt idx="598">
                  <c:v>13.5</c:v>
                </c:pt>
                <c:pt idx="599">
                  <c:v>17</c:v>
                </c:pt>
                <c:pt idx="600">
                  <c:v>15</c:v>
                </c:pt>
                <c:pt idx="601">
                  <c:v>17.5</c:v>
                </c:pt>
                <c:pt idx="602">
                  <c:v>16</c:v>
                </c:pt>
                <c:pt idx="603">
                  <c:v>19.5</c:v>
                </c:pt>
                <c:pt idx="604">
                  <c:v>17</c:v>
                </c:pt>
                <c:pt idx="605">
                  <c:v>13</c:v>
                </c:pt>
                <c:pt idx="606">
                  <c:v>17</c:v>
                </c:pt>
                <c:pt idx="607">
                  <c:v>14</c:v>
                </c:pt>
                <c:pt idx="608">
                  <c:v>19</c:v>
                </c:pt>
                <c:pt idx="609">
                  <c:v>16.5</c:v>
                </c:pt>
                <c:pt idx="610">
                  <c:v>18.5</c:v>
                </c:pt>
                <c:pt idx="611">
                  <c:v>17.5</c:v>
                </c:pt>
                <c:pt idx="612">
                  <c:v>17.5</c:v>
                </c:pt>
                <c:pt idx="613">
                  <c:v>17.5</c:v>
                </c:pt>
                <c:pt idx="614">
                  <c:v>7</c:v>
                </c:pt>
                <c:pt idx="615">
                  <c:v>17.5</c:v>
                </c:pt>
                <c:pt idx="616">
                  <c:v>13</c:v>
                </c:pt>
                <c:pt idx="617">
                  <c:v>12.5</c:v>
                </c:pt>
                <c:pt idx="618">
                  <c:v>9.5</c:v>
                </c:pt>
                <c:pt idx="619">
                  <c:v>17.5</c:v>
                </c:pt>
                <c:pt idx="620">
                  <c:v>14.5</c:v>
                </c:pt>
                <c:pt idx="621">
                  <c:v>13</c:v>
                </c:pt>
                <c:pt idx="622">
                  <c:v>15.5</c:v>
                </c:pt>
                <c:pt idx="623">
                  <c:v>20.5</c:v>
                </c:pt>
                <c:pt idx="624">
                  <c:v>18</c:v>
                </c:pt>
                <c:pt idx="625">
                  <c:v>13.5</c:v>
                </c:pt>
                <c:pt idx="626">
                  <c:v>19</c:v>
                </c:pt>
                <c:pt idx="627">
                  <c:v>18</c:v>
                </c:pt>
                <c:pt idx="628">
                  <c:v>12.5</c:v>
                </c:pt>
                <c:pt idx="629">
                  <c:v>14</c:v>
                </c:pt>
                <c:pt idx="630">
                  <c:v>17</c:v>
                </c:pt>
                <c:pt idx="631">
                  <c:v>18.5</c:v>
                </c:pt>
                <c:pt idx="632">
                  <c:v>17.5</c:v>
                </c:pt>
                <c:pt idx="633">
                  <c:v>19</c:v>
                </c:pt>
                <c:pt idx="634">
                  <c:v>14</c:v>
                </c:pt>
                <c:pt idx="635">
                  <c:v>16</c:v>
                </c:pt>
                <c:pt idx="636">
                  <c:v>17</c:v>
                </c:pt>
                <c:pt idx="637">
                  <c:v>19</c:v>
                </c:pt>
                <c:pt idx="638">
                  <c:v>17</c:v>
                </c:pt>
                <c:pt idx="639">
                  <c:v>17.5</c:v>
                </c:pt>
                <c:pt idx="640">
                  <c:v>12.5</c:v>
                </c:pt>
                <c:pt idx="641">
                  <c:v>16.5</c:v>
                </c:pt>
                <c:pt idx="642">
                  <c:v>8</c:v>
                </c:pt>
                <c:pt idx="643">
                  <c:v>12</c:v>
                </c:pt>
                <c:pt idx="644">
                  <c:v>12</c:v>
                </c:pt>
                <c:pt idx="645">
                  <c:v>15.5</c:v>
                </c:pt>
                <c:pt idx="646">
                  <c:v>13</c:v>
                </c:pt>
                <c:pt idx="647">
                  <c:v>20.5</c:v>
                </c:pt>
                <c:pt idx="648">
                  <c:v>15</c:v>
                </c:pt>
                <c:pt idx="649">
                  <c:v>14.5</c:v>
                </c:pt>
                <c:pt idx="650">
                  <c:v>17</c:v>
                </c:pt>
                <c:pt idx="651">
                  <c:v>16</c:v>
                </c:pt>
                <c:pt idx="652">
                  <c:v>18.5</c:v>
                </c:pt>
                <c:pt idx="653">
                  <c:v>15</c:v>
                </c:pt>
                <c:pt idx="654">
                  <c:v>12.5</c:v>
                </c:pt>
                <c:pt idx="655">
                  <c:v>20</c:v>
                </c:pt>
                <c:pt idx="656">
                  <c:v>14.5</c:v>
                </c:pt>
                <c:pt idx="657">
                  <c:v>11.5</c:v>
                </c:pt>
                <c:pt idx="658">
                  <c:v>9.5</c:v>
                </c:pt>
                <c:pt idx="659">
                  <c:v>15</c:v>
                </c:pt>
                <c:pt idx="660">
                  <c:v>13</c:v>
                </c:pt>
                <c:pt idx="661">
                  <c:v>15</c:v>
                </c:pt>
                <c:pt idx="662">
                  <c:v>13</c:v>
                </c:pt>
                <c:pt idx="663">
                  <c:v>16.5</c:v>
                </c:pt>
                <c:pt idx="664">
                  <c:v>16</c:v>
                </c:pt>
                <c:pt idx="665">
                  <c:v>19</c:v>
                </c:pt>
                <c:pt idx="666">
                  <c:v>13</c:v>
                </c:pt>
                <c:pt idx="667">
                  <c:v>19</c:v>
                </c:pt>
                <c:pt idx="668">
                  <c:v>18</c:v>
                </c:pt>
                <c:pt idx="669">
                  <c:v>23</c:v>
                </c:pt>
                <c:pt idx="670">
                  <c:v>19</c:v>
                </c:pt>
                <c:pt idx="671">
                  <c:v>14.5</c:v>
                </c:pt>
                <c:pt idx="672">
                  <c:v>15</c:v>
                </c:pt>
                <c:pt idx="673">
                  <c:v>13.5</c:v>
                </c:pt>
                <c:pt idx="674">
                  <c:v>20</c:v>
                </c:pt>
                <c:pt idx="675">
                  <c:v>18.5</c:v>
                </c:pt>
                <c:pt idx="676">
                  <c:v>20.5</c:v>
                </c:pt>
                <c:pt idx="677">
                  <c:v>17.5</c:v>
                </c:pt>
                <c:pt idx="678">
                  <c:v>18.5</c:v>
                </c:pt>
                <c:pt idx="679">
                  <c:v>10</c:v>
                </c:pt>
                <c:pt idx="680">
                  <c:v>16.5</c:v>
                </c:pt>
                <c:pt idx="681">
                  <c:v>22.5</c:v>
                </c:pt>
                <c:pt idx="682">
                  <c:v>19</c:v>
                </c:pt>
                <c:pt idx="683">
                  <c:v>15.5</c:v>
                </c:pt>
                <c:pt idx="684">
                  <c:v>17.5</c:v>
                </c:pt>
                <c:pt idx="685">
                  <c:v>16.5</c:v>
                </c:pt>
                <c:pt idx="686">
                  <c:v>18.5</c:v>
                </c:pt>
                <c:pt idx="687">
                  <c:v>15.5</c:v>
                </c:pt>
                <c:pt idx="688">
                  <c:v>16</c:v>
                </c:pt>
                <c:pt idx="689">
                  <c:v>15.5</c:v>
                </c:pt>
                <c:pt idx="690">
                  <c:v>26.5</c:v>
                </c:pt>
                <c:pt idx="691">
                  <c:v>23.5</c:v>
                </c:pt>
                <c:pt idx="692">
                  <c:v>14</c:v>
                </c:pt>
                <c:pt idx="693">
                  <c:v>20</c:v>
                </c:pt>
                <c:pt idx="694">
                  <c:v>17</c:v>
                </c:pt>
                <c:pt idx="695">
                  <c:v>20.5</c:v>
                </c:pt>
                <c:pt idx="696">
                  <c:v>20.5</c:v>
                </c:pt>
                <c:pt idx="697">
                  <c:v>23</c:v>
                </c:pt>
                <c:pt idx="698">
                  <c:v>18</c:v>
                </c:pt>
                <c:pt idx="699">
                  <c:v>19</c:v>
                </c:pt>
                <c:pt idx="700">
                  <c:v>19.5</c:v>
                </c:pt>
                <c:pt idx="701">
                  <c:v>20.5</c:v>
                </c:pt>
                <c:pt idx="702">
                  <c:v>10.5</c:v>
                </c:pt>
                <c:pt idx="703">
                  <c:v>11</c:v>
                </c:pt>
                <c:pt idx="704">
                  <c:v>21</c:v>
                </c:pt>
                <c:pt idx="705">
                  <c:v>19.5</c:v>
                </c:pt>
                <c:pt idx="706">
                  <c:v>18</c:v>
                </c:pt>
                <c:pt idx="707">
                  <c:v>20</c:v>
                </c:pt>
                <c:pt idx="708">
                  <c:v>14</c:v>
                </c:pt>
                <c:pt idx="709">
                  <c:v>16.5</c:v>
                </c:pt>
                <c:pt idx="710">
                  <c:v>19.5</c:v>
                </c:pt>
                <c:pt idx="711">
                  <c:v>14.5</c:v>
                </c:pt>
                <c:pt idx="712">
                  <c:v>19.5</c:v>
                </c:pt>
                <c:pt idx="713">
                  <c:v>18.5</c:v>
                </c:pt>
                <c:pt idx="714">
                  <c:v>21</c:v>
                </c:pt>
                <c:pt idx="715">
                  <c:v>14</c:v>
                </c:pt>
                <c:pt idx="716">
                  <c:v>21</c:v>
                </c:pt>
                <c:pt idx="717">
                  <c:v>18.5</c:v>
                </c:pt>
                <c:pt idx="718">
                  <c:v>22.5</c:v>
                </c:pt>
                <c:pt idx="719">
                  <c:v>19</c:v>
                </c:pt>
                <c:pt idx="720">
                  <c:v>20.5</c:v>
                </c:pt>
                <c:pt idx="721">
                  <c:v>26</c:v>
                </c:pt>
                <c:pt idx="722">
                  <c:v>14</c:v>
                </c:pt>
                <c:pt idx="723">
                  <c:v>13.5</c:v>
                </c:pt>
                <c:pt idx="724">
                  <c:v>18.5</c:v>
                </c:pt>
                <c:pt idx="725">
                  <c:v>14</c:v>
                </c:pt>
                <c:pt idx="726">
                  <c:v>26.5</c:v>
                </c:pt>
                <c:pt idx="727">
                  <c:v>21.5</c:v>
                </c:pt>
                <c:pt idx="728">
                  <c:v>22</c:v>
                </c:pt>
                <c:pt idx="729">
                  <c:v>17.5</c:v>
                </c:pt>
                <c:pt idx="730">
                  <c:v>17.5</c:v>
                </c:pt>
                <c:pt idx="731">
                  <c:v>18.5</c:v>
                </c:pt>
                <c:pt idx="732">
                  <c:v>16.5</c:v>
                </c:pt>
                <c:pt idx="733">
                  <c:v>18</c:v>
                </c:pt>
                <c:pt idx="734">
                  <c:v>17.5</c:v>
                </c:pt>
                <c:pt idx="735">
                  <c:v>18.5</c:v>
                </c:pt>
                <c:pt idx="736">
                  <c:v>23.5</c:v>
                </c:pt>
                <c:pt idx="737">
                  <c:v>23</c:v>
                </c:pt>
                <c:pt idx="738">
                  <c:v>20.5</c:v>
                </c:pt>
                <c:pt idx="739">
                  <c:v>22</c:v>
                </c:pt>
                <c:pt idx="740">
                  <c:v>14.5</c:v>
                </c:pt>
                <c:pt idx="741">
                  <c:v>19</c:v>
                </c:pt>
                <c:pt idx="742">
                  <c:v>17.5</c:v>
                </c:pt>
                <c:pt idx="743">
                  <c:v>16.5</c:v>
                </c:pt>
                <c:pt idx="744">
                  <c:v>15.5</c:v>
                </c:pt>
                <c:pt idx="745">
                  <c:v>20</c:v>
                </c:pt>
                <c:pt idx="746">
                  <c:v>18.5</c:v>
                </c:pt>
                <c:pt idx="747">
                  <c:v>22</c:v>
                </c:pt>
                <c:pt idx="748">
                  <c:v>17</c:v>
                </c:pt>
                <c:pt idx="749">
                  <c:v>21</c:v>
                </c:pt>
                <c:pt idx="750">
                  <c:v>21.5</c:v>
                </c:pt>
                <c:pt idx="751">
                  <c:v>18.5</c:v>
                </c:pt>
                <c:pt idx="752">
                  <c:v>21</c:v>
                </c:pt>
                <c:pt idx="753">
                  <c:v>24.5</c:v>
                </c:pt>
                <c:pt idx="754">
                  <c:v>18.5</c:v>
                </c:pt>
                <c:pt idx="755">
                  <c:v>22.5</c:v>
                </c:pt>
                <c:pt idx="756">
                  <c:v>16.5</c:v>
                </c:pt>
                <c:pt idx="757">
                  <c:v>22.5</c:v>
                </c:pt>
                <c:pt idx="758">
                  <c:v>20.5</c:v>
                </c:pt>
                <c:pt idx="759">
                  <c:v>16</c:v>
                </c:pt>
                <c:pt idx="760">
                  <c:v>17.5</c:v>
                </c:pt>
                <c:pt idx="761">
                  <c:v>10</c:v>
                </c:pt>
                <c:pt idx="762">
                  <c:v>18</c:v>
                </c:pt>
                <c:pt idx="763">
                  <c:v>13.5</c:v>
                </c:pt>
                <c:pt idx="764">
                  <c:v>16.5</c:v>
                </c:pt>
                <c:pt idx="765">
                  <c:v>18</c:v>
                </c:pt>
                <c:pt idx="766">
                  <c:v>18</c:v>
                </c:pt>
                <c:pt idx="767">
                  <c:v>20.5</c:v>
                </c:pt>
                <c:pt idx="768">
                  <c:v>14.5</c:v>
                </c:pt>
                <c:pt idx="769">
                  <c:v>21</c:v>
                </c:pt>
                <c:pt idx="770">
                  <c:v>19</c:v>
                </c:pt>
                <c:pt idx="771">
                  <c:v>15.5</c:v>
                </c:pt>
                <c:pt idx="772">
                  <c:v>22</c:v>
                </c:pt>
                <c:pt idx="773">
                  <c:v>16</c:v>
                </c:pt>
                <c:pt idx="774">
                  <c:v>20</c:v>
                </c:pt>
                <c:pt idx="775">
                  <c:v>22.5</c:v>
                </c:pt>
                <c:pt idx="776">
                  <c:v>15.5</c:v>
                </c:pt>
                <c:pt idx="777">
                  <c:v>22</c:v>
                </c:pt>
                <c:pt idx="778">
                  <c:v>22</c:v>
                </c:pt>
                <c:pt idx="779">
                  <c:v>18.5</c:v>
                </c:pt>
                <c:pt idx="780">
                  <c:v>21.5</c:v>
                </c:pt>
                <c:pt idx="781">
                  <c:v>27.5</c:v>
                </c:pt>
                <c:pt idx="782">
                  <c:v>18.5</c:v>
                </c:pt>
                <c:pt idx="783">
                  <c:v>17</c:v>
                </c:pt>
                <c:pt idx="784">
                  <c:v>17</c:v>
                </c:pt>
                <c:pt idx="785">
                  <c:v>17</c:v>
                </c:pt>
                <c:pt idx="786">
                  <c:v>18</c:v>
                </c:pt>
                <c:pt idx="787">
                  <c:v>20</c:v>
                </c:pt>
                <c:pt idx="788">
                  <c:v>20</c:v>
                </c:pt>
                <c:pt idx="789">
                  <c:v>20.5</c:v>
                </c:pt>
                <c:pt idx="790">
                  <c:v>13.5</c:v>
                </c:pt>
                <c:pt idx="791">
                  <c:v>22.5</c:v>
                </c:pt>
                <c:pt idx="792">
                  <c:v>19</c:v>
                </c:pt>
                <c:pt idx="793">
                  <c:v>26.5</c:v>
                </c:pt>
                <c:pt idx="794">
                  <c:v>25.5</c:v>
                </c:pt>
                <c:pt idx="795">
                  <c:v>17.5</c:v>
                </c:pt>
                <c:pt idx="796">
                  <c:v>17.5</c:v>
                </c:pt>
                <c:pt idx="797">
                  <c:v>16.5</c:v>
                </c:pt>
                <c:pt idx="798">
                  <c:v>15</c:v>
                </c:pt>
                <c:pt idx="799">
                  <c:v>21</c:v>
                </c:pt>
                <c:pt idx="800">
                  <c:v>25</c:v>
                </c:pt>
                <c:pt idx="801">
                  <c:v>18</c:v>
                </c:pt>
                <c:pt idx="802">
                  <c:v>27</c:v>
                </c:pt>
                <c:pt idx="803">
                  <c:v>19.5</c:v>
                </c:pt>
                <c:pt idx="804">
                  <c:v>17</c:v>
                </c:pt>
                <c:pt idx="805">
                  <c:v>21</c:v>
                </c:pt>
                <c:pt idx="806">
                  <c:v>18.5</c:v>
                </c:pt>
                <c:pt idx="807">
                  <c:v>23.5</c:v>
                </c:pt>
                <c:pt idx="808">
                  <c:v>15.5</c:v>
                </c:pt>
                <c:pt idx="809">
                  <c:v>22</c:v>
                </c:pt>
                <c:pt idx="810">
                  <c:v>21.5</c:v>
                </c:pt>
                <c:pt idx="811">
                  <c:v>25.5</c:v>
                </c:pt>
                <c:pt idx="812">
                  <c:v>26</c:v>
                </c:pt>
                <c:pt idx="813">
                  <c:v>19</c:v>
                </c:pt>
                <c:pt idx="814">
                  <c:v>27</c:v>
                </c:pt>
                <c:pt idx="815">
                  <c:v>20</c:v>
                </c:pt>
                <c:pt idx="816">
                  <c:v>17.5</c:v>
                </c:pt>
                <c:pt idx="817">
                  <c:v>16.5</c:v>
                </c:pt>
                <c:pt idx="818">
                  <c:v>27.5</c:v>
                </c:pt>
                <c:pt idx="819">
                  <c:v>21.5</c:v>
                </c:pt>
                <c:pt idx="820">
                  <c:v>18.5</c:v>
                </c:pt>
                <c:pt idx="821">
                  <c:v>19.5</c:v>
                </c:pt>
                <c:pt idx="822">
                  <c:v>18</c:v>
                </c:pt>
                <c:pt idx="823">
                  <c:v>19.5</c:v>
                </c:pt>
                <c:pt idx="824">
                  <c:v>25</c:v>
                </c:pt>
                <c:pt idx="825">
                  <c:v>21.5</c:v>
                </c:pt>
                <c:pt idx="826">
                  <c:v>18.5</c:v>
                </c:pt>
                <c:pt idx="827">
                  <c:v>17.5</c:v>
                </c:pt>
                <c:pt idx="828">
                  <c:v>16</c:v>
                </c:pt>
                <c:pt idx="829">
                  <c:v>21.5</c:v>
                </c:pt>
                <c:pt idx="830">
                  <c:v>15</c:v>
                </c:pt>
                <c:pt idx="831">
                  <c:v>23</c:v>
                </c:pt>
                <c:pt idx="832">
                  <c:v>20</c:v>
                </c:pt>
                <c:pt idx="833">
                  <c:v>15</c:v>
                </c:pt>
                <c:pt idx="834">
                  <c:v>20.5</c:v>
                </c:pt>
                <c:pt idx="835">
                  <c:v>19.5</c:v>
                </c:pt>
                <c:pt idx="836">
                  <c:v>18</c:v>
                </c:pt>
                <c:pt idx="837">
                  <c:v>25.5</c:v>
                </c:pt>
                <c:pt idx="838">
                  <c:v>17</c:v>
                </c:pt>
                <c:pt idx="839">
                  <c:v>18.5</c:v>
                </c:pt>
                <c:pt idx="840">
                  <c:v>18</c:v>
                </c:pt>
                <c:pt idx="841">
                  <c:v>20</c:v>
                </c:pt>
                <c:pt idx="842">
                  <c:v>19</c:v>
                </c:pt>
                <c:pt idx="843">
                  <c:v>25</c:v>
                </c:pt>
                <c:pt idx="844">
                  <c:v>20</c:v>
                </c:pt>
                <c:pt idx="845">
                  <c:v>22</c:v>
                </c:pt>
                <c:pt idx="846">
                  <c:v>20.5</c:v>
                </c:pt>
                <c:pt idx="847">
                  <c:v>20</c:v>
                </c:pt>
                <c:pt idx="848">
                  <c:v>23</c:v>
                </c:pt>
                <c:pt idx="849">
                  <c:v>26</c:v>
                </c:pt>
                <c:pt idx="850">
                  <c:v>20.5</c:v>
                </c:pt>
                <c:pt idx="851">
                  <c:v>17.5</c:v>
                </c:pt>
                <c:pt idx="852">
                  <c:v>16.5</c:v>
                </c:pt>
                <c:pt idx="853">
                  <c:v>17.5</c:v>
                </c:pt>
                <c:pt idx="854">
                  <c:v>23.5</c:v>
                </c:pt>
                <c:pt idx="855">
                  <c:v>18.5</c:v>
                </c:pt>
                <c:pt idx="856">
                  <c:v>21.5</c:v>
                </c:pt>
                <c:pt idx="857">
                  <c:v>20</c:v>
                </c:pt>
                <c:pt idx="858">
                  <c:v>18</c:v>
                </c:pt>
                <c:pt idx="859">
                  <c:v>22</c:v>
                </c:pt>
                <c:pt idx="860">
                  <c:v>23</c:v>
                </c:pt>
                <c:pt idx="861">
                  <c:v>25</c:v>
                </c:pt>
                <c:pt idx="862">
                  <c:v>19.5</c:v>
                </c:pt>
                <c:pt idx="863">
                  <c:v>19.5</c:v>
                </c:pt>
                <c:pt idx="864">
                  <c:v>22.5</c:v>
                </c:pt>
                <c:pt idx="865">
                  <c:v>23</c:v>
                </c:pt>
                <c:pt idx="866">
                  <c:v>18.5</c:v>
                </c:pt>
                <c:pt idx="867">
                  <c:v>16</c:v>
                </c:pt>
                <c:pt idx="868">
                  <c:v>16.5</c:v>
                </c:pt>
                <c:pt idx="869">
                  <c:v>20.5</c:v>
                </c:pt>
                <c:pt idx="870">
                  <c:v>18.5</c:v>
                </c:pt>
                <c:pt idx="871">
                  <c:v>21.5</c:v>
                </c:pt>
                <c:pt idx="872">
                  <c:v>19.5</c:v>
                </c:pt>
                <c:pt idx="873">
                  <c:v>22</c:v>
                </c:pt>
                <c:pt idx="874">
                  <c:v>18</c:v>
                </c:pt>
                <c:pt idx="875">
                  <c:v>22.5</c:v>
                </c:pt>
                <c:pt idx="876">
                  <c:v>26.5</c:v>
                </c:pt>
                <c:pt idx="877">
                  <c:v>20</c:v>
                </c:pt>
                <c:pt idx="878">
                  <c:v>23.5</c:v>
                </c:pt>
                <c:pt idx="879">
                  <c:v>23</c:v>
                </c:pt>
                <c:pt idx="880">
                  <c:v>23</c:v>
                </c:pt>
                <c:pt idx="881">
                  <c:v>17.5</c:v>
                </c:pt>
                <c:pt idx="882">
                  <c:v>19</c:v>
                </c:pt>
                <c:pt idx="883">
                  <c:v>24</c:v>
                </c:pt>
                <c:pt idx="884">
                  <c:v>22.5</c:v>
                </c:pt>
                <c:pt idx="885">
                  <c:v>21</c:v>
                </c:pt>
                <c:pt idx="886">
                  <c:v>28</c:v>
                </c:pt>
                <c:pt idx="887">
                  <c:v>17.5</c:v>
                </c:pt>
                <c:pt idx="888">
                  <c:v>27</c:v>
                </c:pt>
                <c:pt idx="889">
                  <c:v>14</c:v>
                </c:pt>
                <c:pt idx="890">
                  <c:v>17</c:v>
                </c:pt>
                <c:pt idx="891">
                  <c:v>24</c:v>
                </c:pt>
                <c:pt idx="892">
                  <c:v>18.5</c:v>
                </c:pt>
                <c:pt idx="893">
                  <c:v>22</c:v>
                </c:pt>
                <c:pt idx="894">
                  <c:v>21</c:v>
                </c:pt>
                <c:pt idx="895">
                  <c:v>26</c:v>
                </c:pt>
                <c:pt idx="896">
                  <c:v>23</c:v>
                </c:pt>
                <c:pt idx="897">
                  <c:v>22</c:v>
                </c:pt>
                <c:pt idx="898">
                  <c:v>24.5</c:v>
                </c:pt>
                <c:pt idx="899">
                  <c:v>18</c:v>
                </c:pt>
                <c:pt idx="900">
                  <c:v>21.5</c:v>
                </c:pt>
                <c:pt idx="901">
                  <c:v>23</c:v>
                </c:pt>
                <c:pt idx="902">
                  <c:v>18</c:v>
                </c:pt>
                <c:pt idx="903">
                  <c:v>17.5</c:v>
                </c:pt>
                <c:pt idx="904">
                  <c:v>25</c:v>
                </c:pt>
                <c:pt idx="905">
                  <c:v>23</c:v>
                </c:pt>
                <c:pt idx="906">
                  <c:v>29.5</c:v>
                </c:pt>
                <c:pt idx="907">
                  <c:v>24</c:v>
                </c:pt>
                <c:pt idx="908">
                  <c:v>23.5</c:v>
                </c:pt>
                <c:pt idx="909">
                  <c:v>25</c:v>
                </c:pt>
                <c:pt idx="910">
                  <c:v>19.5</c:v>
                </c:pt>
                <c:pt idx="911">
                  <c:v>26</c:v>
                </c:pt>
                <c:pt idx="912">
                  <c:v>30</c:v>
                </c:pt>
                <c:pt idx="913">
                  <c:v>19</c:v>
                </c:pt>
                <c:pt idx="914">
                  <c:v>24</c:v>
                </c:pt>
                <c:pt idx="915">
                  <c:v>23.5</c:v>
                </c:pt>
                <c:pt idx="916">
                  <c:v>26.5</c:v>
                </c:pt>
                <c:pt idx="917">
                  <c:v>21</c:v>
                </c:pt>
                <c:pt idx="918">
                  <c:v>23.5</c:v>
                </c:pt>
                <c:pt idx="919">
                  <c:v>25.5</c:v>
                </c:pt>
                <c:pt idx="920">
                  <c:v>27.5</c:v>
                </c:pt>
                <c:pt idx="921">
                  <c:v>23.5</c:v>
                </c:pt>
                <c:pt idx="922">
                  <c:v>24.5</c:v>
                </c:pt>
                <c:pt idx="923">
                  <c:v>17</c:v>
                </c:pt>
                <c:pt idx="924">
                  <c:v>27</c:v>
                </c:pt>
                <c:pt idx="925">
                  <c:v>24.5</c:v>
                </c:pt>
                <c:pt idx="926">
                  <c:v>19.5</c:v>
                </c:pt>
                <c:pt idx="927">
                  <c:v>19.5</c:v>
                </c:pt>
                <c:pt idx="928">
                  <c:v>21.5</c:v>
                </c:pt>
                <c:pt idx="929">
                  <c:v>22</c:v>
                </c:pt>
                <c:pt idx="930">
                  <c:v>17</c:v>
                </c:pt>
                <c:pt idx="931">
                  <c:v>22</c:v>
                </c:pt>
                <c:pt idx="932">
                  <c:v>26.5</c:v>
                </c:pt>
                <c:pt idx="933">
                  <c:v>19.5</c:v>
                </c:pt>
                <c:pt idx="934">
                  <c:v>28</c:v>
                </c:pt>
                <c:pt idx="935">
                  <c:v>20</c:v>
                </c:pt>
                <c:pt idx="936">
                  <c:v>23</c:v>
                </c:pt>
                <c:pt idx="937">
                  <c:v>18</c:v>
                </c:pt>
                <c:pt idx="938">
                  <c:v>25</c:v>
                </c:pt>
                <c:pt idx="939">
                  <c:v>22.5</c:v>
                </c:pt>
                <c:pt idx="940">
                  <c:v>26</c:v>
                </c:pt>
                <c:pt idx="941">
                  <c:v>25</c:v>
                </c:pt>
                <c:pt idx="942">
                  <c:v>30.5</c:v>
                </c:pt>
                <c:pt idx="943">
                  <c:v>21</c:v>
                </c:pt>
                <c:pt idx="944">
                  <c:v>20</c:v>
                </c:pt>
                <c:pt idx="945">
                  <c:v>21.5</c:v>
                </c:pt>
                <c:pt idx="946">
                  <c:v>29</c:v>
                </c:pt>
                <c:pt idx="947">
                  <c:v>27.5</c:v>
                </c:pt>
                <c:pt idx="948">
                  <c:v>15.5</c:v>
                </c:pt>
                <c:pt idx="949">
                  <c:v>26</c:v>
                </c:pt>
                <c:pt idx="950">
                  <c:v>30</c:v>
                </c:pt>
                <c:pt idx="951">
                  <c:v>19</c:v>
                </c:pt>
                <c:pt idx="952">
                  <c:v>23.5</c:v>
                </c:pt>
                <c:pt idx="953">
                  <c:v>24</c:v>
                </c:pt>
                <c:pt idx="954">
                  <c:v>26</c:v>
                </c:pt>
                <c:pt idx="955">
                  <c:v>23.5</c:v>
                </c:pt>
                <c:pt idx="956">
                  <c:v>29</c:v>
                </c:pt>
                <c:pt idx="957">
                  <c:v>26</c:v>
                </c:pt>
                <c:pt idx="958">
                  <c:v>20</c:v>
                </c:pt>
                <c:pt idx="959">
                  <c:v>24.5</c:v>
                </c:pt>
                <c:pt idx="960">
                  <c:v>25.5</c:v>
                </c:pt>
                <c:pt idx="961">
                  <c:v>32.5</c:v>
                </c:pt>
                <c:pt idx="962">
                  <c:v>23.5</c:v>
                </c:pt>
                <c:pt idx="963">
                  <c:v>30</c:v>
                </c:pt>
                <c:pt idx="964">
                  <c:v>30</c:v>
                </c:pt>
                <c:pt idx="965">
                  <c:v>24</c:v>
                </c:pt>
                <c:pt idx="966">
                  <c:v>30.5</c:v>
                </c:pt>
                <c:pt idx="967">
                  <c:v>22.5</c:v>
                </c:pt>
                <c:pt idx="968">
                  <c:v>22.5</c:v>
                </c:pt>
                <c:pt idx="969">
                  <c:v>30.5</c:v>
                </c:pt>
                <c:pt idx="970">
                  <c:v>28.5</c:v>
                </c:pt>
                <c:pt idx="971">
                  <c:v>23.5</c:v>
                </c:pt>
                <c:pt idx="972">
                  <c:v>19</c:v>
                </c:pt>
                <c:pt idx="973">
                  <c:v>26</c:v>
                </c:pt>
                <c:pt idx="974">
                  <c:v>27.5</c:v>
                </c:pt>
                <c:pt idx="975">
                  <c:v>23</c:v>
                </c:pt>
                <c:pt idx="976">
                  <c:v>18</c:v>
                </c:pt>
                <c:pt idx="977">
                  <c:v>21.5</c:v>
                </c:pt>
                <c:pt idx="978">
                  <c:v>28.5</c:v>
                </c:pt>
                <c:pt idx="979">
                  <c:v>25</c:v>
                </c:pt>
                <c:pt idx="980">
                  <c:v>22.5</c:v>
                </c:pt>
                <c:pt idx="981">
                  <c:v>27</c:v>
                </c:pt>
                <c:pt idx="982">
                  <c:v>28.5</c:v>
                </c:pt>
                <c:pt idx="983">
                  <c:v>28.5</c:v>
                </c:pt>
                <c:pt idx="984">
                  <c:v>28</c:v>
                </c:pt>
                <c:pt idx="985">
                  <c:v>20.5</c:v>
                </c:pt>
                <c:pt idx="986">
                  <c:v>31</c:v>
                </c:pt>
                <c:pt idx="987">
                  <c:v>18.5</c:v>
                </c:pt>
                <c:pt idx="988">
                  <c:v>25</c:v>
                </c:pt>
                <c:pt idx="989">
                  <c:v>27.5</c:v>
                </c:pt>
                <c:pt idx="990">
                  <c:v>20</c:v>
                </c:pt>
                <c:pt idx="991">
                  <c:v>26.5</c:v>
                </c:pt>
                <c:pt idx="992">
                  <c:v>21.5</c:v>
                </c:pt>
                <c:pt idx="993">
                  <c:v>26.5</c:v>
                </c:pt>
                <c:pt idx="994">
                  <c:v>26</c:v>
                </c:pt>
                <c:pt idx="995">
                  <c:v>28</c:v>
                </c:pt>
                <c:pt idx="996">
                  <c:v>26</c:v>
                </c:pt>
                <c:pt idx="997">
                  <c:v>29.5</c:v>
                </c:pt>
                <c:pt idx="998">
                  <c:v>31.5</c:v>
                </c:pt>
                <c:pt idx="999">
                  <c:v>29.5</c:v>
                </c:pt>
                <c:pt idx="1000">
                  <c:v>25.5</c:v>
                </c:pt>
                <c:pt idx="1001">
                  <c:v>23.5</c:v>
                </c:pt>
                <c:pt idx="1002">
                  <c:v>21</c:v>
                </c:pt>
                <c:pt idx="1003">
                  <c:v>18</c:v>
                </c:pt>
                <c:pt idx="1004">
                  <c:v>24</c:v>
                </c:pt>
                <c:pt idx="1005">
                  <c:v>19</c:v>
                </c:pt>
                <c:pt idx="1006">
                  <c:v>31</c:v>
                </c:pt>
                <c:pt idx="1007">
                  <c:v>26.5</c:v>
                </c:pt>
                <c:pt idx="1008">
                  <c:v>23.5</c:v>
                </c:pt>
                <c:pt idx="1009">
                  <c:v>25</c:v>
                </c:pt>
                <c:pt idx="1010">
                  <c:v>27</c:v>
                </c:pt>
                <c:pt idx="1011">
                  <c:v>23</c:v>
                </c:pt>
                <c:pt idx="1012">
                  <c:v>29</c:v>
                </c:pt>
                <c:pt idx="1013">
                  <c:v>28.5</c:v>
                </c:pt>
                <c:pt idx="1014">
                  <c:v>24</c:v>
                </c:pt>
                <c:pt idx="1015">
                  <c:v>21</c:v>
                </c:pt>
                <c:pt idx="1016">
                  <c:v>21.5</c:v>
                </c:pt>
                <c:pt idx="1017">
                  <c:v>20.5</c:v>
                </c:pt>
                <c:pt idx="1018">
                  <c:v>27</c:v>
                </c:pt>
                <c:pt idx="1019">
                  <c:v>31</c:v>
                </c:pt>
                <c:pt idx="1020">
                  <c:v>26</c:v>
                </c:pt>
                <c:pt idx="1021">
                  <c:v>24</c:v>
                </c:pt>
                <c:pt idx="1022">
                  <c:v>27.5</c:v>
                </c:pt>
                <c:pt idx="1023">
                  <c:v>24.5</c:v>
                </c:pt>
                <c:pt idx="1024">
                  <c:v>23.5</c:v>
                </c:pt>
                <c:pt idx="1025">
                  <c:v>26</c:v>
                </c:pt>
                <c:pt idx="1026">
                  <c:v>27.5</c:v>
                </c:pt>
                <c:pt idx="1027">
                  <c:v>22.5</c:v>
                </c:pt>
                <c:pt idx="1028">
                  <c:v>27.5</c:v>
                </c:pt>
                <c:pt idx="1029">
                  <c:v>29.5</c:v>
                </c:pt>
                <c:pt idx="1030">
                  <c:v>27</c:v>
                </c:pt>
                <c:pt idx="1031">
                  <c:v>28.5</c:v>
                </c:pt>
                <c:pt idx="1032">
                  <c:v>27.5</c:v>
                </c:pt>
                <c:pt idx="1033">
                  <c:v>29</c:v>
                </c:pt>
                <c:pt idx="1034">
                  <c:v>26</c:v>
                </c:pt>
                <c:pt idx="1035">
                  <c:v>26.5</c:v>
                </c:pt>
                <c:pt idx="1036">
                  <c:v>20</c:v>
                </c:pt>
                <c:pt idx="1037">
                  <c:v>20.5</c:v>
                </c:pt>
                <c:pt idx="1038">
                  <c:v>33</c:v>
                </c:pt>
                <c:pt idx="1039">
                  <c:v>25.5</c:v>
                </c:pt>
                <c:pt idx="1040">
                  <c:v>37</c:v>
                </c:pt>
                <c:pt idx="1041">
                  <c:v>24.5</c:v>
                </c:pt>
                <c:pt idx="1042">
                  <c:v>25.5</c:v>
                </c:pt>
                <c:pt idx="1043">
                  <c:v>29.5</c:v>
                </c:pt>
                <c:pt idx="1044">
                  <c:v>27</c:v>
                </c:pt>
                <c:pt idx="1045">
                  <c:v>27.5</c:v>
                </c:pt>
                <c:pt idx="1046">
                  <c:v>25</c:v>
                </c:pt>
                <c:pt idx="1047">
                  <c:v>26</c:v>
                </c:pt>
                <c:pt idx="1048">
                  <c:v>28.5</c:v>
                </c:pt>
                <c:pt idx="1049">
                  <c:v>24</c:v>
                </c:pt>
                <c:pt idx="1050">
                  <c:v>26</c:v>
                </c:pt>
                <c:pt idx="1051">
                  <c:v>28</c:v>
                </c:pt>
                <c:pt idx="1052">
                  <c:v>28</c:v>
                </c:pt>
                <c:pt idx="1053">
                  <c:v>27.5</c:v>
                </c:pt>
                <c:pt idx="1054">
                  <c:v>27</c:v>
                </c:pt>
                <c:pt idx="1055">
                  <c:v>27</c:v>
                </c:pt>
                <c:pt idx="1056">
                  <c:v>24.5</c:v>
                </c:pt>
                <c:pt idx="1057">
                  <c:v>26</c:v>
                </c:pt>
                <c:pt idx="1058">
                  <c:v>26.5</c:v>
                </c:pt>
                <c:pt idx="1059">
                  <c:v>27.5</c:v>
                </c:pt>
                <c:pt idx="1060">
                  <c:v>22.5</c:v>
                </c:pt>
                <c:pt idx="1061">
                  <c:v>34.5</c:v>
                </c:pt>
                <c:pt idx="1062">
                  <c:v>24</c:v>
                </c:pt>
                <c:pt idx="1063">
                  <c:v>30</c:v>
                </c:pt>
                <c:pt idx="1064">
                  <c:v>28.5</c:v>
                </c:pt>
                <c:pt idx="1065">
                  <c:v>27</c:v>
                </c:pt>
                <c:pt idx="1066">
                  <c:v>25</c:v>
                </c:pt>
                <c:pt idx="1067">
                  <c:v>34.5</c:v>
                </c:pt>
                <c:pt idx="1068">
                  <c:v>25.5</c:v>
                </c:pt>
                <c:pt idx="1069">
                  <c:v>26</c:v>
                </c:pt>
                <c:pt idx="1070">
                  <c:v>22.5</c:v>
                </c:pt>
                <c:pt idx="1071">
                  <c:v>35</c:v>
                </c:pt>
                <c:pt idx="1072">
                  <c:v>25.5</c:v>
                </c:pt>
                <c:pt idx="1073">
                  <c:v>22.5</c:v>
                </c:pt>
                <c:pt idx="1074">
                  <c:v>29</c:v>
                </c:pt>
                <c:pt idx="1075">
                  <c:v>22.5</c:v>
                </c:pt>
                <c:pt idx="1076">
                  <c:v>30.5</c:v>
                </c:pt>
                <c:pt idx="1077">
                  <c:v>28.5</c:v>
                </c:pt>
                <c:pt idx="1078">
                  <c:v>30</c:v>
                </c:pt>
                <c:pt idx="1079">
                  <c:v>25.5</c:v>
                </c:pt>
                <c:pt idx="1080">
                  <c:v>37</c:v>
                </c:pt>
                <c:pt idx="1081">
                  <c:v>33</c:v>
                </c:pt>
                <c:pt idx="1082">
                  <c:v>25</c:v>
                </c:pt>
                <c:pt idx="1083">
                  <c:v>21.5</c:v>
                </c:pt>
                <c:pt idx="1084">
                  <c:v>23.5</c:v>
                </c:pt>
                <c:pt idx="1085">
                  <c:v>22.5</c:v>
                </c:pt>
                <c:pt idx="1086">
                  <c:v>28</c:v>
                </c:pt>
                <c:pt idx="1087">
                  <c:v>24</c:v>
                </c:pt>
                <c:pt idx="1088">
                  <c:v>29.5</c:v>
                </c:pt>
                <c:pt idx="1089">
                  <c:v>23</c:v>
                </c:pt>
                <c:pt idx="1090">
                  <c:v>32</c:v>
                </c:pt>
                <c:pt idx="1091">
                  <c:v>25.5</c:v>
                </c:pt>
                <c:pt idx="1092">
                  <c:v>22</c:v>
                </c:pt>
                <c:pt idx="1093">
                  <c:v>25</c:v>
                </c:pt>
                <c:pt idx="1094">
                  <c:v>27.5</c:v>
                </c:pt>
                <c:pt idx="1095">
                  <c:v>25</c:v>
                </c:pt>
                <c:pt idx="1096">
                  <c:v>27</c:v>
                </c:pt>
                <c:pt idx="1097">
                  <c:v>26.5</c:v>
                </c:pt>
                <c:pt idx="1098">
                  <c:v>29.5</c:v>
                </c:pt>
                <c:pt idx="1099">
                  <c:v>33.5</c:v>
                </c:pt>
                <c:pt idx="1100">
                  <c:v>28.5</c:v>
                </c:pt>
                <c:pt idx="1101">
                  <c:v>27.5</c:v>
                </c:pt>
                <c:pt idx="1102">
                  <c:v>19</c:v>
                </c:pt>
                <c:pt idx="1103">
                  <c:v>27.5</c:v>
                </c:pt>
                <c:pt idx="1104">
                  <c:v>23</c:v>
                </c:pt>
                <c:pt idx="1105">
                  <c:v>29.5</c:v>
                </c:pt>
                <c:pt idx="1106">
                  <c:v>28.5</c:v>
                </c:pt>
                <c:pt idx="1107">
                  <c:v>26.5</c:v>
                </c:pt>
                <c:pt idx="1108">
                  <c:v>21.5</c:v>
                </c:pt>
                <c:pt idx="1109">
                  <c:v>24.5</c:v>
                </c:pt>
                <c:pt idx="1110">
                  <c:v>31.5</c:v>
                </c:pt>
                <c:pt idx="1111">
                  <c:v>29.5</c:v>
                </c:pt>
                <c:pt idx="1112">
                  <c:v>24</c:v>
                </c:pt>
                <c:pt idx="1113">
                  <c:v>31</c:v>
                </c:pt>
                <c:pt idx="1114">
                  <c:v>30</c:v>
                </c:pt>
                <c:pt idx="1115">
                  <c:v>28</c:v>
                </c:pt>
                <c:pt idx="1116">
                  <c:v>25.5</c:v>
                </c:pt>
                <c:pt idx="1117">
                  <c:v>30.5</c:v>
                </c:pt>
                <c:pt idx="1118">
                  <c:v>28.5</c:v>
                </c:pt>
                <c:pt idx="1119">
                  <c:v>28</c:v>
                </c:pt>
                <c:pt idx="1120">
                  <c:v>28.5</c:v>
                </c:pt>
                <c:pt idx="1121">
                  <c:v>33.5</c:v>
                </c:pt>
                <c:pt idx="1122">
                  <c:v>32.5</c:v>
                </c:pt>
                <c:pt idx="1123">
                  <c:v>28</c:v>
                </c:pt>
                <c:pt idx="1124">
                  <c:v>26.5</c:v>
                </c:pt>
                <c:pt idx="1125">
                  <c:v>20</c:v>
                </c:pt>
                <c:pt idx="1126">
                  <c:v>24</c:v>
                </c:pt>
                <c:pt idx="1127">
                  <c:v>24.5</c:v>
                </c:pt>
                <c:pt idx="1128">
                  <c:v>27.5</c:v>
                </c:pt>
                <c:pt idx="1129">
                  <c:v>28.5</c:v>
                </c:pt>
                <c:pt idx="1130">
                  <c:v>29</c:v>
                </c:pt>
                <c:pt idx="1131">
                  <c:v>27.5</c:v>
                </c:pt>
                <c:pt idx="1132">
                  <c:v>27</c:v>
                </c:pt>
                <c:pt idx="1133">
                  <c:v>33</c:v>
                </c:pt>
                <c:pt idx="1134">
                  <c:v>29</c:v>
                </c:pt>
                <c:pt idx="1135">
                  <c:v>23</c:v>
                </c:pt>
                <c:pt idx="1136">
                  <c:v>26</c:v>
                </c:pt>
                <c:pt idx="1137">
                  <c:v>40</c:v>
                </c:pt>
                <c:pt idx="1138">
                  <c:v>33</c:v>
                </c:pt>
                <c:pt idx="1139">
                  <c:v>27</c:v>
                </c:pt>
                <c:pt idx="1140">
                  <c:v>34</c:v>
                </c:pt>
                <c:pt idx="1141">
                  <c:v>27</c:v>
                </c:pt>
                <c:pt idx="1142">
                  <c:v>30</c:v>
                </c:pt>
                <c:pt idx="1143">
                  <c:v>27</c:v>
                </c:pt>
                <c:pt idx="1144">
                  <c:v>30.5</c:v>
                </c:pt>
                <c:pt idx="1145">
                  <c:v>26.5</c:v>
                </c:pt>
                <c:pt idx="1146">
                  <c:v>27.5</c:v>
                </c:pt>
                <c:pt idx="1147">
                  <c:v>29</c:v>
                </c:pt>
                <c:pt idx="1148">
                  <c:v>34</c:v>
                </c:pt>
                <c:pt idx="1149">
                  <c:v>27.5</c:v>
                </c:pt>
                <c:pt idx="1150">
                  <c:v>29</c:v>
                </c:pt>
                <c:pt idx="1151">
                  <c:v>31.5</c:v>
                </c:pt>
                <c:pt idx="1152">
                  <c:v>28</c:v>
                </c:pt>
                <c:pt idx="1153">
                  <c:v>30.5</c:v>
                </c:pt>
                <c:pt idx="1154">
                  <c:v>28</c:v>
                </c:pt>
                <c:pt idx="1155">
                  <c:v>27</c:v>
                </c:pt>
                <c:pt idx="1156">
                  <c:v>27</c:v>
                </c:pt>
                <c:pt idx="1157">
                  <c:v>27</c:v>
                </c:pt>
                <c:pt idx="1158">
                  <c:v>29.5</c:v>
                </c:pt>
                <c:pt idx="1159">
                  <c:v>28</c:v>
                </c:pt>
                <c:pt idx="1160">
                  <c:v>34.5</c:v>
                </c:pt>
                <c:pt idx="1161">
                  <c:v>29.5</c:v>
                </c:pt>
                <c:pt idx="1162">
                  <c:v>25</c:v>
                </c:pt>
                <c:pt idx="1163">
                  <c:v>31.5</c:v>
                </c:pt>
                <c:pt idx="1164">
                  <c:v>25</c:v>
                </c:pt>
                <c:pt idx="1165">
                  <c:v>28.5</c:v>
                </c:pt>
                <c:pt idx="1166">
                  <c:v>28</c:v>
                </c:pt>
                <c:pt idx="1167">
                  <c:v>32.5</c:v>
                </c:pt>
                <c:pt idx="1168">
                  <c:v>26.5</c:v>
                </c:pt>
                <c:pt idx="1169">
                  <c:v>42</c:v>
                </c:pt>
                <c:pt idx="1170">
                  <c:v>21</c:v>
                </c:pt>
                <c:pt idx="1171">
                  <c:v>34.5</c:v>
                </c:pt>
                <c:pt idx="1172">
                  <c:v>27</c:v>
                </c:pt>
                <c:pt idx="1173">
                  <c:v>29.5</c:v>
                </c:pt>
                <c:pt idx="1174">
                  <c:v>26.5</c:v>
                </c:pt>
                <c:pt idx="1175">
                  <c:v>29</c:v>
                </c:pt>
                <c:pt idx="1176">
                  <c:v>24.5</c:v>
                </c:pt>
                <c:pt idx="1177">
                  <c:v>29.5</c:v>
                </c:pt>
                <c:pt idx="1178">
                  <c:v>31</c:v>
                </c:pt>
                <c:pt idx="1179">
                  <c:v>30.5</c:v>
                </c:pt>
                <c:pt idx="1180">
                  <c:v>28.5</c:v>
                </c:pt>
                <c:pt idx="1181">
                  <c:v>30</c:v>
                </c:pt>
                <c:pt idx="1182">
                  <c:v>33</c:v>
                </c:pt>
                <c:pt idx="1183">
                  <c:v>30</c:v>
                </c:pt>
                <c:pt idx="1184">
                  <c:v>28.5</c:v>
                </c:pt>
                <c:pt idx="1185">
                  <c:v>34</c:v>
                </c:pt>
                <c:pt idx="1186">
                  <c:v>27</c:v>
                </c:pt>
                <c:pt idx="1187">
                  <c:v>25</c:v>
                </c:pt>
                <c:pt idx="1188">
                  <c:v>29.5</c:v>
                </c:pt>
                <c:pt idx="1189">
                  <c:v>27</c:v>
                </c:pt>
                <c:pt idx="1190">
                  <c:v>24</c:v>
                </c:pt>
                <c:pt idx="1191">
                  <c:v>23</c:v>
                </c:pt>
                <c:pt idx="1192">
                  <c:v>28.5</c:v>
                </c:pt>
                <c:pt idx="1193">
                  <c:v>28</c:v>
                </c:pt>
                <c:pt idx="1194">
                  <c:v>39.5</c:v>
                </c:pt>
                <c:pt idx="1195">
                  <c:v>30.5</c:v>
                </c:pt>
                <c:pt idx="1196">
                  <c:v>28.5</c:v>
                </c:pt>
                <c:pt idx="1197">
                  <c:v>30.5</c:v>
                </c:pt>
                <c:pt idx="1198">
                  <c:v>33.5</c:v>
                </c:pt>
                <c:pt idx="1199">
                  <c:v>35.5</c:v>
                </c:pt>
                <c:pt idx="1200">
                  <c:v>23</c:v>
                </c:pt>
                <c:pt idx="1201">
                  <c:v>30</c:v>
                </c:pt>
                <c:pt idx="1202">
                  <c:v>32.5</c:v>
                </c:pt>
                <c:pt idx="1203">
                  <c:v>30</c:v>
                </c:pt>
                <c:pt idx="1204">
                  <c:v>29</c:v>
                </c:pt>
                <c:pt idx="1205">
                  <c:v>30.5</c:v>
                </c:pt>
                <c:pt idx="1206">
                  <c:v>31.5</c:v>
                </c:pt>
                <c:pt idx="1207">
                  <c:v>31.5</c:v>
                </c:pt>
                <c:pt idx="1208">
                  <c:v>25.5</c:v>
                </c:pt>
                <c:pt idx="1209">
                  <c:v>23.5</c:v>
                </c:pt>
                <c:pt idx="1210">
                  <c:v>28</c:v>
                </c:pt>
                <c:pt idx="1211">
                  <c:v>35</c:v>
                </c:pt>
                <c:pt idx="1212">
                  <c:v>32</c:v>
                </c:pt>
                <c:pt idx="1213">
                  <c:v>28.5</c:v>
                </c:pt>
                <c:pt idx="1214">
                  <c:v>26.5</c:v>
                </c:pt>
                <c:pt idx="1215">
                  <c:v>27</c:v>
                </c:pt>
                <c:pt idx="1216">
                  <c:v>28</c:v>
                </c:pt>
                <c:pt idx="1217">
                  <c:v>28.5</c:v>
                </c:pt>
                <c:pt idx="1218">
                  <c:v>27</c:v>
                </c:pt>
                <c:pt idx="1219">
                  <c:v>24</c:v>
                </c:pt>
                <c:pt idx="1220">
                  <c:v>31</c:v>
                </c:pt>
                <c:pt idx="1221">
                  <c:v>27.5</c:v>
                </c:pt>
                <c:pt idx="1222">
                  <c:v>27.5</c:v>
                </c:pt>
                <c:pt idx="1223">
                  <c:v>28.5</c:v>
                </c:pt>
                <c:pt idx="1224">
                  <c:v>34</c:v>
                </c:pt>
                <c:pt idx="1225">
                  <c:v>31.5</c:v>
                </c:pt>
                <c:pt idx="1226">
                  <c:v>27.5</c:v>
                </c:pt>
                <c:pt idx="1227">
                  <c:v>29</c:v>
                </c:pt>
                <c:pt idx="1228">
                  <c:v>27</c:v>
                </c:pt>
                <c:pt idx="1229">
                  <c:v>32.5</c:v>
                </c:pt>
                <c:pt idx="1230">
                  <c:v>26.5</c:v>
                </c:pt>
                <c:pt idx="1231">
                  <c:v>37</c:v>
                </c:pt>
                <c:pt idx="1232">
                  <c:v>31</c:v>
                </c:pt>
                <c:pt idx="1233">
                  <c:v>28.5</c:v>
                </c:pt>
                <c:pt idx="1234">
                  <c:v>35</c:v>
                </c:pt>
                <c:pt idx="1235">
                  <c:v>27.5</c:v>
                </c:pt>
                <c:pt idx="1236">
                  <c:v>33</c:v>
                </c:pt>
                <c:pt idx="1237">
                  <c:v>32</c:v>
                </c:pt>
                <c:pt idx="1238">
                  <c:v>32.5</c:v>
                </c:pt>
                <c:pt idx="1239">
                  <c:v>26</c:v>
                </c:pt>
                <c:pt idx="1240">
                  <c:v>36.5</c:v>
                </c:pt>
                <c:pt idx="1241">
                  <c:v>32</c:v>
                </c:pt>
                <c:pt idx="1242">
                  <c:v>25</c:v>
                </c:pt>
                <c:pt idx="1243">
                  <c:v>27.5</c:v>
                </c:pt>
                <c:pt idx="1244">
                  <c:v>35</c:v>
                </c:pt>
                <c:pt idx="1245">
                  <c:v>32</c:v>
                </c:pt>
                <c:pt idx="1246">
                  <c:v>26</c:v>
                </c:pt>
                <c:pt idx="1247">
                  <c:v>33</c:v>
                </c:pt>
                <c:pt idx="1248">
                  <c:v>32.5</c:v>
                </c:pt>
                <c:pt idx="1249">
                  <c:v>35.5</c:v>
                </c:pt>
                <c:pt idx="1250">
                  <c:v>31.5</c:v>
                </c:pt>
                <c:pt idx="1251">
                  <c:v>33</c:v>
                </c:pt>
                <c:pt idx="1252">
                  <c:v>33.5</c:v>
                </c:pt>
                <c:pt idx="1253">
                  <c:v>33</c:v>
                </c:pt>
                <c:pt idx="1254">
                  <c:v>31.5</c:v>
                </c:pt>
                <c:pt idx="1255">
                  <c:v>38</c:v>
                </c:pt>
                <c:pt idx="1256">
                  <c:v>38.5</c:v>
                </c:pt>
                <c:pt idx="1257">
                  <c:v>34.5</c:v>
                </c:pt>
                <c:pt idx="1258">
                  <c:v>30.5</c:v>
                </c:pt>
                <c:pt idx="1259">
                  <c:v>34</c:v>
                </c:pt>
                <c:pt idx="1260">
                  <c:v>30</c:v>
                </c:pt>
                <c:pt idx="1261">
                  <c:v>36.5</c:v>
                </c:pt>
                <c:pt idx="1262">
                  <c:v>31</c:v>
                </c:pt>
                <c:pt idx="1263">
                  <c:v>29.5</c:v>
                </c:pt>
                <c:pt idx="1264">
                  <c:v>27</c:v>
                </c:pt>
                <c:pt idx="1265">
                  <c:v>31.5</c:v>
                </c:pt>
                <c:pt idx="1266">
                  <c:v>29</c:v>
                </c:pt>
                <c:pt idx="1267">
                  <c:v>22.5</c:v>
                </c:pt>
                <c:pt idx="1268">
                  <c:v>31.5</c:v>
                </c:pt>
                <c:pt idx="1269">
                  <c:v>34.5</c:v>
                </c:pt>
                <c:pt idx="1270">
                  <c:v>39.5</c:v>
                </c:pt>
                <c:pt idx="1271">
                  <c:v>31</c:v>
                </c:pt>
                <c:pt idx="1272">
                  <c:v>30.5</c:v>
                </c:pt>
                <c:pt idx="1273">
                  <c:v>37</c:v>
                </c:pt>
                <c:pt idx="1274">
                  <c:v>37</c:v>
                </c:pt>
                <c:pt idx="1275">
                  <c:v>32.5</c:v>
                </c:pt>
                <c:pt idx="1276">
                  <c:v>36</c:v>
                </c:pt>
                <c:pt idx="1277">
                  <c:v>32</c:v>
                </c:pt>
                <c:pt idx="1278">
                  <c:v>28</c:v>
                </c:pt>
                <c:pt idx="1279">
                  <c:v>31</c:v>
                </c:pt>
                <c:pt idx="1280">
                  <c:v>25.5</c:v>
                </c:pt>
                <c:pt idx="1281">
                  <c:v>28.5</c:v>
                </c:pt>
                <c:pt idx="1282">
                  <c:v>31</c:v>
                </c:pt>
                <c:pt idx="1283">
                  <c:v>32</c:v>
                </c:pt>
                <c:pt idx="1284">
                  <c:v>30.5</c:v>
                </c:pt>
                <c:pt idx="1285">
                  <c:v>31.5</c:v>
                </c:pt>
                <c:pt idx="1286">
                  <c:v>31.5</c:v>
                </c:pt>
                <c:pt idx="1287">
                  <c:v>29</c:v>
                </c:pt>
                <c:pt idx="1288">
                  <c:v>34.5</c:v>
                </c:pt>
                <c:pt idx="1289">
                  <c:v>36.5</c:v>
                </c:pt>
                <c:pt idx="1290">
                  <c:v>34</c:v>
                </c:pt>
                <c:pt idx="1291">
                  <c:v>32.5</c:v>
                </c:pt>
                <c:pt idx="1292">
                  <c:v>29.5</c:v>
                </c:pt>
                <c:pt idx="1293">
                  <c:v>34.5</c:v>
                </c:pt>
                <c:pt idx="1294">
                  <c:v>38</c:v>
                </c:pt>
                <c:pt idx="1295">
                  <c:v>33</c:v>
                </c:pt>
                <c:pt idx="1296">
                  <c:v>27.5</c:v>
                </c:pt>
                <c:pt idx="1297">
                  <c:v>31</c:v>
                </c:pt>
                <c:pt idx="1298">
                  <c:v>37.5</c:v>
                </c:pt>
                <c:pt idx="1299">
                  <c:v>36.5</c:v>
                </c:pt>
                <c:pt idx="1300">
                  <c:v>30.5</c:v>
                </c:pt>
                <c:pt idx="1301">
                  <c:v>32</c:v>
                </c:pt>
                <c:pt idx="1302">
                  <c:v>33</c:v>
                </c:pt>
                <c:pt idx="1303">
                  <c:v>40.5</c:v>
                </c:pt>
                <c:pt idx="1304">
                  <c:v>28</c:v>
                </c:pt>
                <c:pt idx="1305">
                  <c:v>36.5</c:v>
                </c:pt>
                <c:pt idx="1306">
                  <c:v>35.5</c:v>
                </c:pt>
                <c:pt idx="1307">
                  <c:v>29</c:v>
                </c:pt>
                <c:pt idx="1308">
                  <c:v>29</c:v>
                </c:pt>
                <c:pt idx="1309">
                  <c:v>41.5</c:v>
                </c:pt>
                <c:pt idx="1310">
                  <c:v>34.5</c:v>
                </c:pt>
                <c:pt idx="1311">
                  <c:v>33</c:v>
                </c:pt>
                <c:pt idx="1312">
                  <c:v>32.5</c:v>
                </c:pt>
                <c:pt idx="1313">
                  <c:v>34</c:v>
                </c:pt>
                <c:pt idx="1314">
                  <c:v>30</c:v>
                </c:pt>
                <c:pt idx="1315">
                  <c:v>26.5</c:v>
                </c:pt>
                <c:pt idx="1316">
                  <c:v>29</c:v>
                </c:pt>
                <c:pt idx="1317">
                  <c:v>37</c:v>
                </c:pt>
                <c:pt idx="1318">
                  <c:v>35</c:v>
                </c:pt>
                <c:pt idx="1319">
                  <c:v>39</c:v>
                </c:pt>
                <c:pt idx="1320">
                  <c:v>36</c:v>
                </c:pt>
                <c:pt idx="1321">
                  <c:v>28</c:v>
                </c:pt>
                <c:pt idx="1322">
                  <c:v>32.5</c:v>
                </c:pt>
                <c:pt idx="1323">
                  <c:v>36.5</c:v>
                </c:pt>
                <c:pt idx="1324">
                  <c:v>32.5</c:v>
                </c:pt>
                <c:pt idx="1325">
                  <c:v>31.5</c:v>
                </c:pt>
                <c:pt idx="1326">
                  <c:v>28</c:v>
                </c:pt>
                <c:pt idx="1327">
                  <c:v>29</c:v>
                </c:pt>
                <c:pt idx="1328">
                  <c:v>34</c:v>
                </c:pt>
                <c:pt idx="1329">
                  <c:v>34.5</c:v>
                </c:pt>
                <c:pt idx="1330">
                  <c:v>37</c:v>
                </c:pt>
                <c:pt idx="1331">
                  <c:v>37.5</c:v>
                </c:pt>
                <c:pt idx="1332">
                  <c:v>36</c:v>
                </c:pt>
                <c:pt idx="1333">
                  <c:v>33</c:v>
                </c:pt>
                <c:pt idx="1334">
                  <c:v>30.5</c:v>
                </c:pt>
                <c:pt idx="1335">
                  <c:v>42</c:v>
                </c:pt>
                <c:pt idx="1336">
                  <c:v>36</c:v>
                </c:pt>
                <c:pt idx="1337">
                  <c:v>30</c:v>
                </c:pt>
                <c:pt idx="1338">
                  <c:v>35.5</c:v>
                </c:pt>
                <c:pt idx="1339">
                  <c:v>27.5</c:v>
                </c:pt>
                <c:pt idx="1340">
                  <c:v>28</c:v>
                </c:pt>
                <c:pt idx="1341">
                  <c:v>32.5</c:v>
                </c:pt>
                <c:pt idx="1342">
                  <c:v>41</c:v>
                </c:pt>
                <c:pt idx="1343">
                  <c:v>31.5</c:v>
                </c:pt>
                <c:pt idx="1344">
                  <c:v>34</c:v>
                </c:pt>
                <c:pt idx="1345">
                  <c:v>32</c:v>
                </c:pt>
                <c:pt idx="1346">
                  <c:v>35.5</c:v>
                </c:pt>
                <c:pt idx="1347">
                  <c:v>38.5</c:v>
                </c:pt>
                <c:pt idx="1348">
                  <c:v>38</c:v>
                </c:pt>
                <c:pt idx="1349">
                  <c:v>34</c:v>
                </c:pt>
                <c:pt idx="1350">
                  <c:v>29</c:v>
                </c:pt>
                <c:pt idx="1351">
                  <c:v>35</c:v>
                </c:pt>
                <c:pt idx="1352">
                  <c:v>34.5</c:v>
                </c:pt>
                <c:pt idx="1353">
                  <c:v>35.5</c:v>
                </c:pt>
                <c:pt idx="1354">
                  <c:v>27</c:v>
                </c:pt>
                <c:pt idx="1355">
                  <c:v>40.5</c:v>
                </c:pt>
                <c:pt idx="1356">
                  <c:v>37</c:v>
                </c:pt>
                <c:pt idx="1357">
                  <c:v>28.5</c:v>
                </c:pt>
                <c:pt idx="1358">
                  <c:v>28.5</c:v>
                </c:pt>
                <c:pt idx="1359">
                  <c:v>28</c:v>
                </c:pt>
                <c:pt idx="1360">
                  <c:v>32.5</c:v>
                </c:pt>
                <c:pt idx="1361">
                  <c:v>32</c:v>
                </c:pt>
                <c:pt idx="1362">
                  <c:v>33.5</c:v>
                </c:pt>
                <c:pt idx="1363">
                  <c:v>34.5</c:v>
                </c:pt>
                <c:pt idx="1364">
                  <c:v>36</c:v>
                </c:pt>
                <c:pt idx="1365">
                  <c:v>30.5</c:v>
                </c:pt>
                <c:pt idx="1366">
                  <c:v>36.5</c:v>
                </c:pt>
                <c:pt idx="1367">
                  <c:v>26.5</c:v>
                </c:pt>
                <c:pt idx="1368">
                  <c:v>39</c:v>
                </c:pt>
                <c:pt idx="1369">
                  <c:v>38</c:v>
                </c:pt>
                <c:pt idx="1370">
                  <c:v>34.5</c:v>
                </c:pt>
                <c:pt idx="1371">
                  <c:v>37</c:v>
                </c:pt>
                <c:pt idx="1372">
                  <c:v>33.5</c:v>
                </c:pt>
                <c:pt idx="1373">
                  <c:v>36</c:v>
                </c:pt>
                <c:pt idx="1374">
                  <c:v>41.5</c:v>
                </c:pt>
                <c:pt idx="1375">
                  <c:v>34</c:v>
                </c:pt>
                <c:pt idx="1376">
                  <c:v>43.5</c:v>
                </c:pt>
                <c:pt idx="1377">
                  <c:v>42.5</c:v>
                </c:pt>
                <c:pt idx="1378">
                  <c:v>37.5</c:v>
                </c:pt>
                <c:pt idx="1379">
                  <c:v>36.5</c:v>
                </c:pt>
                <c:pt idx="1380">
                  <c:v>35</c:v>
                </c:pt>
                <c:pt idx="1381">
                  <c:v>27</c:v>
                </c:pt>
                <c:pt idx="1382">
                  <c:v>35</c:v>
                </c:pt>
                <c:pt idx="1383">
                  <c:v>41</c:v>
                </c:pt>
                <c:pt idx="1384">
                  <c:v>36</c:v>
                </c:pt>
                <c:pt idx="1385">
                  <c:v>33.5</c:v>
                </c:pt>
                <c:pt idx="1386">
                  <c:v>34.5</c:v>
                </c:pt>
                <c:pt idx="1387">
                  <c:v>31.5</c:v>
                </c:pt>
                <c:pt idx="1388">
                  <c:v>33</c:v>
                </c:pt>
                <c:pt idx="1389">
                  <c:v>36</c:v>
                </c:pt>
                <c:pt idx="1390">
                  <c:v>34</c:v>
                </c:pt>
                <c:pt idx="1391">
                  <c:v>36</c:v>
                </c:pt>
                <c:pt idx="1392">
                  <c:v>38.5</c:v>
                </c:pt>
                <c:pt idx="1393">
                  <c:v>41.5</c:v>
                </c:pt>
                <c:pt idx="1394">
                  <c:v>32</c:v>
                </c:pt>
                <c:pt idx="1395">
                  <c:v>36.5</c:v>
                </c:pt>
                <c:pt idx="1396">
                  <c:v>31</c:v>
                </c:pt>
                <c:pt idx="1397">
                  <c:v>38.5</c:v>
                </c:pt>
                <c:pt idx="1398">
                  <c:v>30.5</c:v>
                </c:pt>
                <c:pt idx="1399">
                  <c:v>39</c:v>
                </c:pt>
                <c:pt idx="1400">
                  <c:v>28</c:v>
                </c:pt>
                <c:pt idx="1401">
                  <c:v>34</c:v>
                </c:pt>
                <c:pt idx="1402">
                  <c:v>36.5</c:v>
                </c:pt>
                <c:pt idx="1403">
                  <c:v>35.5</c:v>
                </c:pt>
                <c:pt idx="1404">
                  <c:v>28.5</c:v>
                </c:pt>
                <c:pt idx="1405">
                  <c:v>37.5</c:v>
                </c:pt>
                <c:pt idx="1406">
                  <c:v>33</c:v>
                </c:pt>
                <c:pt idx="1407">
                  <c:v>27.5</c:v>
                </c:pt>
                <c:pt idx="1408">
                  <c:v>37.5</c:v>
                </c:pt>
                <c:pt idx="1409">
                  <c:v>38.5</c:v>
                </c:pt>
                <c:pt idx="1410">
                  <c:v>38.5</c:v>
                </c:pt>
                <c:pt idx="1411">
                  <c:v>33</c:v>
                </c:pt>
                <c:pt idx="1412">
                  <c:v>36.5</c:v>
                </c:pt>
                <c:pt idx="1413">
                  <c:v>40.5</c:v>
                </c:pt>
                <c:pt idx="1414">
                  <c:v>40.5</c:v>
                </c:pt>
                <c:pt idx="1415">
                  <c:v>29.5</c:v>
                </c:pt>
                <c:pt idx="1416">
                  <c:v>38</c:v>
                </c:pt>
                <c:pt idx="1417">
                  <c:v>32.5</c:v>
                </c:pt>
                <c:pt idx="1418">
                  <c:v>34.5</c:v>
                </c:pt>
                <c:pt idx="1419">
                  <c:v>39</c:v>
                </c:pt>
                <c:pt idx="1420">
                  <c:v>36</c:v>
                </c:pt>
                <c:pt idx="1421">
                  <c:v>27.5</c:v>
                </c:pt>
                <c:pt idx="1422">
                  <c:v>34.5</c:v>
                </c:pt>
                <c:pt idx="1423">
                  <c:v>34</c:v>
                </c:pt>
                <c:pt idx="1424">
                  <c:v>34.5</c:v>
                </c:pt>
                <c:pt idx="1425">
                  <c:v>31</c:v>
                </c:pt>
                <c:pt idx="1426">
                  <c:v>43.5</c:v>
                </c:pt>
                <c:pt idx="1427">
                  <c:v>37.5</c:v>
                </c:pt>
                <c:pt idx="1428">
                  <c:v>40</c:v>
                </c:pt>
                <c:pt idx="1429">
                  <c:v>36</c:v>
                </c:pt>
                <c:pt idx="1430">
                  <c:v>38.5</c:v>
                </c:pt>
                <c:pt idx="1431">
                  <c:v>35.5</c:v>
                </c:pt>
                <c:pt idx="1432">
                  <c:v>35</c:v>
                </c:pt>
                <c:pt idx="1433">
                  <c:v>32</c:v>
                </c:pt>
                <c:pt idx="1434">
                  <c:v>30.5</c:v>
                </c:pt>
                <c:pt idx="1435">
                  <c:v>31</c:v>
                </c:pt>
                <c:pt idx="1436">
                  <c:v>38</c:v>
                </c:pt>
                <c:pt idx="1437">
                  <c:v>39</c:v>
                </c:pt>
                <c:pt idx="1438">
                  <c:v>33.5</c:v>
                </c:pt>
                <c:pt idx="1439">
                  <c:v>32</c:v>
                </c:pt>
                <c:pt idx="1440">
                  <c:v>40.5</c:v>
                </c:pt>
                <c:pt idx="1441">
                  <c:v>29</c:v>
                </c:pt>
                <c:pt idx="1442">
                  <c:v>41.5</c:v>
                </c:pt>
                <c:pt idx="1443">
                  <c:v>38</c:v>
                </c:pt>
                <c:pt idx="1444">
                  <c:v>35.5</c:v>
                </c:pt>
                <c:pt idx="1445">
                  <c:v>35</c:v>
                </c:pt>
                <c:pt idx="1446">
                  <c:v>34.5</c:v>
                </c:pt>
                <c:pt idx="1447">
                  <c:v>38</c:v>
                </c:pt>
                <c:pt idx="1448">
                  <c:v>33.5</c:v>
                </c:pt>
                <c:pt idx="1449">
                  <c:v>31</c:v>
                </c:pt>
                <c:pt idx="1450">
                  <c:v>37</c:v>
                </c:pt>
                <c:pt idx="1451">
                  <c:v>30.5</c:v>
                </c:pt>
                <c:pt idx="1452">
                  <c:v>33.5</c:v>
                </c:pt>
                <c:pt idx="1453">
                  <c:v>30.5</c:v>
                </c:pt>
                <c:pt idx="1454">
                  <c:v>38.5</c:v>
                </c:pt>
                <c:pt idx="1455">
                  <c:v>42</c:v>
                </c:pt>
                <c:pt idx="1456">
                  <c:v>38</c:v>
                </c:pt>
                <c:pt idx="1457">
                  <c:v>38.5</c:v>
                </c:pt>
                <c:pt idx="1458">
                  <c:v>39</c:v>
                </c:pt>
                <c:pt idx="1459">
                  <c:v>38.5</c:v>
                </c:pt>
                <c:pt idx="1460">
                  <c:v>35</c:v>
                </c:pt>
                <c:pt idx="1461">
                  <c:v>36.5</c:v>
                </c:pt>
                <c:pt idx="1462">
                  <c:v>37</c:v>
                </c:pt>
                <c:pt idx="1463">
                  <c:v>37</c:v>
                </c:pt>
                <c:pt idx="1464">
                  <c:v>33.5</c:v>
                </c:pt>
                <c:pt idx="1465">
                  <c:v>40.5</c:v>
                </c:pt>
                <c:pt idx="1466">
                  <c:v>45</c:v>
                </c:pt>
                <c:pt idx="1467">
                  <c:v>40.5</c:v>
                </c:pt>
                <c:pt idx="1468">
                  <c:v>29</c:v>
                </c:pt>
                <c:pt idx="1469">
                  <c:v>46</c:v>
                </c:pt>
                <c:pt idx="1470">
                  <c:v>37.5</c:v>
                </c:pt>
                <c:pt idx="1471">
                  <c:v>37.5</c:v>
                </c:pt>
                <c:pt idx="1472">
                  <c:v>32</c:v>
                </c:pt>
                <c:pt idx="1473">
                  <c:v>40.5</c:v>
                </c:pt>
                <c:pt idx="1474">
                  <c:v>32</c:v>
                </c:pt>
                <c:pt idx="1475">
                  <c:v>37.5</c:v>
                </c:pt>
                <c:pt idx="1476">
                  <c:v>34.5</c:v>
                </c:pt>
                <c:pt idx="1477">
                  <c:v>41</c:v>
                </c:pt>
                <c:pt idx="1478">
                  <c:v>28.5</c:v>
                </c:pt>
                <c:pt idx="1479">
                  <c:v>37</c:v>
                </c:pt>
                <c:pt idx="1480">
                  <c:v>39.5</c:v>
                </c:pt>
                <c:pt idx="1481">
                  <c:v>38.5</c:v>
                </c:pt>
                <c:pt idx="1482">
                  <c:v>33.5</c:v>
                </c:pt>
                <c:pt idx="1483">
                  <c:v>31.5</c:v>
                </c:pt>
                <c:pt idx="1484">
                  <c:v>45</c:v>
                </c:pt>
                <c:pt idx="1485">
                  <c:v>37.5</c:v>
                </c:pt>
                <c:pt idx="1486">
                  <c:v>27.5</c:v>
                </c:pt>
                <c:pt idx="1487">
                  <c:v>38.5</c:v>
                </c:pt>
                <c:pt idx="1488">
                  <c:v>44</c:v>
                </c:pt>
                <c:pt idx="1489">
                  <c:v>38</c:v>
                </c:pt>
                <c:pt idx="1490">
                  <c:v>38.5</c:v>
                </c:pt>
                <c:pt idx="1491">
                  <c:v>43</c:v>
                </c:pt>
                <c:pt idx="1492">
                  <c:v>35.5</c:v>
                </c:pt>
                <c:pt idx="1493">
                  <c:v>37</c:v>
                </c:pt>
                <c:pt idx="1494">
                  <c:v>32.5</c:v>
                </c:pt>
                <c:pt idx="1495">
                  <c:v>34</c:v>
                </c:pt>
                <c:pt idx="1496">
                  <c:v>39</c:v>
                </c:pt>
                <c:pt idx="1497">
                  <c:v>38.5</c:v>
                </c:pt>
                <c:pt idx="1498">
                  <c:v>42.5</c:v>
                </c:pt>
                <c:pt idx="1499">
                  <c:v>42</c:v>
                </c:pt>
                <c:pt idx="1500">
                  <c:v>40</c:v>
                </c:pt>
                <c:pt idx="1501">
                  <c:v>34</c:v>
                </c:pt>
                <c:pt idx="1502">
                  <c:v>41.5</c:v>
                </c:pt>
                <c:pt idx="1503">
                  <c:v>37.5</c:v>
                </c:pt>
                <c:pt idx="1504">
                  <c:v>43.5</c:v>
                </c:pt>
                <c:pt idx="1505">
                  <c:v>33.5</c:v>
                </c:pt>
                <c:pt idx="1506">
                  <c:v>34.5</c:v>
                </c:pt>
                <c:pt idx="1507">
                  <c:v>35.5</c:v>
                </c:pt>
                <c:pt idx="1508">
                  <c:v>45.5</c:v>
                </c:pt>
                <c:pt idx="1509">
                  <c:v>36</c:v>
                </c:pt>
                <c:pt idx="1510">
                  <c:v>43</c:v>
                </c:pt>
                <c:pt idx="1511">
                  <c:v>35</c:v>
                </c:pt>
                <c:pt idx="1512">
                  <c:v>38.5</c:v>
                </c:pt>
                <c:pt idx="1513">
                  <c:v>38</c:v>
                </c:pt>
                <c:pt idx="1514">
                  <c:v>39</c:v>
                </c:pt>
                <c:pt idx="1515">
                  <c:v>40</c:v>
                </c:pt>
                <c:pt idx="1516">
                  <c:v>28.5</c:v>
                </c:pt>
                <c:pt idx="1517">
                  <c:v>36.5</c:v>
                </c:pt>
                <c:pt idx="1518">
                  <c:v>42</c:v>
                </c:pt>
                <c:pt idx="1519">
                  <c:v>39.5</c:v>
                </c:pt>
                <c:pt idx="1520">
                  <c:v>39.5</c:v>
                </c:pt>
                <c:pt idx="1521">
                  <c:v>32</c:v>
                </c:pt>
                <c:pt idx="1522">
                  <c:v>42.5</c:v>
                </c:pt>
                <c:pt idx="1523">
                  <c:v>40.5</c:v>
                </c:pt>
                <c:pt idx="1524">
                  <c:v>44</c:v>
                </c:pt>
                <c:pt idx="1525">
                  <c:v>34</c:v>
                </c:pt>
                <c:pt idx="1526">
                  <c:v>38.5</c:v>
                </c:pt>
                <c:pt idx="1527">
                  <c:v>40</c:v>
                </c:pt>
                <c:pt idx="1528">
                  <c:v>42.5</c:v>
                </c:pt>
                <c:pt idx="1529">
                  <c:v>36</c:v>
                </c:pt>
                <c:pt idx="1530">
                  <c:v>44</c:v>
                </c:pt>
                <c:pt idx="1531">
                  <c:v>33</c:v>
                </c:pt>
                <c:pt idx="1532">
                  <c:v>39.5</c:v>
                </c:pt>
                <c:pt idx="1533">
                  <c:v>31</c:v>
                </c:pt>
                <c:pt idx="1534">
                  <c:v>33</c:v>
                </c:pt>
                <c:pt idx="1535">
                  <c:v>36.5</c:v>
                </c:pt>
                <c:pt idx="1536">
                  <c:v>28.5</c:v>
                </c:pt>
                <c:pt idx="1537">
                  <c:v>35</c:v>
                </c:pt>
                <c:pt idx="1538">
                  <c:v>44.5</c:v>
                </c:pt>
                <c:pt idx="1539">
                  <c:v>32.5</c:v>
                </c:pt>
                <c:pt idx="1540">
                  <c:v>36.5</c:v>
                </c:pt>
                <c:pt idx="1541">
                  <c:v>36</c:v>
                </c:pt>
                <c:pt idx="1542">
                  <c:v>39.5</c:v>
                </c:pt>
                <c:pt idx="1543">
                  <c:v>34</c:v>
                </c:pt>
                <c:pt idx="1544">
                  <c:v>40.5</c:v>
                </c:pt>
                <c:pt idx="1545">
                  <c:v>44</c:v>
                </c:pt>
                <c:pt idx="1546">
                  <c:v>29.5</c:v>
                </c:pt>
                <c:pt idx="1547">
                  <c:v>39.5</c:v>
                </c:pt>
                <c:pt idx="1548">
                  <c:v>38.5</c:v>
                </c:pt>
                <c:pt idx="1549">
                  <c:v>43.5</c:v>
                </c:pt>
                <c:pt idx="1550">
                  <c:v>39.5</c:v>
                </c:pt>
                <c:pt idx="1551">
                  <c:v>33</c:v>
                </c:pt>
                <c:pt idx="1552">
                  <c:v>40.5</c:v>
                </c:pt>
                <c:pt idx="1553">
                  <c:v>41.5</c:v>
                </c:pt>
                <c:pt idx="1554">
                  <c:v>34</c:v>
                </c:pt>
                <c:pt idx="1555">
                  <c:v>33</c:v>
                </c:pt>
                <c:pt idx="1556">
                  <c:v>34.5</c:v>
                </c:pt>
                <c:pt idx="1557">
                  <c:v>44.5</c:v>
                </c:pt>
                <c:pt idx="1558">
                  <c:v>43.5</c:v>
                </c:pt>
                <c:pt idx="1559">
                  <c:v>39</c:v>
                </c:pt>
                <c:pt idx="1560">
                  <c:v>44.5</c:v>
                </c:pt>
                <c:pt idx="1561">
                  <c:v>42</c:v>
                </c:pt>
                <c:pt idx="1562">
                  <c:v>39</c:v>
                </c:pt>
                <c:pt idx="1563">
                  <c:v>34.5</c:v>
                </c:pt>
                <c:pt idx="1564">
                  <c:v>37</c:v>
                </c:pt>
                <c:pt idx="1565">
                  <c:v>41</c:v>
                </c:pt>
                <c:pt idx="1566">
                  <c:v>34.5</c:v>
                </c:pt>
                <c:pt idx="1567">
                  <c:v>39</c:v>
                </c:pt>
                <c:pt idx="1568">
                  <c:v>37.5</c:v>
                </c:pt>
                <c:pt idx="1569">
                  <c:v>43</c:v>
                </c:pt>
                <c:pt idx="1570">
                  <c:v>33</c:v>
                </c:pt>
                <c:pt idx="1571">
                  <c:v>42.5</c:v>
                </c:pt>
                <c:pt idx="1572">
                  <c:v>34</c:v>
                </c:pt>
                <c:pt idx="1573">
                  <c:v>38.5</c:v>
                </c:pt>
                <c:pt idx="1574">
                  <c:v>33</c:v>
                </c:pt>
                <c:pt idx="1575">
                  <c:v>44</c:v>
                </c:pt>
                <c:pt idx="1576">
                  <c:v>37</c:v>
                </c:pt>
                <c:pt idx="1577">
                  <c:v>39</c:v>
                </c:pt>
                <c:pt idx="1578">
                  <c:v>38.5</c:v>
                </c:pt>
                <c:pt idx="1579">
                  <c:v>36</c:v>
                </c:pt>
                <c:pt idx="1580">
                  <c:v>43.5</c:v>
                </c:pt>
                <c:pt idx="1581">
                  <c:v>40</c:v>
                </c:pt>
                <c:pt idx="1582">
                  <c:v>43</c:v>
                </c:pt>
                <c:pt idx="1583">
                  <c:v>35.5</c:v>
                </c:pt>
                <c:pt idx="1584">
                  <c:v>42</c:v>
                </c:pt>
                <c:pt idx="1585">
                  <c:v>41.5</c:v>
                </c:pt>
                <c:pt idx="1586">
                  <c:v>35</c:v>
                </c:pt>
                <c:pt idx="1587">
                  <c:v>38.5</c:v>
                </c:pt>
                <c:pt idx="1588">
                  <c:v>34</c:v>
                </c:pt>
                <c:pt idx="1589">
                  <c:v>34</c:v>
                </c:pt>
                <c:pt idx="1590">
                  <c:v>42.5</c:v>
                </c:pt>
                <c:pt idx="1591">
                  <c:v>48</c:v>
                </c:pt>
                <c:pt idx="1592">
                  <c:v>35.5</c:v>
                </c:pt>
                <c:pt idx="1593">
                  <c:v>47.5</c:v>
                </c:pt>
                <c:pt idx="1594">
                  <c:v>41.5</c:v>
                </c:pt>
                <c:pt idx="1595">
                  <c:v>31</c:v>
                </c:pt>
                <c:pt idx="1596">
                  <c:v>46</c:v>
                </c:pt>
                <c:pt idx="1597">
                  <c:v>45.5</c:v>
                </c:pt>
                <c:pt idx="1598">
                  <c:v>40.5</c:v>
                </c:pt>
                <c:pt idx="1599">
                  <c:v>47</c:v>
                </c:pt>
                <c:pt idx="1600">
                  <c:v>37.5</c:v>
                </c:pt>
                <c:pt idx="1601">
                  <c:v>41</c:v>
                </c:pt>
                <c:pt idx="1602">
                  <c:v>45</c:v>
                </c:pt>
                <c:pt idx="1603">
                  <c:v>42</c:v>
                </c:pt>
                <c:pt idx="1604">
                  <c:v>36.5</c:v>
                </c:pt>
                <c:pt idx="1605">
                  <c:v>40</c:v>
                </c:pt>
                <c:pt idx="1606">
                  <c:v>39</c:v>
                </c:pt>
                <c:pt idx="1607">
                  <c:v>37.5</c:v>
                </c:pt>
                <c:pt idx="1608">
                  <c:v>33.5</c:v>
                </c:pt>
                <c:pt idx="1609">
                  <c:v>40.5</c:v>
                </c:pt>
                <c:pt idx="1610">
                  <c:v>41</c:v>
                </c:pt>
                <c:pt idx="1611">
                  <c:v>41</c:v>
                </c:pt>
                <c:pt idx="1612">
                  <c:v>39.5</c:v>
                </c:pt>
                <c:pt idx="1613">
                  <c:v>48</c:v>
                </c:pt>
                <c:pt idx="1614">
                  <c:v>38</c:v>
                </c:pt>
                <c:pt idx="1615">
                  <c:v>48</c:v>
                </c:pt>
                <c:pt idx="1616">
                  <c:v>37.5</c:v>
                </c:pt>
                <c:pt idx="1617">
                  <c:v>36.5</c:v>
                </c:pt>
                <c:pt idx="1618">
                  <c:v>42</c:v>
                </c:pt>
                <c:pt idx="1619">
                  <c:v>38</c:v>
                </c:pt>
                <c:pt idx="1620">
                  <c:v>45</c:v>
                </c:pt>
                <c:pt idx="1621">
                  <c:v>46</c:v>
                </c:pt>
                <c:pt idx="1622">
                  <c:v>37.5</c:v>
                </c:pt>
                <c:pt idx="1623">
                  <c:v>43.5</c:v>
                </c:pt>
                <c:pt idx="1624">
                  <c:v>42.5</c:v>
                </c:pt>
                <c:pt idx="1625">
                  <c:v>41.5</c:v>
                </c:pt>
                <c:pt idx="1626">
                  <c:v>37.5</c:v>
                </c:pt>
                <c:pt idx="1627">
                  <c:v>37.5</c:v>
                </c:pt>
                <c:pt idx="1628">
                  <c:v>37.5</c:v>
                </c:pt>
                <c:pt idx="1629">
                  <c:v>41</c:v>
                </c:pt>
                <c:pt idx="1630">
                  <c:v>40</c:v>
                </c:pt>
                <c:pt idx="1631">
                  <c:v>43.5</c:v>
                </c:pt>
                <c:pt idx="1632">
                  <c:v>47.5</c:v>
                </c:pt>
                <c:pt idx="1633">
                  <c:v>41</c:v>
                </c:pt>
                <c:pt idx="1634">
                  <c:v>40.5</c:v>
                </c:pt>
                <c:pt idx="1635">
                  <c:v>43</c:v>
                </c:pt>
                <c:pt idx="1636">
                  <c:v>36.5</c:v>
                </c:pt>
                <c:pt idx="1637">
                  <c:v>42</c:v>
                </c:pt>
                <c:pt idx="1638">
                  <c:v>42</c:v>
                </c:pt>
                <c:pt idx="1639">
                  <c:v>33.5</c:v>
                </c:pt>
                <c:pt idx="1640">
                  <c:v>38.5</c:v>
                </c:pt>
                <c:pt idx="1641">
                  <c:v>37</c:v>
                </c:pt>
                <c:pt idx="1642">
                  <c:v>42</c:v>
                </c:pt>
                <c:pt idx="1643">
                  <c:v>39.5</c:v>
                </c:pt>
                <c:pt idx="1644">
                  <c:v>36</c:v>
                </c:pt>
                <c:pt idx="1645">
                  <c:v>40.5</c:v>
                </c:pt>
                <c:pt idx="1646">
                  <c:v>37.5</c:v>
                </c:pt>
                <c:pt idx="1647">
                  <c:v>35</c:v>
                </c:pt>
                <c:pt idx="1648">
                  <c:v>46</c:v>
                </c:pt>
                <c:pt idx="1649">
                  <c:v>41.5</c:v>
                </c:pt>
                <c:pt idx="1650">
                  <c:v>31</c:v>
                </c:pt>
                <c:pt idx="1651">
                  <c:v>34.5</c:v>
                </c:pt>
                <c:pt idx="1652">
                  <c:v>52.5</c:v>
                </c:pt>
                <c:pt idx="1653">
                  <c:v>40</c:v>
                </c:pt>
                <c:pt idx="1654">
                  <c:v>46.5</c:v>
                </c:pt>
                <c:pt idx="1655">
                  <c:v>41.5</c:v>
                </c:pt>
                <c:pt idx="1656">
                  <c:v>44.5</c:v>
                </c:pt>
                <c:pt idx="1657">
                  <c:v>47.5</c:v>
                </c:pt>
                <c:pt idx="1658">
                  <c:v>41.5</c:v>
                </c:pt>
                <c:pt idx="1659">
                  <c:v>45</c:v>
                </c:pt>
                <c:pt idx="1660">
                  <c:v>43.5</c:v>
                </c:pt>
                <c:pt idx="1661">
                  <c:v>42.5</c:v>
                </c:pt>
                <c:pt idx="1662">
                  <c:v>39</c:v>
                </c:pt>
                <c:pt idx="1663">
                  <c:v>50</c:v>
                </c:pt>
                <c:pt idx="1664">
                  <c:v>40</c:v>
                </c:pt>
                <c:pt idx="1665">
                  <c:v>39.5</c:v>
                </c:pt>
                <c:pt idx="1666">
                  <c:v>47</c:v>
                </c:pt>
                <c:pt idx="1667">
                  <c:v>45</c:v>
                </c:pt>
                <c:pt idx="1668">
                  <c:v>50.5</c:v>
                </c:pt>
                <c:pt idx="1669">
                  <c:v>34</c:v>
                </c:pt>
                <c:pt idx="1670">
                  <c:v>38.5</c:v>
                </c:pt>
                <c:pt idx="1671">
                  <c:v>44.5</c:v>
                </c:pt>
                <c:pt idx="1672">
                  <c:v>44.5</c:v>
                </c:pt>
                <c:pt idx="1673">
                  <c:v>43</c:v>
                </c:pt>
                <c:pt idx="1674">
                  <c:v>48.5</c:v>
                </c:pt>
                <c:pt idx="1675">
                  <c:v>37.5</c:v>
                </c:pt>
                <c:pt idx="1676">
                  <c:v>42.5</c:v>
                </c:pt>
                <c:pt idx="1677">
                  <c:v>45.5</c:v>
                </c:pt>
                <c:pt idx="1678">
                  <c:v>48</c:v>
                </c:pt>
                <c:pt idx="1679">
                  <c:v>39</c:v>
                </c:pt>
                <c:pt idx="1680">
                  <c:v>45</c:v>
                </c:pt>
                <c:pt idx="1681">
                  <c:v>41</c:v>
                </c:pt>
                <c:pt idx="1682">
                  <c:v>36</c:v>
                </c:pt>
                <c:pt idx="1683">
                  <c:v>47.5</c:v>
                </c:pt>
                <c:pt idx="1684">
                  <c:v>42</c:v>
                </c:pt>
                <c:pt idx="1685">
                  <c:v>46.5</c:v>
                </c:pt>
                <c:pt idx="1686">
                  <c:v>38.5</c:v>
                </c:pt>
                <c:pt idx="1687">
                  <c:v>42</c:v>
                </c:pt>
                <c:pt idx="1688">
                  <c:v>50.5</c:v>
                </c:pt>
                <c:pt idx="1689">
                  <c:v>39.5</c:v>
                </c:pt>
                <c:pt idx="1690">
                  <c:v>40</c:v>
                </c:pt>
                <c:pt idx="1691">
                  <c:v>49.5</c:v>
                </c:pt>
                <c:pt idx="1692">
                  <c:v>45.5</c:v>
                </c:pt>
                <c:pt idx="1693">
                  <c:v>46</c:v>
                </c:pt>
                <c:pt idx="1694">
                  <c:v>37.5</c:v>
                </c:pt>
                <c:pt idx="1695">
                  <c:v>41.5</c:v>
                </c:pt>
                <c:pt idx="1696">
                  <c:v>36.5</c:v>
                </c:pt>
                <c:pt idx="1697">
                  <c:v>39.5</c:v>
                </c:pt>
                <c:pt idx="1698">
                  <c:v>47</c:v>
                </c:pt>
                <c:pt idx="1699">
                  <c:v>37.5</c:v>
                </c:pt>
                <c:pt idx="1700">
                  <c:v>43</c:v>
                </c:pt>
                <c:pt idx="1701">
                  <c:v>48</c:v>
                </c:pt>
                <c:pt idx="1702">
                  <c:v>41</c:v>
                </c:pt>
                <c:pt idx="1703">
                  <c:v>43</c:v>
                </c:pt>
                <c:pt idx="1704">
                  <c:v>40.5</c:v>
                </c:pt>
                <c:pt idx="1705">
                  <c:v>45</c:v>
                </c:pt>
                <c:pt idx="1706">
                  <c:v>46</c:v>
                </c:pt>
                <c:pt idx="1707">
                  <c:v>38</c:v>
                </c:pt>
                <c:pt idx="1708">
                  <c:v>46</c:v>
                </c:pt>
                <c:pt idx="1709">
                  <c:v>45</c:v>
                </c:pt>
                <c:pt idx="1710">
                  <c:v>46.5</c:v>
                </c:pt>
                <c:pt idx="1711">
                  <c:v>37.5</c:v>
                </c:pt>
                <c:pt idx="1712">
                  <c:v>46</c:v>
                </c:pt>
                <c:pt idx="1713">
                  <c:v>39</c:v>
                </c:pt>
                <c:pt idx="1714">
                  <c:v>40.5</c:v>
                </c:pt>
                <c:pt idx="1715">
                  <c:v>45.5</c:v>
                </c:pt>
                <c:pt idx="1716">
                  <c:v>44.5</c:v>
                </c:pt>
                <c:pt idx="1717">
                  <c:v>43</c:v>
                </c:pt>
                <c:pt idx="1718">
                  <c:v>36</c:v>
                </c:pt>
                <c:pt idx="1719">
                  <c:v>47</c:v>
                </c:pt>
                <c:pt idx="1720">
                  <c:v>48</c:v>
                </c:pt>
                <c:pt idx="1721">
                  <c:v>44.5</c:v>
                </c:pt>
                <c:pt idx="1722">
                  <c:v>42</c:v>
                </c:pt>
                <c:pt idx="1723">
                  <c:v>51.5</c:v>
                </c:pt>
                <c:pt idx="1724">
                  <c:v>45</c:v>
                </c:pt>
                <c:pt idx="1725">
                  <c:v>37.5</c:v>
                </c:pt>
                <c:pt idx="1726">
                  <c:v>39.5</c:v>
                </c:pt>
                <c:pt idx="1727">
                  <c:v>44</c:v>
                </c:pt>
                <c:pt idx="1728">
                  <c:v>41.5</c:v>
                </c:pt>
                <c:pt idx="1729">
                  <c:v>44</c:v>
                </c:pt>
                <c:pt idx="1730">
                  <c:v>39.5</c:v>
                </c:pt>
                <c:pt idx="1731">
                  <c:v>47</c:v>
                </c:pt>
                <c:pt idx="1732">
                  <c:v>40</c:v>
                </c:pt>
                <c:pt idx="1733">
                  <c:v>50</c:v>
                </c:pt>
                <c:pt idx="1734">
                  <c:v>41</c:v>
                </c:pt>
                <c:pt idx="1735">
                  <c:v>50</c:v>
                </c:pt>
                <c:pt idx="1736">
                  <c:v>33.5</c:v>
                </c:pt>
                <c:pt idx="1737">
                  <c:v>49</c:v>
                </c:pt>
                <c:pt idx="1738">
                  <c:v>42.5</c:v>
                </c:pt>
                <c:pt idx="1739">
                  <c:v>42.5</c:v>
                </c:pt>
                <c:pt idx="1740">
                  <c:v>43.5</c:v>
                </c:pt>
                <c:pt idx="1741">
                  <c:v>39</c:v>
                </c:pt>
                <c:pt idx="1742">
                  <c:v>44.5</c:v>
                </c:pt>
                <c:pt idx="1743">
                  <c:v>40.5</c:v>
                </c:pt>
                <c:pt idx="1744">
                  <c:v>46.5</c:v>
                </c:pt>
                <c:pt idx="1745">
                  <c:v>48.5</c:v>
                </c:pt>
                <c:pt idx="1746">
                  <c:v>39.5</c:v>
                </c:pt>
                <c:pt idx="1747">
                  <c:v>46.5</c:v>
                </c:pt>
                <c:pt idx="1748">
                  <c:v>42.5</c:v>
                </c:pt>
                <c:pt idx="1749">
                  <c:v>42</c:v>
                </c:pt>
                <c:pt idx="1750">
                  <c:v>34</c:v>
                </c:pt>
                <c:pt idx="1751">
                  <c:v>41</c:v>
                </c:pt>
                <c:pt idx="1752">
                  <c:v>45.5</c:v>
                </c:pt>
                <c:pt idx="1753">
                  <c:v>47</c:v>
                </c:pt>
                <c:pt idx="1754">
                  <c:v>40.5</c:v>
                </c:pt>
                <c:pt idx="1755">
                  <c:v>46.5</c:v>
                </c:pt>
                <c:pt idx="1756">
                  <c:v>37.5</c:v>
                </c:pt>
                <c:pt idx="1757">
                  <c:v>43.5</c:v>
                </c:pt>
                <c:pt idx="1758">
                  <c:v>47.5</c:v>
                </c:pt>
                <c:pt idx="1759">
                  <c:v>47</c:v>
                </c:pt>
                <c:pt idx="1760">
                  <c:v>41</c:v>
                </c:pt>
                <c:pt idx="1761">
                  <c:v>38</c:v>
                </c:pt>
                <c:pt idx="1762">
                  <c:v>45.5</c:v>
                </c:pt>
                <c:pt idx="1763">
                  <c:v>50</c:v>
                </c:pt>
                <c:pt idx="1764">
                  <c:v>38.5</c:v>
                </c:pt>
                <c:pt idx="1765">
                  <c:v>45.5</c:v>
                </c:pt>
                <c:pt idx="1766">
                  <c:v>46</c:v>
                </c:pt>
                <c:pt idx="1767">
                  <c:v>41.5</c:v>
                </c:pt>
                <c:pt idx="1768">
                  <c:v>47.5</c:v>
                </c:pt>
                <c:pt idx="1769">
                  <c:v>38</c:v>
                </c:pt>
                <c:pt idx="1770">
                  <c:v>40</c:v>
                </c:pt>
                <c:pt idx="1771">
                  <c:v>36.5</c:v>
                </c:pt>
                <c:pt idx="1772">
                  <c:v>42.5</c:v>
                </c:pt>
                <c:pt idx="1773">
                  <c:v>43</c:v>
                </c:pt>
                <c:pt idx="1774">
                  <c:v>50</c:v>
                </c:pt>
                <c:pt idx="1775">
                  <c:v>42.5</c:v>
                </c:pt>
                <c:pt idx="1776">
                  <c:v>46</c:v>
                </c:pt>
                <c:pt idx="1777">
                  <c:v>42.5</c:v>
                </c:pt>
                <c:pt idx="1778">
                  <c:v>44</c:v>
                </c:pt>
                <c:pt idx="1779">
                  <c:v>44</c:v>
                </c:pt>
                <c:pt idx="1780">
                  <c:v>41</c:v>
                </c:pt>
                <c:pt idx="1781">
                  <c:v>44</c:v>
                </c:pt>
                <c:pt idx="1782">
                  <c:v>41</c:v>
                </c:pt>
                <c:pt idx="1783">
                  <c:v>49</c:v>
                </c:pt>
                <c:pt idx="1784">
                  <c:v>48</c:v>
                </c:pt>
                <c:pt idx="1785">
                  <c:v>54</c:v>
                </c:pt>
                <c:pt idx="1786">
                  <c:v>45.5</c:v>
                </c:pt>
                <c:pt idx="1787">
                  <c:v>40</c:v>
                </c:pt>
                <c:pt idx="1788">
                  <c:v>36.5</c:v>
                </c:pt>
                <c:pt idx="1789">
                  <c:v>51</c:v>
                </c:pt>
                <c:pt idx="1790">
                  <c:v>43</c:v>
                </c:pt>
                <c:pt idx="1791">
                  <c:v>41.5</c:v>
                </c:pt>
                <c:pt idx="1792">
                  <c:v>42</c:v>
                </c:pt>
                <c:pt idx="1793">
                  <c:v>45</c:v>
                </c:pt>
                <c:pt idx="1794">
                  <c:v>53.5</c:v>
                </c:pt>
                <c:pt idx="1795">
                  <c:v>42.5</c:v>
                </c:pt>
                <c:pt idx="1796">
                  <c:v>43.5</c:v>
                </c:pt>
                <c:pt idx="1797">
                  <c:v>42.5</c:v>
                </c:pt>
                <c:pt idx="1798">
                  <c:v>47</c:v>
                </c:pt>
                <c:pt idx="1799">
                  <c:v>47</c:v>
                </c:pt>
                <c:pt idx="1800">
                  <c:v>48.5</c:v>
                </c:pt>
                <c:pt idx="1801">
                  <c:v>43.5</c:v>
                </c:pt>
                <c:pt idx="1802">
                  <c:v>48.5</c:v>
                </c:pt>
                <c:pt idx="1803">
                  <c:v>42.5</c:v>
                </c:pt>
                <c:pt idx="1804">
                  <c:v>45.5</c:v>
                </c:pt>
                <c:pt idx="1805">
                  <c:v>44.5</c:v>
                </c:pt>
                <c:pt idx="1806">
                  <c:v>42</c:v>
                </c:pt>
                <c:pt idx="1807">
                  <c:v>42.5</c:v>
                </c:pt>
                <c:pt idx="1808">
                  <c:v>44</c:v>
                </c:pt>
                <c:pt idx="1809">
                  <c:v>44</c:v>
                </c:pt>
                <c:pt idx="1810">
                  <c:v>43</c:v>
                </c:pt>
                <c:pt idx="1811">
                  <c:v>46.5</c:v>
                </c:pt>
                <c:pt idx="1812">
                  <c:v>50</c:v>
                </c:pt>
                <c:pt idx="1813">
                  <c:v>45.5</c:v>
                </c:pt>
                <c:pt idx="1814">
                  <c:v>47.5</c:v>
                </c:pt>
                <c:pt idx="1815">
                  <c:v>36</c:v>
                </c:pt>
                <c:pt idx="1816">
                  <c:v>41</c:v>
                </c:pt>
                <c:pt idx="1817">
                  <c:v>47.5</c:v>
                </c:pt>
                <c:pt idx="1818">
                  <c:v>48</c:v>
                </c:pt>
                <c:pt idx="1819">
                  <c:v>39.5</c:v>
                </c:pt>
                <c:pt idx="1820">
                  <c:v>45.5</c:v>
                </c:pt>
                <c:pt idx="1821">
                  <c:v>44</c:v>
                </c:pt>
                <c:pt idx="1822">
                  <c:v>41</c:v>
                </c:pt>
                <c:pt idx="1823">
                  <c:v>42.5</c:v>
                </c:pt>
                <c:pt idx="1824">
                  <c:v>51</c:v>
                </c:pt>
                <c:pt idx="1825">
                  <c:v>35</c:v>
                </c:pt>
                <c:pt idx="1826">
                  <c:v>43.5</c:v>
                </c:pt>
                <c:pt idx="1827">
                  <c:v>47.5</c:v>
                </c:pt>
                <c:pt idx="1828">
                  <c:v>47</c:v>
                </c:pt>
                <c:pt idx="1829">
                  <c:v>41.5</c:v>
                </c:pt>
                <c:pt idx="1830">
                  <c:v>47</c:v>
                </c:pt>
                <c:pt idx="1831">
                  <c:v>49</c:v>
                </c:pt>
                <c:pt idx="1832">
                  <c:v>45</c:v>
                </c:pt>
                <c:pt idx="1833">
                  <c:v>53</c:v>
                </c:pt>
                <c:pt idx="1834">
                  <c:v>55</c:v>
                </c:pt>
                <c:pt idx="1835">
                  <c:v>47</c:v>
                </c:pt>
                <c:pt idx="1836">
                  <c:v>49</c:v>
                </c:pt>
                <c:pt idx="1837">
                  <c:v>45.5</c:v>
                </c:pt>
                <c:pt idx="1838">
                  <c:v>50</c:v>
                </c:pt>
                <c:pt idx="1839">
                  <c:v>46</c:v>
                </c:pt>
                <c:pt idx="1840">
                  <c:v>47</c:v>
                </c:pt>
                <c:pt idx="1841">
                  <c:v>42.5</c:v>
                </c:pt>
                <c:pt idx="1842">
                  <c:v>53</c:v>
                </c:pt>
                <c:pt idx="1843">
                  <c:v>49.5</c:v>
                </c:pt>
                <c:pt idx="1844">
                  <c:v>44</c:v>
                </c:pt>
                <c:pt idx="1845">
                  <c:v>47.5</c:v>
                </c:pt>
                <c:pt idx="1846">
                  <c:v>45.5</c:v>
                </c:pt>
                <c:pt idx="1847">
                  <c:v>40.5</c:v>
                </c:pt>
                <c:pt idx="1848">
                  <c:v>46.5</c:v>
                </c:pt>
                <c:pt idx="1849">
                  <c:v>44.5</c:v>
                </c:pt>
                <c:pt idx="1850">
                  <c:v>44.5</c:v>
                </c:pt>
                <c:pt idx="1851">
                  <c:v>38.5</c:v>
                </c:pt>
                <c:pt idx="1852">
                  <c:v>49.5</c:v>
                </c:pt>
                <c:pt idx="1853">
                  <c:v>47</c:v>
                </c:pt>
                <c:pt idx="1854">
                  <c:v>52</c:v>
                </c:pt>
                <c:pt idx="1855">
                  <c:v>48</c:v>
                </c:pt>
                <c:pt idx="1856">
                  <c:v>42.5</c:v>
                </c:pt>
                <c:pt idx="1857">
                  <c:v>43.5</c:v>
                </c:pt>
                <c:pt idx="1858">
                  <c:v>48.5</c:v>
                </c:pt>
                <c:pt idx="1859">
                  <c:v>42.5</c:v>
                </c:pt>
                <c:pt idx="1860">
                  <c:v>35.5</c:v>
                </c:pt>
                <c:pt idx="1861">
                  <c:v>49.5</c:v>
                </c:pt>
                <c:pt idx="1862">
                  <c:v>45</c:v>
                </c:pt>
                <c:pt idx="1863">
                  <c:v>53.5</c:v>
                </c:pt>
                <c:pt idx="1864">
                  <c:v>49.5</c:v>
                </c:pt>
                <c:pt idx="1865">
                  <c:v>51.5</c:v>
                </c:pt>
                <c:pt idx="1866">
                  <c:v>50.5</c:v>
                </c:pt>
                <c:pt idx="1867">
                  <c:v>47</c:v>
                </c:pt>
                <c:pt idx="1868">
                  <c:v>45</c:v>
                </c:pt>
                <c:pt idx="1869">
                  <c:v>49</c:v>
                </c:pt>
                <c:pt idx="1870">
                  <c:v>47</c:v>
                </c:pt>
                <c:pt idx="1871">
                  <c:v>48</c:v>
                </c:pt>
                <c:pt idx="1872">
                  <c:v>50</c:v>
                </c:pt>
                <c:pt idx="1873">
                  <c:v>42</c:v>
                </c:pt>
                <c:pt idx="1874">
                  <c:v>53</c:v>
                </c:pt>
                <c:pt idx="1875">
                  <c:v>46.5</c:v>
                </c:pt>
                <c:pt idx="1876">
                  <c:v>50.5</c:v>
                </c:pt>
                <c:pt idx="1877">
                  <c:v>44</c:v>
                </c:pt>
                <c:pt idx="1878">
                  <c:v>40.5</c:v>
                </c:pt>
                <c:pt idx="1879">
                  <c:v>51</c:v>
                </c:pt>
                <c:pt idx="1880">
                  <c:v>48.5</c:v>
                </c:pt>
                <c:pt idx="1881">
                  <c:v>44.5</c:v>
                </c:pt>
                <c:pt idx="1882">
                  <c:v>61</c:v>
                </c:pt>
                <c:pt idx="1883">
                  <c:v>46</c:v>
                </c:pt>
                <c:pt idx="1884">
                  <c:v>47</c:v>
                </c:pt>
                <c:pt idx="1885">
                  <c:v>48</c:v>
                </c:pt>
                <c:pt idx="1886">
                  <c:v>50.5</c:v>
                </c:pt>
                <c:pt idx="1887">
                  <c:v>44</c:v>
                </c:pt>
                <c:pt idx="1888">
                  <c:v>41</c:v>
                </c:pt>
                <c:pt idx="1889">
                  <c:v>46</c:v>
                </c:pt>
                <c:pt idx="1890">
                  <c:v>50.5</c:v>
                </c:pt>
                <c:pt idx="1891">
                  <c:v>48.5</c:v>
                </c:pt>
                <c:pt idx="1892">
                  <c:v>46</c:v>
                </c:pt>
                <c:pt idx="1893">
                  <c:v>45</c:v>
                </c:pt>
                <c:pt idx="1894">
                  <c:v>44.5</c:v>
                </c:pt>
                <c:pt idx="1895">
                  <c:v>51.5</c:v>
                </c:pt>
                <c:pt idx="1896">
                  <c:v>46.5</c:v>
                </c:pt>
                <c:pt idx="1897">
                  <c:v>52.5</c:v>
                </c:pt>
                <c:pt idx="1898">
                  <c:v>45.5</c:v>
                </c:pt>
                <c:pt idx="1899">
                  <c:v>48</c:v>
                </c:pt>
                <c:pt idx="1900">
                  <c:v>53</c:v>
                </c:pt>
                <c:pt idx="1901">
                  <c:v>46.5</c:v>
                </c:pt>
                <c:pt idx="1902">
                  <c:v>42.5</c:v>
                </c:pt>
                <c:pt idx="1903">
                  <c:v>43</c:v>
                </c:pt>
                <c:pt idx="1904">
                  <c:v>61</c:v>
                </c:pt>
                <c:pt idx="1905">
                  <c:v>48.5</c:v>
                </c:pt>
                <c:pt idx="1906">
                  <c:v>57.5</c:v>
                </c:pt>
                <c:pt idx="1907">
                  <c:v>54.5</c:v>
                </c:pt>
                <c:pt idx="1908">
                  <c:v>44</c:v>
                </c:pt>
                <c:pt idx="1909">
                  <c:v>50.5</c:v>
                </c:pt>
                <c:pt idx="1910">
                  <c:v>34.5</c:v>
                </c:pt>
                <c:pt idx="1911">
                  <c:v>53.5</c:v>
                </c:pt>
                <c:pt idx="1912">
                  <c:v>42.5</c:v>
                </c:pt>
                <c:pt idx="1913">
                  <c:v>55</c:v>
                </c:pt>
                <c:pt idx="1914">
                  <c:v>44.5</c:v>
                </c:pt>
                <c:pt idx="1915">
                  <c:v>52</c:v>
                </c:pt>
                <c:pt idx="1916">
                  <c:v>52</c:v>
                </c:pt>
                <c:pt idx="1917">
                  <c:v>55</c:v>
                </c:pt>
                <c:pt idx="1918">
                  <c:v>42.5</c:v>
                </c:pt>
                <c:pt idx="1919">
                  <c:v>44</c:v>
                </c:pt>
                <c:pt idx="1920">
                  <c:v>46</c:v>
                </c:pt>
                <c:pt idx="1921">
                  <c:v>47.5</c:v>
                </c:pt>
                <c:pt idx="1922">
                  <c:v>43</c:v>
                </c:pt>
                <c:pt idx="1923">
                  <c:v>46.5</c:v>
                </c:pt>
                <c:pt idx="1924">
                  <c:v>56</c:v>
                </c:pt>
                <c:pt idx="1925">
                  <c:v>41</c:v>
                </c:pt>
                <c:pt idx="1926">
                  <c:v>48</c:v>
                </c:pt>
                <c:pt idx="1927">
                  <c:v>47</c:v>
                </c:pt>
                <c:pt idx="1928">
                  <c:v>44.5</c:v>
                </c:pt>
                <c:pt idx="1929">
                  <c:v>48.5</c:v>
                </c:pt>
                <c:pt idx="1930">
                  <c:v>51</c:v>
                </c:pt>
                <c:pt idx="1931">
                  <c:v>45</c:v>
                </c:pt>
                <c:pt idx="1932">
                  <c:v>42.5</c:v>
                </c:pt>
                <c:pt idx="1933">
                  <c:v>49</c:v>
                </c:pt>
                <c:pt idx="1934">
                  <c:v>51.5</c:v>
                </c:pt>
                <c:pt idx="1935">
                  <c:v>44</c:v>
                </c:pt>
                <c:pt idx="1936">
                  <c:v>43</c:v>
                </c:pt>
                <c:pt idx="1937">
                  <c:v>38.5</c:v>
                </c:pt>
                <c:pt idx="1938">
                  <c:v>51</c:v>
                </c:pt>
                <c:pt idx="1939">
                  <c:v>48</c:v>
                </c:pt>
                <c:pt idx="1940">
                  <c:v>55</c:v>
                </c:pt>
                <c:pt idx="1941">
                  <c:v>42.5</c:v>
                </c:pt>
                <c:pt idx="1942">
                  <c:v>54.5</c:v>
                </c:pt>
                <c:pt idx="1943">
                  <c:v>48.5</c:v>
                </c:pt>
                <c:pt idx="1944">
                  <c:v>50</c:v>
                </c:pt>
                <c:pt idx="1945">
                  <c:v>51.5</c:v>
                </c:pt>
                <c:pt idx="1946">
                  <c:v>45.5</c:v>
                </c:pt>
                <c:pt idx="1947">
                  <c:v>53.5</c:v>
                </c:pt>
                <c:pt idx="1948">
                  <c:v>47.5</c:v>
                </c:pt>
                <c:pt idx="1949">
                  <c:v>48</c:v>
                </c:pt>
                <c:pt idx="1950">
                  <c:v>44.5</c:v>
                </c:pt>
                <c:pt idx="1951">
                  <c:v>44.5</c:v>
                </c:pt>
                <c:pt idx="1952">
                  <c:v>54.5</c:v>
                </c:pt>
                <c:pt idx="1953">
                  <c:v>49.5</c:v>
                </c:pt>
                <c:pt idx="1954">
                  <c:v>45.5</c:v>
                </c:pt>
                <c:pt idx="1955">
                  <c:v>47</c:v>
                </c:pt>
                <c:pt idx="1956">
                  <c:v>48.5</c:v>
                </c:pt>
                <c:pt idx="1957">
                  <c:v>51.5</c:v>
                </c:pt>
                <c:pt idx="1958">
                  <c:v>51.5</c:v>
                </c:pt>
                <c:pt idx="1959">
                  <c:v>49.5</c:v>
                </c:pt>
                <c:pt idx="1960">
                  <c:v>40.5</c:v>
                </c:pt>
                <c:pt idx="1961">
                  <c:v>48</c:v>
                </c:pt>
                <c:pt idx="1962">
                  <c:v>48.5</c:v>
                </c:pt>
                <c:pt idx="1963">
                  <c:v>46.5</c:v>
                </c:pt>
                <c:pt idx="1964">
                  <c:v>47</c:v>
                </c:pt>
                <c:pt idx="1965">
                  <c:v>55.5</c:v>
                </c:pt>
                <c:pt idx="1966">
                  <c:v>56</c:v>
                </c:pt>
                <c:pt idx="1967">
                  <c:v>49</c:v>
                </c:pt>
                <c:pt idx="1968">
                  <c:v>47.5</c:v>
                </c:pt>
                <c:pt idx="1969">
                  <c:v>54</c:v>
                </c:pt>
                <c:pt idx="1970">
                  <c:v>58</c:v>
                </c:pt>
                <c:pt idx="1971">
                  <c:v>53.5</c:v>
                </c:pt>
                <c:pt idx="1972">
                  <c:v>55</c:v>
                </c:pt>
                <c:pt idx="1973">
                  <c:v>43.5</c:v>
                </c:pt>
                <c:pt idx="1974">
                  <c:v>50.5</c:v>
                </c:pt>
                <c:pt idx="1975">
                  <c:v>54.5</c:v>
                </c:pt>
                <c:pt idx="1976">
                  <c:v>43.5</c:v>
                </c:pt>
                <c:pt idx="1977">
                  <c:v>52.5</c:v>
                </c:pt>
                <c:pt idx="1978">
                  <c:v>51.5</c:v>
                </c:pt>
                <c:pt idx="1979">
                  <c:v>48</c:v>
                </c:pt>
                <c:pt idx="1980">
                  <c:v>40</c:v>
                </c:pt>
                <c:pt idx="1981">
                  <c:v>51.5</c:v>
                </c:pt>
                <c:pt idx="1982">
                  <c:v>56</c:v>
                </c:pt>
                <c:pt idx="1983">
                  <c:v>47.5</c:v>
                </c:pt>
                <c:pt idx="1984">
                  <c:v>56</c:v>
                </c:pt>
                <c:pt idx="1985">
                  <c:v>41</c:v>
                </c:pt>
                <c:pt idx="1986">
                  <c:v>61</c:v>
                </c:pt>
                <c:pt idx="1987">
                  <c:v>48.5</c:v>
                </c:pt>
                <c:pt idx="1988">
                  <c:v>51</c:v>
                </c:pt>
                <c:pt idx="1989">
                  <c:v>40</c:v>
                </c:pt>
                <c:pt idx="1990">
                  <c:v>59.5</c:v>
                </c:pt>
                <c:pt idx="1991">
                  <c:v>54.5</c:v>
                </c:pt>
                <c:pt idx="1992">
                  <c:v>42.5</c:v>
                </c:pt>
                <c:pt idx="1993">
                  <c:v>49</c:v>
                </c:pt>
                <c:pt idx="1994">
                  <c:v>51</c:v>
                </c:pt>
                <c:pt idx="1995">
                  <c:v>45</c:v>
                </c:pt>
                <c:pt idx="1996">
                  <c:v>51.5</c:v>
                </c:pt>
                <c:pt idx="1997">
                  <c:v>46.5</c:v>
                </c:pt>
                <c:pt idx="1998">
                  <c:v>53.5</c:v>
                </c:pt>
                <c:pt idx="1999">
                  <c:v>49</c:v>
                </c:pt>
                <c:pt idx="2000">
                  <c:v>52.5</c:v>
                </c:pt>
                <c:pt idx="2001">
                  <c:v>47</c:v>
                </c:pt>
                <c:pt idx="2002">
                  <c:v>47.5</c:v>
                </c:pt>
                <c:pt idx="2003">
                  <c:v>49</c:v>
                </c:pt>
                <c:pt idx="2004">
                  <c:v>53</c:v>
                </c:pt>
                <c:pt idx="2005">
                  <c:v>51</c:v>
                </c:pt>
                <c:pt idx="2006">
                  <c:v>58</c:v>
                </c:pt>
                <c:pt idx="2007">
                  <c:v>57</c:v>
                </c:pt>
                <c:pt idx="2008">
                  <c:v>50</c:v>
                </c:pt>
                <c:pt idx="2009">
                  <c:v>52.5</c:v>
                </c:pt>
                <c:pt idx="2010">
                  <c:v>45</c:v>
                </c:pt>
                <c:pt idx="2011">
                  <c:v>42.5</c:v>
                </c:pt>
                <c:pt idx="2012">
                  <c:v>46</c:v>
                </c:pt>
                <c:pt idx="2013">
                  <c:v>48.5</c:v>
                </c:pt>
                <c:pt idx="2014">
                  <c:v>46</c:v>
                </c:pt>
                <c:pt idx="2015">
                  <c:v>46.5</c:v>
                </c:pt>
                <c:pt idx="2016">
                  <c:v>52.5</c:v>
                </c:pt>
                <c:pt idx="2017">
                  <c:v>63.5</c:v>
                </c:pt>
                <c:pt idx="2018">
                  <c:v>53</c:v>
                </c:pt>
                <c:pt idx="2019">
                  <c:v>54</c:v>
                </c:pt>
                <c:pt idx="2020">
                  <c:v>55</c:v>
                </c:pt>
                <c:pt idx="2021">
                  <c:v>65.5</c:v>
                </c:pt>
                <c:pt idx="2022">
                  <c:v>52.5</c:v>
                </c:pt>
                <c:pt idx="2023">
                  <c:v>49.5</c:v>
                </c:pt>
                <c:pt idx="2024">
                  <c:v>61</c:v>
                </c:pt>
                <c:pt idx="2025">
                  <c:v>54</c:v>
                </c:pt>
                <c:pt idx="2026">
                  <c:v>54</c:v>
                </c:pt>
                <c:pt idx="2027">
                  <c:v>57</c:v>
                </c:pt>
                <c:pt idx="2028">
                  <c:v>53.5</c:v>
                </c:pt>
                <c:pt idx="2029">
                  <c:v>52</c:v>
                </c:pt>
                <c:pt idx="2030">
                  <c:v>41.5</c:v>
                </c:pt>
                <c:pt idx="2031">
                  <c:v>58.5</c:v>
                </c:pt>
                <c:pt idx="2032">
                  <c:v>53</c:v>
                </c:pt>
                <c:pt idx="2033">
                  <c:v>43.5</c:v>
                </c:pt>
                <c:pt idx="2034">
                  <c:v>47</c:v>
                </c:pt>
                <c:pt idx="2035">
                  <c:v>49</c:v>
                </c:pt>
                <c:pt idx="2036">
                  <c:v>56.5</c:v>
                </c:pt>
                <c:pt idx="2037">
                  <c:v>45.5</c:v>
                </c:pt>
                <c:pt idx="2038">
                  <c:v>54</c:v>
                </c:pt>
                <c:pt idx="2039">
                  <c:v>50</c:v>
                </c:pt>
                <c:pt idx="2040">
                  <c:v>48.5</c:v>
                </c:pt>
                <c:pt idx="2041">
                  <c:v>45</c:v>
                </c:pt>
                <c:pt idx="2042">
                  <c:v>59</c:v>
                </c:pt>
                <c:pt idx="2043">
                  <c:v>48</c:v>
                </c:pt>
                <c:pt idx="2044">
                  <c:v>59</c:v>
                </c:pt>
                <c:pt idx="2045">
                  <c:v>49</c:v>
                </c:pt>
                <c:pt idx="2046">
                  <c:v>49</c:v>
                </c:pt>
                <c:pt idx="2047">
                  <c:v>58</c:v>
                </c:pt>
                <c:pt idx="2048">
                  <c:v>53.5</c:v>
                </c:pt>
                <c:pt idx="2049">
                  <c:v>52</c:v>
                </c:pt>
                <c:pt idx="2050">
                  <c:v>68</c:v>
                </c:pt>
                <c:pt idx="2051">
                  <c:v>55</c:v>
                </c:pt>
                <c:pt idx="2052">
                  <c:v>50.5</c:v>
                </c:pt>
                <c:pt idx="2053">
                  <c:v>55.5</c:v>
                </c:pt>
                <c:pt idx="2054">
                  <c:v>50</c:v>
                </c:pt>
                <c:pt idx="2055">
                  <c:v>53</c:v>
                </c:pt>
                <c:pt idx="2056">
                  <c:v>55</c:v>
                </c:pt>
                <c:pt idx="2057">
                  <c:v>39.5</c:v>
                </c:pt>
                <c:pt idx="2058">
                  <c:v>60</c:v>
                </c:pt>
                <c:pt idx="2059">
                  <c:v>51.5</c:v>
                </c:pt>
                <c:pt idx="2060">
                  <c:v>53</c:v>
                </c:pt>
                <c:pt idx="2061">
                  <c:v>42.5</c:v>
                </c:pt>
                <c:pt idx="2062">
                  <c:v>55</c:v>
                </c:pt>
                <c:pt idx="2063">
                  <c:v>52</c:v>
                </c:pt>
                <c:pt idx="2064">
                  <c:v>53.5</c:v>
                </c:pt>
                <c:pt idx="2065">
                  <c:v>52</c:v>
                </c:pt>
                <c:pt idx="2066">
                  <c:v>55</c:v>
                </c:pt>
                <c:pt idx="2067">
                  <c:v>50.5</c:v>
                </c:pt>
                <c:pt idx="2068">
                  <c:v>46.5</c:v>
                </c:pt>
                <c:pt idx="2069">
                  <c:v>59</c:v>
                </c:pt>
                <c:pt idx="2070">
                  <c:v>48</c:v>
                </c:pt>
                <c:pt idx="2071">
                  <c:v>46.5</c:v>
                </c:pt>
                <c:pt idx="2072">
                  <c:v>57</c:v>
                </c:pt>
                <c:pt idx="2073">
                  <c:v>59</c:v>
                </c:pt>
                <c:pt idx="2074">
                  <c:v>50</c:v>
                </c:pt>
                <c:pt idx="2075">
                  <c:v>47.5</c:v>
                </c:pt>
                <c:pt idx="2076">
                  <c:v>56.5</c:v>
                </c:pt>
                <c:pt idx="2077">
                  <c:v>51</c:v>
                </c:pt>
                <c:pt idx="2078">
                  <c:v>47.5</c:v>
                </c:pt>
                <c:pt idx="2079">
                  <c:v>54</c:v>
                </c:pt>
                <c:pt idx="2080">
                  <c:v>54</c:v>
                </c:pt>
                <c:pt idx="2081">
                  <c:v>47</c:v>
                </c:pt>
                <c:pt idx="2082">
                  <c:v>48.5</c:v>
                </c:pt>
                <c:pt idx="2083">
                  <c:v>56</c:v>
                </c:pt>
                <c:pt idx="2084">
                  <c:v>48.5</c:v>
                </c:pt>
                <c:pt idx="2085">
                  <c:v>51</c:v>
                </c:pt>
                <c:pt idx="2086">
                  <c:v>55.5</c:v>
                </c:pt>
                <c:pt idx="2087">
                  <c:v>44.5</c:v>
                </c:pt>
                <c:pt idx="2088">
                  <c:v>53.5</c:v>
                </c:pt>
                <c:pt idx="2089">
                  <c:v>62.5</c:v>
                </c:pt>
                <c:pt idx="2090">
                  <c:v>46.5</c:v>
                </c:pt>
                <c:pt idx="2091">
                  <c:v>57</c:v>
                </c:pt>
                <c:pt idx="2092">
                  <c:v>50</c:v>
                </c:pt>
                <c:pt idx="2093">
                  <c:v>54.5</c:v>
                </c:pt>
                <c:pt idx="2094">
                  <c:v>52</c:v>
                </c:pt>
                <c:pt idx="2095">
                  <c:v>49.5</c:v>
                </c:pt>
                <c:pt idx="2096">
                  <c:v>50</c:v>
                </c:pt>
                <c:pt idx="2097">
                  <c:v>46.5</c:v>
                </c:pt>
                <c:pt idx="2098">
                  <c:v>49</c:v>
                </c:pt>
                <c:pt idx="2099">
                  <c:v>56</c:v>
                </c:pt>
                <c:pt idx="2100">
                  <c:v>44</c:v>
                </c:pt>
                <c:pt idx="2101">
                  <c:v>47.5</c:v>
                </c:pt>
                <c:pt idx="2102">
                  <c:v>44</c:v>
                </c:pt>
                <c:pt idx="2103">
                  <c:v>47</c:v>
                </c:pt>
                <c:pt idx="2104">
                  <c:v>57</c:v>
                </c:pt>
                <c:pt idx="2105">
                  <c:v>45.5</c:v>
                </c:pt>
                <c:pt idx="2106">
                  <c:v>62</c:v>
                </c:pt>
                <c:pt idx="2107">
                  <c:v>54</c:v>
                </c:pt>
                <c:pt idx="2108">
                  <c:v>47</c:v>
                </c:pt>
                <c:pt idx="2109">
                  <c:v>43.5</c:v>
                </c:pt>
                <c:pt idx="2110">
                  <c:v>57.5</c:v>
                </c:pt>
                <c:pt idx="2111">
                  <c:v>44.5</c:v>
                </c:pt>
                <c:pt idx="2112">
                  <c:v>68.5</c:v>
                </c:pt>
                <c:pt idx="2113">
                  <c:v>57</c:v>
                </c:pt>
                <c:pt idx="2114">
                  <c:v>56</c:v>
                </c:pt>
                <c:pt idx="2115">
                  <c:v>51.5</c:v>
                </c:pt>
                <c:pt idx="2116">
                  <c:v>55.5</c:v>
                </c:pt>
                <c:pt idx="2117">
                  <c:v>56.5</c:v>
                </c:pt>
                <c:pt idx="2118">
                  <c:v>52.5</c:v>
                </c:pt>
                <c:pt idx="2119">
                  <c:v>50</c:v>
                </c:pt>
                <c:pt idx="2120">
                  <c:v>51</c:v>
                </c:pt>
                <c:pt idx="2121">
                  <c:v>53</c:v>
                </c:pt>
                <c:pt idx="2122">
                  <c:v>55.5</c:v>
                </c:pt>
                <c:pt idx="2123">
                  <c:v>53.5</c:v>
                </c:pt>
                <c:pt idx="2124">
                  <c:v>63</c:v>
                </c:pt>
                <c:pt idx="2125">
                  <c:v>51.5</c:v>
                </c:pt>
                <c:pt idx="2126">
                  <c:v>48.5</c:v>
                </c:pt>
                <c:pt idx="2127">
                  <c:v>55</c:v>
                </c:pt>
                <c:pt idx="2128">
                  <c:v>50.5</c:v>
                </c:pt>
                <c:pt idx="2129">
                  <c:v>54</c:v>
                </c:pt>
                <c:pt idx="2130">
                  <c:v>55</c:v>
                </c:pt>
                <c:pt idx="2131">
                  <c:v>52</c:v>
                </c:pt>
                <c:pt idx="2132">
                  <c:v>47</c:v>
                </c:pt>
                <c:pt idx="2133">
                  <c:v>54.5</c:v>
                </c:pt>
                <c:pt idx="2134">
                  <c:v>53</c:v>
                </c:pt>
                <c:pt idx="2135">
                  <c:v>56.5</c:v>
                </c:pt>
                <c:pt idx="2136">
                  <c:v>49</c:v>
                </c:pt>
                <c:pt idx="2137">
                  <c:v>50</c:v>
                </c:pt>
                <c:pt idx="2138">
                  <c:v>51.5</c:v>
                </c:pt>
                <c:pt idx="2139">
                  <c:v>52.5</c:v>
                </c:pt>
                <c:pt idx="2140">
                  <c:v>48</c:v>
                </c:pt>
                <c:pt idx="2141">
                  <c:v>47</c:v>
                </c:pt>
                <c:pt idx="2142">
                  <c:v>60.5</c:v>
                </c:pt>
                <c:pt idx="2143">
                  <c:v>48</c:v>
                </c:pt>
                <c:pt idx="2144">
                  <c:v>54.5</c:v>
                </c:pt>
                <c:pt idx="2145">
                  <c:v>54.5</c:v>
                </c:pt>
                <c:pt idx="2146">
                  <c:v>61</c:v>
                </c:pt>
                <c:pt idx="2147">
                  <c:v>50</c:v>
                </c:pt>
                <c:pt idx="2148">
                  <c:v>62</c:v>
                </c:pt>
                <c:pt idx="2149">
                  <c:v>57.5</c:v>
                </c:pt>
                <c:pt idx="2150">
                  <c:v>48</c:v>
                </c:pt>
                <c:pt idx="2151">
                  <c:v>58.5</c:v>
                </c:pt>
                <c:pt idx="2152">
                  <c:v>48.5</c:v>
                </c:pt>
                <c:pt idx="2153">
                  <c:v>63.5</c:v>
                </c:pt>
                <c:pt idx="2154">
                  <c:v>54</c:v>
                </c:pt>
                <c:pt idx="2155">
                  <c:v>53</c:v>
                </c:pt>
                <c:pt idx="2156">
                  <c:v>50</c:v>
                </c:pt>
                <c:pt idx="2157">
                  <c:v>49.5</c:v>
                </c:pt>
                <c:pt idx="2158">
                  <c:v>54</c:v>
                </c:pt>
                <c:pt idx="2159">
                  <c:v>54</c:v>
                </c:pt>
                <c:pt idx="2160">
                  <c:v>45</c:v>
                </c:pt>
                <c:pt idx="2161">
                  <c:v>47</c:v>
                </c:pt>
                <c:pt idx="2162">
                  <c:v>50.5</c:v>
                </c:pt>
                <c:pt idx="2163">
                  <c:v>46</c:v>
                </c:pt>
                <c:pt idx="2164">
                  <c:v>53.5</c:v>
                </c:pt>
                <c:pt idx="2165">
                  <c:v>57.5</c:v>
                </c:pt>
                <c:pt idx="2166">
                  <c:v>57.5</c:v>
                </c:pt>
                <c:pt idx="2167">
                  <c:v>58</c:v>
                </c:pt>
                <c:pt idx="2168">
                  <c:v>52</c:v>
                </c:pt>
                <c:pt idx="2169">
                  <c:v>57.5</c:v>
                </c:pt>
                <c:pt idx="2170">
                  <c:v>59.5</c:v>
                </c:pt>
                <c:pt idx="2171">
                  <c:v>48</c:v>
                </c:pt>
                <c:pt idx="2172">
                  <c:v>58</c:v>
                </c:pt>
                <c:pt idx="2173">
                  <c:v>61</c:v>
                </c:pt>
                <c:pt idx="2174">
                  <c:v>58.5</c:v>
                </c:pt>
                <c:pt idx="2175">
                  <c:v>55.5</c:v>
                </c:pt>
                <c:pt idx="2176">
                  <c:v>62</c:v>
                </c:pt>
                <c:pt idx="2177">
                  <c:v>50</c:v>
                </c:pt>
                <c:pt idx="2178">
                  <c:v>47</c:v>
                </c:pt>
                <c:pt idx="2179">
                  <c:v>57.5</c:v>
                </c:pt>
                <c:pt idx="2180">
                  <c:v>47.5</c:v>
                </c:pt>
                <c:pt idx="2181">
                  <c:v>56.5</c:v>
                </c:pt>
                <c:pt idx="2182">
                  <c:v>59.5</c:v>
                </c:pt>
                <c:pt idx="2183">
                  <c:v>59.5</c:v>
                </c:pt>
                <c:pt idx="2184">
                  <c:v>49.5</c:v>
                </c:pt>
                <c:pt idx="2185">
                  <c:v>50.5</c:v>
                </c:pt>
                <c:pt idx="2186">
                  <c:v>61</c:v>
                </c:pt>
                <c:pt idx="2187">
                  <c:v>65</c:v>
                </c:pt>
                <c:pt idx="2188">
                  <c:v>60.5</c:v>
                </c:pt>
                <c:pt idx="2189">
                  <c:v>54</c:v>
                </c:pt>
                <c:pt idx="2190">
                  <c:v>51.5</c:v>
                </c:pt>
                <c:pt idx="2191">
                  <c:v>56.5</c:v>
                </c:pt>
                <c:pt idx="2192">
                  <c:v>61.5</c:v>
                </c:pt>
                <c:pt idx="2193">
                  <c:v>59</c:v>
                </c:pt>
                <c:pt idx="2194">
                  <c:v>52.5</c:v>
                </c:pt>
                <c:pt idx="2195">
                  <c:v>54</c:v>
                </c:pt>
                <c:pt idx="2196">
                  <c:v>65</c:v>
                </c:pt>
                <c:pt idx="2197">
                  <c:v>51.5</c:v>
                </c:pt>
                <c:pt idx="2198">
                  <c:v>64</c:v>
                </c:pt>
                <c:pt idx="2199">
                  <c:v>55.5</c:v>
                </c:pt>
                <c:pt idx="2200">
                  <c:v>51</c:v>
                </c:pt>
                <c:pt idx="2201">
                  <c:v>52</c:v>
                </c:pt>
                <c:pt idx="2202">
                  <c:v>53</c:v>
                </c:pt>
                <c:pt idx="2203">
                  <c:v>61</c:v>
                </c:pt>
                <c:pt idx="2204">
                  <c:v>62.5</c:v>
                </c:pt>
                <c:pt idx="2205">
                  <c:v>51.5</c:v>
                </c:pt>
                <c:pt idx="2206">
                  <c:v>50</c:v>
                </c:pt>
                <c:pt idx="2207">
                  <c:v>54</c:v>
                </c:pt>
                <c:pt idx="2208">
                  <c:v>53</c:v>
                </c:pt>
                <c:pt idx="2209">
                  <c:v>58.5</c:v>
                </c:pt>
                <c:pt idx="2210">
                  <c:v>55</c:v>
                </c:pt>
                <c:pt idx="2211">
                  <c:v>59</c:v>
                </c:pt>
                <c:pt idx="2212">
                  <c:v>56.5</c:v>
                </c:pt>
                <c:pt idx="2213">
                  <c:v>59</c:v>
                </c:pt>
                <c:pt idx="2214">
                  <c:v>46.5</c:v>
                </c:pt>
                <c:pt idx="2215">
                  <c:v>45</c:v>
                </c:pt>
                <c:pt idx="2216">
                  <c:v>46.5</c:v>
                </c:pt>
                <c:pt idx="2217">
                  <c:v>59</c:v>
                </c:pt>
                <c:pt idx="2218">
                  <c:v>65</c:v>
                </c:pt>
                <c:pt idx="2219">
                  <c:v>58.5</c:v>
                </c:pt>
                <c:pt idx="2220">
                  <c:v>52</c:v>
                </c:pt>
                <c:pt idx="2221">
                  <c:v>46.5</c:v>
                </c:pt>
                <c:pt idx="2222">
                  <c:v>62</c:v>
                </c:pt>
                <c:pt idx="2223">
                  <c:v>58</c:v>
                </c:pt>
                <c:pt idx="2224">
                  <c:v>56</c:v>
                </c:pt>
                <c:pt idx="2225">
                  <c:v>60</c:v>
                </c:pt>
                <c:pt idx="2226">
                  <c:v>55</c:v>
                </c:pt>
                <c:pt idx="2227">
                  <c:v>50.5</c:v>
                </c:pt>
                <c:pt idx="2228">
                  <c:v>54.5</c:v>
                </c:pt>
                <c:pt idx="2229">
                  <c:v>56</c:v>
                </c:pt>
                <c:pt idx="2230">
                  <c:v>59</c:v>
                </c:pt>
                <c:pt idx="2231">
                  <c:v>60</c:v>
                </c:pt>
                <c:pt idx="2232">
                  <c:v>53.5</c:v>
                </c:pt>
                <c:pt idx="2233">
                  <c:v>55.5</c:v>
                </c:pt>
                <c:pt idx="2234">
                  <c:v>54.5</c:v>
                </c:pt>
                <c:pt idx="2235">
                  <c:v>64</c:v>
                </c:pt>
                <c:pt idx="2236">
                  <c:v>60.5</c:v>
                </c:pt>
                <c:pt idx="2237">
                  <c:v>52</c:v>
                </c:pt>
                <c:pt idx="2238">
                  <c:v>60.5</c:v>
                </c:pt>
                <c:pt idx="2239">
                  <c:v>56.5</c:v>
                </c:pt>
                <c:pt idx="2240">
                  <c:v>68</c:v>
                </c:pt>
                <c:pt idx="2241">
                  <c:v>57</c:v>
                </c:pt>
                <c:pt idx="2242">
                  <c:v>59</c:v>
                </c:pt>
                <c:pt idx="2243">
                  <c:v>58</c:v>
                </c:pt>
                <c:pt idx="2244">
                  <c:v>67.5</c:v>
                </c:pt>
                <c:pt idx="2245">
                  <c:v>56.5</c:v>
                </c:pt>
                <c:pt idx="2246">
                  <c:v>54.5</c:v>
                </c:pt>
                <c:pt idx="2247">
                  <c:v>55.5</c:v>
                </c:pt>
                <c:pt idx="2248">
                  <c:v>51</c:v>
                </c:pt>
                <c:pt idx="2249">
                  <c:v>59.5</c:v>
                </c:pt>
                <c:pt idx="2250">
                  <c:v>55.5</c:v>
                </c:pt>
                <c:pt idx="2251">
                  <c:v>57.5</c:v>
                </c:pt>
                <c:pt idx="2252">
                  <c:v>63.5</c:v>
                </c:pt>
                <c:pt idx="2253">
                  <c:v>51.5</c:v>
                </c:pt>
                <c:pt idx="2254">
                  <c:v>55.5</c:v>
                </c:pt>
                <c:pt idx="2255">
                  <c:v>54</c:v>
                </c:pt>
                <c:pt idx="2256">
                  <c:v>50.5</c:v>
                </c:pt>
                <c:pt idx="2257">
                  <c:v>53.5</c:v>
                </c:pt>
                <c:pt idx="2258">
                  <c:v>49.5</c:v>
                </c:pt>
                <c:pt idx="2259">
                  <c:v>66</c:v>
                </c:pt>
                <c:pt idx="2260">
                  <c:v>52</c:v>
                </c:pt>
                <c:pt idx="2261">
                  <c:v>52</c:v>
                </c:pt>
                <c:pt idx="2262">
                  <c:v>48.5</c:v>
                </c:pt>
                <c:pt idx="2263">
                  <c:v>60</c:v>
                </c:pt>
                <c:pt idx="2264">
                  <c:v>52</c:v>
                </c:pt>
                <c:pt idx="2265">
                  <c:v>48</c:v>
                </c:pt>
                <c:pt idx="2266">
                  <c:v>51.5</c:v>
                </c:pt>
                <c:pt idx="2267">
                  <c:v>58.5</c:v>
                </c:pt>
                <c:pt idx="2268">
                  <c:v>54.5</c:v>
                </c:pt>
                <c:pt idx="2269">
                  <c:v>54.5</c:v>
                </c:pt>
                <c:pt idx="2270">
                  <c:v>54.5</c:v>
                </c:pt>
                <c:pt idx="2271">
                  <c:v>55</c:v>
                </c:pt>
                <c:pt idx="2272">
                  <c:v>56</c:v>
                </c:pt>
                <c:pt idx="2273">
                  <c:v>51.5</c:v>
                </c:pt>
                <c:pt idx="2274">
                  <c:v>51.5</c:v>
                </c:pt>
                <c:pt idx="2275">
                  <c:v>51.5</c:v>
                </c:pt>
                <c:pt idx="2276">
                  <c:v>58</c:v>
                </c:pt>
                <c:pt idx="2277">
                  <c:v>53.5</c:v>
                </c:pt>
                <c:pt idx="2278">
                  <c:v>51.5</c:v>
                </c:pt>
                <c:pt idx="2279">
                  <c:v>48.5</c:v>
                </c:pt>
                <c:pt idx="2280">
                  <c:v>50.5</c:v>
                </c:pt>
                <c:pt idx="2281">
                  <c:v>55</c:v>
                </c:pt>
                <c:pt idx="2282">
                  <c:v>55</c:v>
                </c:pt>
                <c:pt idx="2283">
                  <c:v>53</c:v>
                </c:pt>
                <c:pt idx="2284">
                  <c:v>57.5</c:v>
                </c:pt>
                <c:pt idx="2285">
                  <c:v>69</c:v>
                </c:pt>
                <c:pt idx="2286">
                  <c:v>58.5</c:v>
                </c:pt>
                <c:pt idx="2287">
                  <c:v>62</c:v>
                </c:pt>
                <c:pt idx="2288">
                  <c:v>55.5</c:v>
                </c:pt>
                <c:pt idx="2289">
                  <c:v>58.5</c:v>
                </c:pt>
                <c:pt idx="2290">
                  <c:v>48.5</c:v>
                </c:pt>
                <c:pt idx="2291">
                  <c:v>57</c:v>
                </c:pt>
                <c:pt idx="2292">
                  <c:v>52.5</c:v>
                </c:pt>
                <c:pt idx="2293">
                  <c:v>65.5</c:v>
                </c:pt>
                <c:pt idx="2294">
                  <c:v>56.5</c:v>
                </c:pt>
                <c:pt idx="2295">
                  <c:v>57.5</c:v>
                </c:pt>
                <c:pt idx="2296">
                  <c:v>65</c:v>
                </c:pt>
                <c:pt idx="2297">
                  <c:v>57</c:v>
                </c:pt>
                <c:pt idx="2298">
                  <c:v>61.5</c:v>
                </c:pt>
                <c:pt idx="2299">
                  <c:v>55.5</c:v>
                </c:pt>
                <c:pt idx="2300">
                  <c:v>56.5</c:v>
                </c:pt>
                <c:pt idx="2301">
                  <c:v>62.5</c:v>
                </c:pt>
                <c:pt idx="2302">
                  <c:v>60.5</c:v>
                </c:pt>
                <c:pt idx="2303">
                  <c:v>59</c:v>
                </c:pt>
                <c:pt idx="2304">
                  <c:v>54</c:v>
                </c:pt>
                <c:pt idx="2305">
                  <c:v>51.5</c:v>
                </c:pt>
                <c:pt idx="2306">
                  <c:v>58</c:v>
                </c:pt>
                <c:pt idx="2307">
                  <c:v>58</c:v>
                </c:pt>
                <c:pt idx="2308">
                  <c:v>59</c:v>
                </c:pt>
                <c:pt idx="2309">
                  <c:v>54.5</c:v>
                </c:pt>
                <c:pt idx="2310">
                  <c:v>58</c:v>
                </c:pt>
                <c:pt idx="2311">
                  <c:v>48.5</c:v>
                </c:pt>
                <c:pt idx="2312">
                  <c:v>58.5</c:v>
                </c:pt>
                <c:pt idx="2313">
                  <c:v>57.5</c:v>
                </c:pt>
                <c:pt idx="2314">
                  <c:v>69.5</c:v>
                </c:pt>
                <c:pt idx="2315">
                  <c:v>59.5</c:v>
                </c:pt>
                <c:pt idx="2316">
                  <c:v>66.5</c:v>
                </c:pt>
                <c:pt idx="2317">
                  <c:v>58.5</c:v>
                </c:pt>
                <c:pt idx="2318">
                  <c:v>51.5</c:v>
                </c:pt>
                <c:pt idx="2319">
                  <c:v>60</c:v>
                </c:pt>
                <c:pt idx="2320">
                  <c:v>65.5</c:v>
                </c:pt>
                <c:pt idx="2321">
                  <c:v>50.5</c:v>
                </c:pt>
                <c:pt idx="2322">
                  <c:v>56.5</c:v>
                </c:pt>
                <c:pt idx="2323">
                  <c:v>67</c:v>
                </c:pt>
                <c:pt idx="2324">
                  <c:v>56</c:v>
                </c:pt>
                <c:pt idx="2325">
                  <c:v>55.5</c:v>
                </c:pt>
                <c:pt idx="2326">
                  <c:v>65.5</c:v>
                </c:pt>
                <c:pt idx="2327">
                  <c:v>56.5</c:v>
                </c:pt>
                <c:pt idx="2328">
                  <c:v>52.5</c:v>
                </c:pt>
                <c:pt idx="2329">
                  <c:v>60.5</c:v>
                </c:pt>
                <c:pt idx="2330">
                  <c:v>58</c:v>
                </c:pt>
                <c:pt idx="2331">
                  <c:v>64</c:v>
                </c:pt>
                <c:pt idx="2332">
                  <c:v>59.5</c:v>
                </c:pt>
                <c:pt idx="2333">
                  <c:v>52.5</c:v>
                </c:pt>
                <c:pt idx="2334">
                  <c:v>51</c:v>
                </c:pt>
                <c:pt idx="2335">
                  <c:v>53</c:v>
                </c:pt>
                <c:pt idx="2336">
                  <c:v>59</c:v>
                </c:pt>
                <c:pt idx="2337">
                  <c:v>60.5</c:v>
                </c:pt>
                <c:pt idx="2338">
                  <c:v>58.5</c:v>
                </c:pt>
                <c:pt idx="2339">
                  <c:v>58</c:v>
                </c:pt>
                <c:pt idx="2340">
                  <c:v>58</c:v>
                </c:pt>
                <c:pt idx="2341">
                  <c:v>47.5</c:v>
                </c:pt>
                <c:pt idx="2342">
                  <c:v>63</c:v>
                </c:pt>
                <c:pt idx="2343">
                  <c:v>47.5</c:v>
                </c:pt>
                <c:pt idx="2344">
                  <c:v>68.5</c:v>
                </c:pt>
                <c:pt idx="2345">
                  <c:v>60</c:v>
                </c:pt>
                <c:pt idx="2346">
                  <c:v>59.5</c:v>
                </c:pt>
                <c:pt idx="2347">
                  <c:v>61</c:v>
                </c:pt>
                <c:pt idx="2348">
                  <c:v>66.5</c:v>
                </c:pt>
                <c:pt idx="2349">
                  <c:v>62.5</c:v>
                </c:pt>
                <c:pt idx="2350">
                  <c:v>57.5</c:v>
                </c:pt>
                <c:pt idx="2351">
                  <c:v>67.5</c:v>
                </c:pt>
                <c:pt idx="2352">
                  <c:v>56</c:v>
                </c:pt>
                <c:pt idx="2353">
                  <c:v>57</c:v>
                </c:pt>
                <c:pt idx="2354">
                  <c:v>61.5</c:v>
                </c:pt>
                <c:pt idx="2355">
                  <c:v>57.5</c:v>
                </c:pt>
                <c:pt idx="2356">
                  <c:v>56.5</c:v>
                </c:pt>
                <c:pt idx="2357">
                  <c:v>65</c:v>
                </c:pt>
                <c:pt idx="2358">
                  <c:v>57.5</c:v>
                </c:pt>
                <c:pt idx="2359">
                  <c:v>58.5</c:v>
                </c:pt>
                <c:pt idx="2360">
                  <c:v>66.5</c:v>
                </c:pt>
                <c:pt idx="2361">
                  <c:v>58.5</c:v>
                </c:pt>
                <c:pt idx="2362">
                  <c:v>56.5</c:v>
                </c:pt>
                <c:pt idx="2363">
                  <c:v>51.5</c:v>
                </c:pt>
                <c:pt idx="2364">
                  <c:v>58.5</c:v>
                </c:pt>
                <c:pt idx="2365">
                  <c:v>66.5</c:v>
                </c:pt>
                <c:pt idx="2366">
                  <c:v>69</c:v>
                </c:pt>
                <c:pt idx="2367">
                  <c:v>64.5</c:v>
                </c:pt>
                <c:pt idx="2368">
                  <c:v>60</c:v>
                </c:pt>
                <c:pt idx="2369">
                  <c:v>58.5</c:v>
                </c:pt>
                <c:pt idx="2370">
                  <c:v>56.5</c:v>
                </c:pt>
                <c:pt idx="2371">
                  <c:v>59</c:v>
                </c:pt>
                <c:pt idx="2372">
                  <c:v>56</c:v>
                </c:pt>
                <c:pt idx="2373">
                  <c:v>60</c:v>
                </c:pt>
                <c:pt idx="2374">
                  <c:v>58.5</c:v>
                </c:pt>
                <c:pt idx="2375">
                  <c:v>64.5</c:v>
                </c:pt>
                <c:pt idx="2376">
                  <c:v>58</c:v>
                </c:pt>
                <c:pt idx="2377">
                  <c:v>61</c:v>
                </c:pt>
                <c:pt idx="2378">
                  <c:v>61.5</c:v>
                </c:pt>
                <c:pt idx="2379">
                  <c:v>57.5</c:v>
                </c:pt>
                <c:pt idx="2380">
                  <c:v>60.5</c:v>
                </c:pt>
                <c:pt idx="2381">
                  <c:v>60</c:v>
                </c:pt>
                <c:pt idx="2382">
                  <c:v>54.5</c:v>
                </c:pt>
                <c:pt idx="2383">
                  <c:v>63.5</c:v>
                </c:pt>
                <c:pt idx="2384">
                  <c:v>62</c:v>
                </c:pt>
                <c:pt idx="2385">
                  <c:v>54.5</c:v>
                </c:pt>
                <c:pt idx="2386">
                  <c:v>56</c:v>
                </c:pt>
                <c:pt idx="2387">
                  <c:v>58</c:v>
                </c:pt>
                <c:pt idx="2388">
                  <c:v>53</c:v>
                </c:pt>
                <c:pt idx="2389">
                  <c:v>67.5</c:v>
                </c:pt>
                <c:pt idx="2390">
                  <c:v>64</c:v>
                </c:pt>
                <c:pt idx="2391">
                  <c:v>60.5</c:v>
                </c:pt>
                <c:pt idx="2392">
                  <c:v>64</c:v>
                </c:pt>
                <c:pt idx="2393">
                  <c:v>63.5</c:v>
                </c:pt>
                <c:pt idx="2394">
                  <c:v>57.5</c:v>
                </c:pt>
                <c:pt idx="2395">
                  <c:v>64</c:v>
                </c:pt>
                <c:pt idx="2396">
                  <c:v>53</c:v>
                </c:pt>
                <c:pt idx="2397">
                  <c:v>58</c:v>
                </c:pt>
                <c:pt idx="2398">
                  <c:v>69</c:v>
                </c:pt>
                <c:pt idx="2399">
                  <c:v>69</c:v>
                </c:pt>
                <c:pt idx="2400">
                  <c:v>49.5</c:v>
                </c:pt>
                <c:pt idx="2401">
                  <c:v>69</c:v>
                </c:pt>
                <c:pt idx="2402">
                  <c:v>56.5</c:v>
                </c:pt>
                <c:pt idx="2403">
                  <c:v>63.5</c:v>
                </c:pt>
                <c:pt idx="2404">
                  <c:v>58.5</c:v>
                </c:pt>
                <c:pt idx="2405">
                  <c:v>58</c:v>
                </c:pt>
                <c:pt idx="2406">
                  <c:v>61</c:v>
                </c:pt>
                <c:pt idx="2407">
                  <c:v>56</c:v>
                </c:pt>
                <c:pt idx="2408">
                  <c:v>59.5</c:v>
                </c:pt>
                <c:pt idx="2409">
                  <c:v>53</c:v>
                </c:pt>
                <c:pt idx="2410">
                  <c:v>54.5</c:v>
                </c:pt>
                <c:pt idx="2411">
                  <c:v>59.5</c:v>
                </c:pt>
                <c:pt idx="2412">
                  <c:v>61.5</c:v>
                </c:pt>
                <c:pt idx="2413">
                  <c:v>58</c:v>
                </c:pt>
                <c:pt idx="2414">
                  <c:v>51</c:v>
                </c:pt>
                <c:pt idx="2415">
                  <c:v>56.5</c:v>
                </c:pt>
                <c:pt idx="2416">
                  <c:v>62</c:v>
                </c:pt>
                <c:pt idx="2417">
                  <c:v>50</c:v>
                </c:pt>
                <c:pt idx="2418">
                  <c:v>56</c:v>
                </c:pt>
                <c:pt idx="2419">
                  <c:v>57.5</c:v>
                </c:pt>
                <c:pt idx="2420">
                  <c:v>63</c:v>
                </c:pt>
                <c:pt idx="2421">
                  <c:v>62.5</c:v>
                </c:pt>
                <c:pt idx="2422">
                  <c:v>66.5</c:v>
                </c:pt>
                <c:pt idx="2423">
                  <c:v>55.5</c:v>
                </c:pt>
                <c:pt idx="2424">
                  <c:v>64.5</c:v>
                </c:pt>
                <c:pt idx="2425">
                  <c:v>64</c:v>
                </c:pt>
                <c:pt idx="2426">
                  <c:v>61</c:v>
                </c:pt>
                <c:pt idx="2427">
                  <c:v>65</c:v>
                </c:pt>
                <c:pt idx="2428">
                  <c:v>56.5</c:v>
                </c:pt>
                <c:pt idx="2429">
                  <c:v>53</c:v>
                </c:pt>
                <c:pt idx="2430">
                  <c:v>55.5</c:v>
                </c:pt>
                <c:pt idx="2431">
                  <c:v>55.5</c:v>
                </c:pt>
                <c:pt idx="2432">
                  <c:v>51.5</c:v>
                </c:pt>
                <c:pt idx="2433">
                  <c:v>57.5</c:v>
                </c:pt>
              </c:numCache>
            </c:numRef>
          </c:yVal>
          <c:smooth val="0"/>
          <c:extLst>
            <c:ext xmlns:c16="http://schemas.microsoft.com/office/drawing/2014/chart" uri="{C3380CC4-5D6E-409C-BE32-E72D297353CC}">
              <c16:uniqueId val="{00000000-A8FF-41FA-A693-4AFE959CFB1F}"/>
            </c:ext>
          </c:extLst>
        </c:ser>
        <c:dLbls>
          <c:showLegendKey val="0"/>
          <c:showVal val="0"/>
          <c:showCatName val="0"/>
          <c:showSerName val="0"/>
          <c:showPercent val="0"/>
          <c:showBubbleSize val="0"/>
        </c:dLbls>
        <c:axId val="2009365071"/>
        <c:axId val="2009353839"/>
      </c:scatterChart>
      <c:valAx>
        <c:axId val="2009365071"/>
        <c:scaling>
          <c:orientation val="minMax"/>
          <c:max val="500"/>
        </c:scaling>
        <c:delete val="0"/>
        <c:axPos val="b"/>
        <c:majorGridlines>
          <c:spPr>
            <a:ln w="9525" cap="flat" cmpd="sng" algn="ctr">
              <a:solidFill>
                <a:schemeClr val="lt1">
                  <a:lumMod val="95000"/>
                  <a:alpha val="10000"/>
                </a:schemeClr>
              </a:solidFill>
              <a:round/>
            </a:ln>
            <a:effectLst/>
          </c:spPr>
        </c:majorGridlines>
        <c:title>
          <c:tx>
            <c:rich>
              <a:bodyPr rot="0" spcFirstLastPara="1" vertOverflow="ellipsis" vert="horz" wrap="square" anchor="ctr" anchorCtr="1"/>
              <a:lstStyle/>
              <a:p>
                <a:pPr>
                  <a:defRPr sz="1197" b="1" i="0" u="none" strike="noStrike" kern="1200" cap="all" baseline="0">
                    <a:solidFill>
                      <a:schemeClr val="lt1">
                        <a:lumMod val="75000"/>
                      </a:schemeClr>
                    </a:solidFill>
                    <a:latin typeface="+mn-lt"/>
                    <a:ea typeface="+mn-ea"/>
                    <a:cs typeface="+mn-cs"/>
                  </a:defRPr>
                </a:pPr>
                <a:r>
                  <a:rPr lang="hu-HU" dirty="0"/>
                  <a:t>Ellenőrzött bitek</a:t>
                </a:r>
              </a:p>
            </c:rich>
          </c:tx>
          <c:layout>
            <c:manualLayout>
              <c:xMode val="edge"/>
              <c:yMode val="edge"/>
              <c:x val="0.44726886861914539"/>
              <c:y val="0.91666666666666663"/>
            </c:manualLayout>
          </c:layout>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75000"/>
                    </a:schemeClr>
                  </a:solidFill>
                  <a:latin typeface="+mn-lt"/>
                  <a:ea typeface="+mn-ea"/>
                  <a:cs typeface="+mn-cs"/>
                </a:defRPr>
              </a:pPr>
              <a:endParaRPr lang="hu-HU"/>
            </a:p>
          </c:txPr>
        </c:title>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hu-HU"/>
          </a:p>
        </c:txPr>
        <c:crossAx val="2009353839"/>
        <c:crosses val="autoZero"/>
        <c:crossBetween val="midCat"/>
        <c:majorUnit val="100"/>
      </c:valAx>
      <c:valAx>
        <c:axId val="2009353839"/>
        <c:scaling>
          <c:orientation val="minMax"/>
          <c:max val="20"/>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75000"/>
                      </a:schemeClr>
                    </a:solidFill>
                    <a:latin typeface="+mn-lt"/>
                    <a:ea typeface="+mn-ea"/>
                    <a:cs typeface="+mn-cs"/>
                  </a:defRPr>
                </a:pPr>
                <a:r>
                  <a:rPr lang="hu-HU"/>
                  <a:t>Talált hiba</a:t>
                </a:r>
              </a:p>
            </c:rich>
          </c:tx>
          <c:layout>
            <c:manualLayout>
              <c:xMode val="edge"/>
              <c:yMode val="edge"/>
              <c:x val="2.2002200220022001E-3"/>
              <c:y val="0.32331885238483127"/>
            </c:manualLayout>
          </c:layout>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75000"/>
                    </a:schemeClr>
                  </a:solidFill>
                  <a:latin typeface="+mn-lt"/>
                  <a:ea typeface="+mn-ea"/>
                  <a:cs typeface="+mn-cs"/>
                </a:defRPr>
              </a:pPr>
              <a:endParaRPr lang="hu-HU"/>
            </a:p>
          </c:txPr>
        </c:title>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hu-HU"/>
          </a:p>
        </c:txPr>
        <c:crossAx val="2009365071"/>
        <c:crosses val="autoZero"/>
        <c:crossBetween val="midCat"/>
        <c:majorUnit val="5"/>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hu-HU"/>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u-H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hu-HU" dirty="0"/>
              <a:t>Állandó zaj: 10%; 1000</a:t>
            </a:r>
            <a:r>
              <a:rPr lang="hu-HU" baseline="0" dirty="0"/>
              <a:t> bit ellenőrzése</a:t>
            </a:r>
            <a:endParaRPr lang="hu-HU" dirty="0"/>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hu-HU"/>
        </a:p>
      </c:txPr>
    </c:title>
    <c:autoTitleDeleted val="0"/>
    <c:plotArea>
      <c:layout>
        <c:manualLayout>
          <c:layoutTarget val="inner"/>
          <c:xMode val="edge"/>
          <c:yMode val="edge"/>
          <c:x val="0.10308321565592411"/>
          <c:y val="0.20392156862745098"/>
          <c:w val="0.87271440756431062"/>
          <c:h val="0.59066604298225101"/>
        </c:manualLayout>
      </c:layout>
      <c:lineChart>
        <c:grouping val="standard"/>
        <c:varyColors val="0"/>
        <c:ser>
          <c:idx val="0"/>
          <c:order val="0"/>
          <c:tx>
            <c:v>Van Éva</c:v>
          </c:tx>
          <c:spPr>
            <a:ln w="22225" cap="rnd">
              <a:solidFill>
                <a:schemeClr val="accent1"/>
              </a:solidFill>
            </a:ln>
            <a:effectLst>
              <a:glow rad="139700">
                <a:schemeClr val="accent1">
                  <a:satMod val="175000"/>
                  <a:alpha val="14000"/>
                </a:schemeClr>
              </a:glow>
            </a:effectLst>
          </c:spPr>
          <c:marker>
            <c:symbol val="none"/>
          </c:marker>
          <c:val>
            <c:numRef>
              <c:f>B92_EveZaj!$E$3:$E$12</c:f>
              <c:numCache>
                <c:formatCode>General</c:formatCode>
                <c:ptCount val="10"/>
                <c:pt idx="0">
                  <c:v>120.94</c:v>
                </c:pt>
                <c:pt idx="1">
                  <c:v>138.33000000000001</c:v>
                </c:pt>
                <c:pt idx="2">
                  <c:v>157.49</c:v>
                </c:pt>
                <c:pt idx="3">
                  <c:v>179.5</c:v>
                </c:pt>
                <c:pt idx="4">
                  <c:v>201.52</c:v>
                </c:pt>
                <c:pt idx="5">
                  <c:v>220.84</c:v>
                </c:pt>
                <c:pt idx="6">
                  <c:v>238.97</c:v>
                </c:pt>
                <c:pt idx="7">
                  <c:v>260.93</c:v>
                </c:pt>
                <c:pt idx="8">
                  <c:v>279.68</c:v>
                </c:pt>
                <c:pt idx="9">
                  <c:v>301.58</c:v>
                </c:pt>
              </c:numCache>
            </c:numRef>
          </c:val>
          <c:smooth val="0"/>
          <c:extLst>
            <c:ext xmlns:c16="http://schemas.microsoft.com/office/drawing/2014/chart" uri="{C3380CC4-5D6E-409C-BE32-E72D297353CC}">
              <c16:uniqueId val="{00000000-CAB5-4290-BF9C-7DA0E20C6829}"/>
            </c:ext>
          </c:extLst>
        </c:ser>
        <c:ser>
          <c:idx val="1"/>
          <c:order val="1"/>
          <c:tx>
            <c:v>Nincs Éva</c:v>
          </c:tx>
          <c:spPr>
            <a:ln w="22225" cap="rnd">
              <a:solidFill>
                <a:schemeClr val="accent2"/>
              </a:solidFill>
            </a:ln>
            <a:effectLst>
              <a:glow rad="139700">
                <a:schemeClr val="accent2">
                  <a:satMod val="175000"/>
                  <a:alpha val="14000"/>
                </a:schemeClr>
              </a:glow>
            </a:effectLst>
          </c:spPr>
          <c:marker>
            <c:symbol val="none"/>
          </c:marker>
          <c:val>
            <c:numRef>
              <c:f>B92_EveZaj!$Y$3:$Y$12</c:f>
              <c:numCache>
                <c:formatCode>General</c:formatCode>
                <c:ptCount val="10"/>
                <c:pt idx="0">
                  <c:v>100.89</c:v>
                </c:pt>
                <c:pt idx="1">
                  <c:v>100.89</c:v>
                </c:pt>
                <c:pt idx="2">
                  <c:v>100.89</c:v>
                </c:pt>
                <c:pt idx="3">
                  <c:v>100.89</c:v>
                </c:pt>
                <c:pt idx="4">
                  <c:v>100.89</c:v>
                </c:pt>
                <c:pt idx="5">
                  <c:v>100.89</c:v>
                </c:pt>
                <c:pt idx="6">
                  <c:v>100.89</c:v>
                </c:pt>
                <c:pt idx="7">
                  <c:v>100.89</c:v>
                </c:pt>
                <c:pt idx="8">
                  <c:v>100.89</c:v>
                </c:pt>
                <c:pt idx="9">
                  <c:v>100.89</c:v>
                </c:pt>
              </c:numCache>
            </c:numRef>
          </c:val>
          <c:smooth val="0"/>
          <c:extLst>
            <c:ext xmlns:c16="http://schemas.microsoft.com/office/drawing/2014/chart" uri="{C3380CC4-5D6E-409C-BE32-E72D297353CC}">
              <c16:uniqueId val="{00000001-CAB5-4290-BF9C-7DA0E20C6829}"/>
            </c:ext>
          </c:extLst>
        </c:ser>
        <c:dLbls>
          <c:showLegendKey val="0"/>
          <c:showVal val="0"/>
          <c:showCatName val="0"/>
          <c:showSerName val="0"/>
          <c:showPercent val="0"/>
          <c:showBubbleSize val="0"/>
        </c:dLbls>
        <c:smooth val="0"/>
        <c:axId val="483409888"/>
        <c:axId val="483409472"/>
      </c:lineChart>
      <c:catAx>
        <c:axId val="483409888"/>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hu-HU"/>
                  <a:t>Éva 10-ből hány bitet próbál lehallgatni</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hu-HU"/>
            </a:p>
          </c:txPr>
        </c:title>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hu-HU"/>
          </a:p>
        </c:txPr>
        <c:crossAx val="483409472"/>
        <c:crosses val="autoZero"/>
        <c:auto val="1"/>
        <c:lblAlgn val="ctr"/>
        <c:lblOffset val="100"/>
        <c:noMultiLvlLbl val="0"/>
      </c:catAx>
      <c:valAx>
        <c:axId val="483409472"/>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hu-HU"/>
                  <a:t>Hiba</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hu-HU"/>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hu-HU"/>
          </a:p>
        </c:txPr>
        <c:crossAx val="483409888"/>
        <c:crosses val="autoZero"/>
        <c:crossBetween val="between"/>
      </c:valAx>
      <c:spPr>
        <a:noFill/>
        <a:ln>
          <a:noFill/>
        </a:ln>
        <a:effectLst/>
      </c:spPr>
    </c:plotArea>
    <c:legend>
      <c:legendPos val="t"/>
      <c:legendEntry>
        <c:idx val="0"/>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hu-HU"/>
          </a:p>
        </c:txPr>
      </c:legendEntry>
      <c:legendEntry>
        <c:idx val="1"/>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hu-HU"/>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hu-H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hu-H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1197"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1197"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1197"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1197"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1197"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1197"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1197" kern="12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1197"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1197" kern="12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063BE2-14EC-464A-AC49-FDAD2CAA2515}" type="doc">
      <dgm:prSet loTypeId="urn:microsoft.com/office/officeart/2009/layout/ReverseList" loCatId="relationship" qsTypeId="urn:microsoft.com/office/officeart/2005/8/quickstyle/simple1" qsCatId="simple" csTypeId="urn:microsoft.com/office/officeart/2005/8/colors/accent1_2" csCatId="accent1" phldr="1"/>
      <dgm:spPr/>
      <dgm:t>
        <a:bodyPr/>
        <a:lstStyle/>
        <a:p>
          <a:endParaRPr lang="hu-HU"/>
        </a:p>
      </dgm:t>
    </dgm:pt>
    <dgm:pt modelId="{CEF5BFB3-33F5-47F2-BFE6-B1AA83EFCEFD}">
      <dgm:prSet custT="1"/>
      <dgm:spPr>
        <a:solidFill>
          <a:srgbClr val="29AF8C"/>
        </a:solidFill>
      </dgm:spPr>
      <dgm:t>
        <a:bodyPr/>
        <a:lstStyle/>
        <a:p>
          <a:r>
            <a:rPr lang="hu-HU" sz="2800" dirty="0">
              <a:solidFill>
                <a:schemeClr val="tx1"/>
              </a:solidFill>
              <a:latin typeface="Times New Roman" panose="02020603050405020304" pitchFamily="18" charset="0"/>
              <a:cs typeface="Times New Roman" panose="02020603050405020304" pitchFamily="18" charset="0"/>
            </a:rPr>
            <a:t>Anna küld:</a:t>
          </a:r>
        </a:p>
        <a:p>
          <a:r>
            <a:rPr lang="hu-HU" sz="2800" b="1" i="1" dirty="0">
              <a:solidFill>
                <a:schemeClr val="tx1"/>
              </a:solidFill>
              <a:latin typeface="Times New Roman" panose="02020603050405020304" pitchFamily="18" charset="0"/>
              <a:cs typeface="Times New Roman" panose="02020603050405020304" pitchFamily="18" charset="0"/>
            </a:rPr>
            <a:t>v</a:t>
          </a:r>
          <a:r>
            <a:rPr lang="hu-HU" sz="2800" dirty="0">
              <a:solidFill>
                <a:schemeClr val="tx1"/>
              </a:solidFill>
              <a:latin typeface="Times New Roman" panose="02020603050405020304" pitchFamily="18" charset="0"/>
              <a:cs typeface="Times New Roman" panose="02020603050405020304" pitchFamily="18" charset="0"/>
            </a:rPr>
            <a:t> </a:t>
          </a:r>
          <a:r>
            <a:rPr lang="hu-HU" sz="2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hu-HU" sz="2800" dirty="0">
              <a:solidFill>
                <a:schemeClr val="tx1"/>
              </a:solidFill>
              <a:latin typeface="Times New Roman" panose="02020603050405020304" pitchFamily="18" charset="0"/>
              <a:cs typeface="Times New Roman" panose="02020603050405020304" pitchFamily="18" charset="0"/>
            </a:rPr>
            <a:t> 0 bit</a:t>
          </a:r>
        </a:p>
        <a:p>
          <a:r>
            <a:rPr lang="hu-HU" sz="2800" b="1" i="1" dirty="0">
              <a:solidFill>
                <a:schemeClr val="tx1"/>
              </a:solidFill>
              <a:latin typeface="Times New Roman" panose="02020603050405020304" pitchFamily="18" charset="0"/>
              <a:cs typeface="Times New Roman" panose="02020603050405020304" pitchFamily="18" charset="0"/>
            </a:rPr>
            <a:t>u</a:t>
          </a:r>
          <a:r>
            <a:rPr lang="hu-HU" sz="2800" dirty="0">
              <a:solidFill>
                <a:schemeClr val="tx1"/>
              </a:solidFill>
              <a:latin typeface="Times New Roman" panose="02020603050405020304" pitchFamily="18" charset="0"/>
              <a:cs typeface="Times New Roman" panose="02020603050405020304" pitchFamily="18" charset="0"/>
            </a:rPr>
            <a:t> </a:t>
          </a:r>
          <a:r>
            <a:rPr lang="hu-HU" sz="2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hu-HU" sz="2800" dirty="0">
              <a:solidFill>
                <a:schemeClr val="tx1"/>
              </a:solidFill>
              <a:latin typeface="Times New Roman" panose="02020603050405020304" pitchFamily="18" charset="0"/>
              <a:cs typeface="Times New Roman" panose="02020603050405020304" pitchFamily="18" charset="0"/>
            </a:rPr>
            <a:t> 1 bit</a:t>
          </a:r>
        </a:p>
      </dgm:t>
    </dgm:pt>
    <dgm:pt modelId="{513E81FD-0199-4D76-8343-576B39D718A9}" type="parTrans" cxnId="{FF73DC33-1074-4C4E-BF5A-04D89AD3C07E}">
      <dgm:prSet/>
      <dgm:spPr/>
      <dgm:t>
        <a:bodyPr/>
        <a:lstStyle/>
        <a:p>
          <a:endParaRPr lang="hu-HU" sz="2800">
            <a:solidFill>
              <a:schemeClr val="tx1"/>
            </a:solidFill>
            <a:latin typeface="Times New Roman" panose="02020603050405020304" pitchFamily="18" charset="0"/>
            <a:cs typeface="Times New Roman" panose="02020603050405020304" pitchFamily="18" charset="0"/>
          </a:endParaRPr>
        </a:p>
      </dgm:t>
    </dgm:pt>
    <dgm:pt modelId="{A3E9B33A-192B-4239-BA23-03176A44F592}" type="sibTrans" cxnId="{FF73DC33-1074-4C4E-BF5A-04D89AD3C07E}">
      <dgm:prSet/>
      <dgm:spPr/>
      <dgm:t>
        <a:bodyPr/>
        <a:lstStyle/>
        <a:p>
          <a:endParaRPr lang="hu-HU" sz="2800">
            <a:solidFill>
              <a:schemeClr val="tx1"/>
            </a:solidFill>
            <a:latin typeface="Times New Roman" panose="02020603050405020304" pitchFamily="18" charset="0"/>
            <a:cs typeface="Times New Roman" panose="02020603050405020304" pitchFamily="18" charset="0"/>
          </a:endParaRPr>
        </a:p>
      </dgm:t>
    </dgm:pt>
    <dgm:pt modelId="{6D057574-ABA2-498B-AF6C-19DCFCD36A0C}">
      <dgm:prSet custT="1"/>
      <dgm:spPr>
        <a:solidFill>
          <a:srgbClr val="29AF8C"/>
        </a:solidFill>
      </dgm:spPr>
      <dgm:t>
        <a:bodyPr/>
        <a:lstStyle/>
        <a:p>
          <a:r>
            <a:rPr lang="hu-HU" sz="2800" dirty="0">
              <a:solidFill>
                <a:schemeClr val="tx1"/>
              </a:solidFill>
              <a:latin typeface="Times New Roman" panose="02020603050405020304" pitchFamily="18" charset="0"/>
              <a:cs typeface="Times New Roman" panose="02020603050405020304" pitchFamily="18" charset="0"/>
            </a:rPr>
            <a:t>Béla detektál:</a:t>
          </a:r>
        </a:p>
        <a:p>
          <a:r>
            <a:rPr lang="hu-HU" sz="2800" b="1" i="1" dirty="0">
              <a:solidFill>
                <a:schemeClr val="tx1"/>
              </a:solidFill>
              <a:latin typeface="Times New Roman" panose="02020603050405020304" pitchFamily="18" charset="0"/>
              <a:cs typeface="Times New Roman" panose="02020603050405020304" pitchFamily="18" charset="0"/>
            </a:rPr>
            <a:t>f </a:t>
          </a:r>
          <a:r>
            <a:rPr lang="hu-HU" sz="2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hu-HU" sz="2800" dirty="0">
              <a:solidFill>
                <a:schemeClr val="tx1"/>
              </a:solidFill>
              <a:latin typeface="Times New Roman" panose="02020603050405020304" pitchFamily="18" charset="0"/>
              <a:cs typeface="Times New Roman" panose="02020603050405020304" pitchFamily="18" charset="0"/>
            </a:rPr>
            <a:t>1bit</a:t>
          </a:r>
        </a:p>
        <a:p>
          <a:r>
            <a:rPr lang="hu-HU" sz="2800" b="1" i="1" dirty="0">
              <a:solidFill>
                <a:schemeClr val="tx1"/>
              </a:solidFill>
              <a:latin typeface="Times New Roman" panose="02020603050405020304" pitchFamily="18" charset="0"/>
              <a:cs typeface="Times New Roman" panose="02020603050405020304" pitchFamily="18" charset="0"/>
            </a:rPr>
            <a:t>w</a:t>
          </a:r>
          <a:r>
            <a:rPr lang="hu-HU" sz="2800" dirty="0">
              <a:solidFill>
                <a:schemeClr val="tx1"/>
              </a:solidFill>
              <a:latin typeface="Times New Roman" panose="02020603050405020304" pitchFamily="18" charset="0"/>
              <a:cs typeface="Times New Roman" panose="02020603050405020304" pitchFamily="18" charset="0"/>
            </a:rPr>
            <a:t> </a:t>
          </a:r>
          <a:r>
            <a:rPr lang="hu-HU" sz="28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hu-HU" sz="2800" dirty="0">
              <a:solidFill>
                <a:schemeClr val="tx1"/>
              </a:solidFill>
              <a:latin typeface="Times New Roman" panose="02020603050405020304" pitchFamily="18" charset="0"/>
              <a:cs typeface="Times New Roman" panose="02020603050405020304" pitchFamily="18" charset="0"/>
            </a:rPr>
            <a:t> 0 bit</a:t>
          </a:r>
        </a:p>
      </dgm:t>
    </dgm:pt>
    <dgm:pt modelId="{47C1665C-C878-4BD2-842A-AE112EF69B1F}" type="parTrans" cxnId="{1BDC4D2A-CC43-4D2A-B955-468E5FBC0530}">
      <dgm:prSet/>
      <dgm:spPr/>
      <dgm:t>
        <a:bodyPr/>
        <a:lstStyle/>
        <a:p>
          <a:endParaRPr lang="hu-HU" sz="2800">
            <a:solidFill>
              <a:schemeClr val="tx1"/>
            </a:solidFill>
            <a:latin typeface="Times New Roman" panose="02020603050405020304" pitchFamily="18" charset="0"/>
            <a:cs typeface="Times New Roman" panose="02020603050405020304" pitchFamily="18" charset="0"/>
          </a:endParaRPr>
        </a:p>
      </dgm:t>
    </dgm:pt>
    <dgm:pt modelId="{D82B28EF-76FC-4CCA-9354-2E229F29F747}" type="sibTrans" cxnId="{1BDC4D2A-CC43-4D2A-B955-468E5FBC0530}">
      <dgm:prSet/>
      <dgm:spPr/>
      <dgm:t>
        <a:bodyPr/>
        <a:lstStyle/>
        <a:p>
          <a:endParaRPr lang="hu-HU" sz="2800">
            <a:solidFill>
              <a:schemeClr val="tx1"/>
            </a:solidFill>
            <a:latin typeface="Times New Roman" panose="02020603050405020304" pitchFamily="18" charset="0"/>
            <a:cs typeface="Times New Roman" panose="02020603050405020304" pitchFamily="18" charset="0"/>
          </a:endParaRPr>
        </a:p>
      </dgm:t>
    </dgm:pt>
    <dgm:pt modelId="{5F0FDDEE-DBF8-4E7C-BA26-61E87BB6AD82}" type="pres">
      <dgm:prSet presAssocID="{0D063BE2-14EC-464A-AC49-FDAD2CAA2515}" presName="Name0" presStyleCnt="0">
        <dgm:presLayoutVars>
          <dgm:chMax val="2"/>
          <dgm:chPref val="2"/>
          <dgm:animLvl val="lvl"/>
        </dgm:presLayoutVars>
      </dgm:prSet>
      <dgm:spPr/>
    </dgm:pt>
    <dgm:pt modelId="{FA10F44D-760D-4C14-833D-6454F5B48552}" type="pres">
      <dgm:prSet presAssocID="{0D063BE2-14EC-464A-AC49-FDAD2CAA2515}" presName="LeftText" presStyleLbl="revTx" presStyleIdx="0" presStyleCnt="0">
        <dgm:presLayoutVars>
          <dgm:bulletEnabled val="1"/>
        </dgm:presLayoutVars>
      </dgm:prSet>
      <dgm:spPr/>
    </dgm:pt>
    <dgm:pt modelId="{612C8339-D792-45A2-99F1-1F280E35F129}" type="pres">
      <dgm:prSet presAssocID="{0D063BE2-14EC-464A-AC49-FDAD2CAA2515}" presName="LeftNode" presStyleLbl="bgImgPlace1" presStyleIdx="0" presStyleCnt="2">
        <dgm:presLayoutVars>
          <dgm:chMax val="2"/>
          <dgm:chPref val="2"/>
        </dgm:presLayoutVars>
      </dgm:prSet>
      <dgm:spPr/>
    </dgm:pt>
    <dgm:pt modelId="{9414F4CA-1422-474D-AF61-35FFEFFCE583}" type="pres">
      <dgm:prSet presAssocID="{0D063BE2-14EC-464A-AC49-FDAD2CAA2515}" presName="RightText" presStyleLbl="revTx" presStyleIdx="0" presStyleCnt="0">
        <dgm:presLayoutVars>
          <dgm:bulletEnabled val="1"/>
        </dgm:presLayoutVars>
      </dgm:prSet>
      <dgm:spPr/>
    </dgm:pt>
    <dgm:pt modelId="{15079EEC-9FC5-49E8-8EF3-96BD89B29CF6}" type="pres">
      <dgm:prSet presAssocID="{0D063BE2-14EC-464A-AC49-FDAD2CAA2515}" presName="RightNode" presStyleLbl="bgImgPlace1" presStyleIdx="1" presStyleCnt="2">
        <dgm:presLayoutVars>
          <dgm:chMax val="0"/>
          <dgm:chPref val="0"/>
        </dgm:presLayoutVars>
      </dgm:prSet>
      <dgm:spPr/>
    </dgm:pt>
    <dgm:pt modelId="{EDBCCBAF-6CD0-4E92-8FE2-76CE70E31DD6}" type="pres">
      <dgm:prSet presAssocID="{0D063BE2-14EC-464A-AC49-FDAD2CAA2515}" presName="TopArrow" presStyleLbl="node1" presStyleIdx="0" presStyleCnt="2"/>
      <dgm:spPr/>
    </dgm:pt>
    <dgm:pt modelId="{2C5F1ACE-E049-41E5-89AB-6ACBF46C7123}" type="pres">
      <dgm:prSet presAssocID="{0D063BE2-14EC-464A-AC49-FDAD2CAA2515}" presName="BottomArrow" presStyleLbl="node1" presStyleIdx="1" presStyleCnt="2"/>
      <dgm:spPr/>
    </dgm:pt>
  </dgm:ptLst>
  <dgm:cxnLst>
    <dgm:cxn modelId="{1BDC4D2A-CC43-4D2A-B955-468E5FBC0530}" srcId="{0D063BE2-14EC-464A-AC49-FDAD2CAA2515}" destId="{6D057574-ABA2-498B-AF6C-19DCFCD36A0C}" srcOrd="1" destOrd="0" parTransId="{47C1665C-C878-4BD2-842A-AE112EF69B1F}" sibTransId="{D82B28EF-76FC-4CCA-9354-2E229F29F747}"/>
    <dgm:cxn modelId="{FF73DC33-1074-4C4E-BF5A-04D89AD3C07E}" srcId="{0D063BE2-14EC-464A-AC49-FDAD2CAA2515}" destId="{CEF5BFB3-33F5-47F2-BFE6-B1AA83EFCEFD}" srcOrd="0" destOrd="0" parTransId="{513E81FD-0199-4D76-8343-576B39D718A9}" sibTransId="{A3E9B33A-192B-4239-BA23-03176A44F592}"/>
    <dgm:cxn modelId="{570DE03E-4FE3-4AFC-A8EA-C5AC8F21D263}" type="presOf" srcId="{0D063BE2-14EC-464A-AC49-FDAD2CAA2515}" destId="{5F0FDDEE-DBF8-4E7C-BA26-61E87BB6AD82}" srcOrd="0" destOrd="0" presId="urn:microsoft.com/office/officeart/2009/layout/ReverseList"/>
    <dgm:cxn modelId="{1BBEB283-04E9-46DB-A6C1-E2EBEBA1EE78}" type="presOf" srcId="{6D057574-ABA2-498B-AF6C-19DCFCD36A0C}" destId="{9414F4CA-1422-474D-AF61-35FFEFFCE583}" srcOrd="0" destOrd="0" presId="urn:microsoft.com/office/officeart/2009/layout/ReverseList"/>
    <dgm:cxn modelId="{F0297C96-A192-46ED-ADF2-9DEE5E56E787}" type="presOf" srcId="{6D057574-ABA2-498B-AF6C-19DCFCD36A0C}" destId="{15079EEC-9FC5-49E8-8EF3-96BD89B29CF6}" srcOrd="1" destOrd="0" presId="urn:microsoft.com/office/officeart/2009/layout/ReverseList"/>
    <dgm:cxn modelId="{FAF8DDBD-8293-448E-9591-725AE8A49D09}" type="presOf" srcId="{CEF5BFB3-33F5-47F2-BFE6-B1AA83EFCEFD}" destId="{FA10F44D-760D-4C14-833D-6454F5B48552}" srcOrd="0" destOrd="0" presId="urn:microsoft.com/office/officeart/2009/layout/ReverseList"/>
    <dgm:cxn modelId="{58789CDB-EF79-4076-AF06-0FB2BD82A621}" type="presOf" srcId="{CEF5BFB3-33F5-47F2-BFE6-B1AA83EFCEFD}" destId="{612C8339-D792-45A2-99F1-1F280E35F129}" srcOrd="1" destOrd="0" presId="urn:microsoft.com/office/officeart/2009/layout/ReverseList"/>
    <dgm:cxn modelId="{74D500C1-C38F-4819-B44C-23187CEA874B}" type="presParOf" srcId="{5F0FDDEE-DBF8-4E7C-BA26-61E87BB6AD82}" destId="{FA10F44D-760D-4C14-833D-6454F5B48552}" srcOrd="0" destOrd="0" presId="urn:microsoft.com/office/officeart/2009/layout/ReverseList"/>
    <dgm:cxn modelId="{F458BDA5-09E3-4530-AF8F-19B3BD4842CD}" type="presParOf" srcId="{5F0FDDEE-DBF8-4E7C-BA26-61E87BB6AD82}" destId="{612C8339-D792-45A2-99F1-1F280E35F129}" srcOrd="1" destOrd="0" presId="urn:microsoft.com/office/officeart/2009/layout/ReverseList"/>
    <dgm:cxn modelId="{C293316A-4A64-4062-8AD6-7FFBF3866998}" type="presParOf" srcId="{5F0FDDEE-DBF8-4E7C-BA26-61E87BB6AD82}" destId="{9414F4CA-1422-474D-AF61-35FFEFFCE583}" srcOrd="2" destOrd="0" presId="urn:microsoft.com/office/officeart/2009/layout/ReverseList"/>
    <dgm:cxn modelId="{497120C7-051F-4C9A-9F4F-A6DFA5EC6FB7}" type="presParOf" srcId="{5F0FDDEE-DBF8-4E7C-BA26-61E87BB6AD82}" destId="{15079EEC-9FC5-49E8-8EF3-96BD89B29CF6}" srcOrd="3" destOrd="0" presId="urn:microsoft.com/office/officeart/2009/layout/ReverseList"/>
    <dgm:cxn modelId="{3C261689-196F-4AD3-A74F-BF0AEC3E0654}" type="presParOf" srcId="{5F0FDDEE-DBF8-4E7C-BA26-61E87BB6AD82}" destId="{EDBCCBAF-6CD0-4E92-8FE2-76CE70E31DD6}" srcOrd="4" destOrd="0" presId="urn:microsoft.com/office/officeart/2009/layout/ReverseList"/>
    <dgm:cxn modelId="{C40B206A-690C-4154-A431-73C2B5C2B2F3}" type="presParOf" srcId="{5F0FDDEE-DBF8-4E7C-BA26-61E87BB6AD82}" destId="{2C5F1ACE-E049-41E5-89AB-6ACBF46C7123}"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71EF3C-494F-4BB1-BEE0-AEE03A50C466}"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hu-HU"/>
        </a:p>
      </dgm:t>
    </dgm:pt>
    <dgm:pt modelId="{CB4D582F-55B0-4839-B06D-11408D2F35D6}">
      <dgm:prSet custT="1"/>
      <dgm:spPr/>
      <dgm:t>
        <a:bodyPr/>
        <a:lstStyle/>
        <a:p>
          <a:r>
            <a:rPr lang="hu-HU" sz="2400" dirty="0">
              <a:latin typeface="Times New Roman" panose="02020603050405020304" pitchFamily="18" charset="0"/>
              <a:cs typeface="Times New Roman" panose="02020603050405020304" pitchFamily="18" charset="0"/>
            </a:rPr>
            <a:t>Teljesen új szimuláció írása</a:t>
          </a:r>
        </a:p>
      </dgm:t>
    </dgm:pt>
    <dgm:pt modelId="{BA0A38B3-4FD8-4403-849E-718E0EEF7758}" type="parTrans" cxnId="{191E8F4B-2024-4C4F-8E02-70BFCA1B0D5B}">
      <dgm:prSet/>
      <dgm:spPr/>
      <dgm:t>
        <a:bodyPr/>
        <a:lstStyle/>
        <a:p>
          <a:endParaRPr lang="hu-HU" sz="2400">
            <a:latin typeface="Times New Roman" panose="02020603050405020304" pitchFamily="18" charset="0"/>
            <a:cs typeface="Times New Roman" panose="02020603050405020304" pitchFamily="18" charset="0"/>
          </a:endParaRPr>
        </a:p>
      </dgm:t>
    </dgm:pt>
    <dgm:pt modelId="{7BD32B5D-15EA-40F0-A1E7-44DE9C50B4A6}" type="sibTrans" cxnId="{191E8F4B-2024-4C4F-8E02-70BFCA1B0D5B}">
      <dgm:prSet/>
      <dgm:spPr/>
      <dgm:t>
        <a:bodyPr/>
        <a:lstStyle/>
        <a:p>
          <a:endParaRPr lang="hu-HU" sz="2400">
            <a:latin typeface="Times New Roman" panose="02020603050405020304" pitchFamily="18" charset="0"/>
            <a:cs typeface="Times New Roman" panose="02020603050405020304" pitchFamily="18" charset="0"/>
          </a:endParaRPr>
        </a:p>
      </dgm:t>
    </dgm:pt>
    <dgm:pt modelId="{0A39E4A9-4013-4C0E-9826-E006162FF020}">
      <dgm:prSet custT="1"/>
      <dgm:spPr/>
      <dgm:t>
        <a:bodyPr/>
        <a:lstStyle/>
        <a:p>
          <a:r>
            <a:rPr lang="hu-HU" sz="2400">
              <a:latin typeface="Times New Roman" panose="02020603050405020304" pitchFamily="18" charset="0"/>
              <a:cs typeface="Times New Roman" panose="02020603050405020304" pitchFamily="18" charset="0"/>
            </a:rPr>
            <a:t>Következtetések levonása, tapasztalatok levonása</a:t>
          </a:r>
        </a:p>
      </dgm:t>
    </dgm:pt>
    <dgm:pt modelId="{DE01B8F6-D745-4FF4-8BF8-F8823CCE9786}" type="parTrans" cxnId="{94EE72CA-CB3E-4849-A46C-F2E097BC6C0D}">
      <dgm:prSet/>
      <dgm:spPr/>
      <dgm:t>
        <a:bodyPr/>
        <a:lstStyle/>
        <a:p>
          <a:endParaRPr lang="hu-HU" sz="2400">
            <a:latin typeface="Times New Roman" panose="02020603050405020304" pitchFamily="18" charset="0"/>
            <a:cs typeface="Times New Roman" panose="02020603050405020304" pitchFamily="18" charset="0"/>
          </a:endParaRPr>
        </a:p>
      </dgm:t>
    </dgm:pt>
    <dgm:pt modelId="{56A7B359-89F3-4A3E-82B7-1875B7744EF8}" type="sibTrans" cxnId="{94EE72CA-CB3E-4849-A46C-F2E097BC6C0D}">
      <dgm:prSet/>
      <dgm:spPr/>
      <dgm:t>
        <a:bodyPr/>
        <a:lstStyle/>
        <a:p>
          <a:endParaRPr lang="hu-HU" sz="2400">
            <a:latin typeface="Times New Roman" panose="02020603050405020304" pitchFamily="18" charset="0"/>
            <a:cs typeface="Times New Roman" panose="02020603050405020304" pitchFamily="18" charset="0"/>
          </a:endParaRPr>
        </a:p>
      </dgm:t>
    </dgm:pt>
    <dgm:pt modelId="{EEB1D2BA-EB70-4EFB-BFEE-89FD5C1AF508}">
      <dgm:prSet custT="1"/>
      <dgm:spPr/>
      <dgm:t>
        <a:bodyPr/>
        <a:lstStyle/>
        <a:p>
          <a:r>
            <a:rPr lang="hu-HU" sz="2400">
              <a:latin typeface="Times New Roman" panose="02020603050405020304" pitchFamily="18" charset="0"/>
              <a:cs typeface="Times New Roman" panose="02020603050405020304" pitchFamily="18" charset="0"/>
            </a:rPr>
            <a:t>Egyedi programkód, a hatékony kommunikációért</a:t>
          </a:r>
        </a:p>
      </dgm:t>
    </dgm:pt>
    <dgm:pt modelId="{E5192068-DBE3-4D67-9629-1C3F01C78A5C}" type="parTrans" cxnId="{52EB42DE-7817-44B0-BD56-92194525EDAE}">
      <dgm:prSet/>
      <dgm:spPr/>
      <dgm:t>
        <a:bodyPr/>
        <a:lstStyle/>
        <a:p>
          <a:endParaRPr lang="hu-HU" sz="2400">
            <a:latin typeface="Times New Roman" panose="02020603050405020304" pitchFamily="18" charset="0"/>
            <a:cs typeface="Times New Roman" panose="02020603050405020304" pitchFamily="18" charset="0"/>
          </a:endParaRPr>
        </a:p>
      </dgm:t>
    </dgm:pt>
    <dgm:pt modelId="{A6487761-174D-4D1A-81D0-AB25159F57B4}" type="sibTrans" cxnId="{52EB42DE-7817-44B0-BD56-92194525EDAE}">
      <dgm:prSet/>
      <dgm:spPr/>
      <dgm:t>
        <a:bodyPr/>
        <a:lstStyle/>
        <a:p>
          <a:endParaRPr lang="hu-HU" sz="2400">
            <a:latin typeface="Times New Roman" panose="02020603050405020304" pitchFamily="18" charset="0"/>
            <a:cs typeface="Times New Roman" panose="02020603050405020304" pitchFamily="18" charset="0"/>
          </a:endParaRPr>
        </a:p>
      </dgm:t>
    </dgm:pt>
    <dgm:pt modelId="{24DA0CDC-EB16-4664-907A-966823F5C012}">
      <dgm:prSet custT="1"/>
      <dgm:spPr/>
      <dgm:t>
        <a:bodyPr/>
        <a:lstStyle/>
        <a:p>
          <a:r>
            <a:rPr lang="hu-HU" sz="2400">
              <a:latin typeface="Times New Roman" panose="02020603050405020304" pitchFamily="18" charset="0"/>
              <a:cs typeface="Times New Roman" panose="02020603050405020304" pitchFamily="18" charset="0"/>
            </a:rPr>
            <a:t>Grafikus, felhasználóbarát felület létrehozása</a:t>
          </a:r>
        </a:p>
      </dgm:t>
    </dgm:pt>
    <dgm:pt modelId="{0BEE3948-2966-4C4A-BDC6-E92F61AF0139}" type="parTrans" cxnId="{2938B982-3E26-4BB0-AF61-79A92B51759A}">
      <dgm:prSet/>
      <dgm:spPr/>
      <dgm:t>
        <a:bodyPr/>
        <a:lstStyle/>
        <a:p>
          <a:endParaRPr lang="hu-HU" sz="2400">
            <a:latin typeface="Times New Roman" panose="02020603050405020304" pitchFamily="18" charset="0"/>
            <a:cs typeface="Times New Roman" panose="02020603050405020304" pitchFamily="18" charset="0"/>
          </a:endParaRPr>
        </a:p>
      </dgm:t>
    </dgm:pt>
    <dgm:pt modelId="{4AD45985-BF24-40DA-999C-561E6E4E3337}" type="sibTrans" cxnId="{2938B982-3E26-4BB0-AF61-79A92B51759A}">
      <dgm:prSet/>
      <dgm:spPr/>
      <dgm:t>
        <a:bodyPr/>
        <a:lstStyle/>
        <a:p>
          <a:endParaRPr lang="hu-HU" sz="2400">
            <a:latin typeface="Times New Roman" panose="02020603050405020304" pitchFamily="18" charset="0"/>
            <a:cs typeface="Times New Roman" panose="02020603050405020304" pitchFamily="18" charset="0"/>
          </a:endParaRPr>
        </a:p>
      </dgm:t>
    </dgm:pt>
    <dgm:pt modelId="{22693C43-2B06-4A61-953F-F537D809DFC8}" type="pres">
      <dgm:prSet presAssocID="{AF71EF3C-494F-4BB1-BEE0-AEE03A50C466}" presName="linear" presStyleCnt="0">
        <dgm:presLayoutVars>
          <dgm:dir/>
          <dgm:animLvl val="lvl"/>
          <dgm:resizeHandles val="exact"/>
        </dgm:presLayoutVars>
      </dgm:prSet>
      <dgm:spPr/>
    </dgm:pt>
    <dgm:pt modelId="{0B02D123-C459-4D8F-9562-5F76D7B8C7E2}" type="pres">
      <dgm:prSet presAssocID="{CB4D582F-55B0-4839-B06D-11408D2F35D6}" presName="parentLin" presStyleCnt="0"/>
      <dgm:spPr/>
    </dgm:pt>
    <dgm:pt modelId="{03663A9A-B1F9-4ED3-909F-05045C48E11D}" type="pres">
      <dgm:prSet presAssocID="{CB4D582F-55B0-4839-B06D-11408D2F35D6}" presName="parentLeftMargin" presStyleLbl="node1" presStyleIdx="0" presStyleCnt="4"/>
      <dgm:spPr/>
    </dgm:pt>
    <dgm:pt modelId="{363BC79D-4B1A-4EED-AB79-32F18213E0FE}" type="pres">
      <dgm:prSet presAssocID="{CB4D582F-55B0-4839-B06D-11408D2F35D6}" presName="parentText" presStyleLbl="node1" presStyleIdx="0" presStyleCnt="4">
        <dgm:presLayoutVars>
          <dgm:chMax val="0"/>
          <dgm:bulletEnabled val="1"/>
        </dgm:presLayoutVars>
      </dgm:prSet>
      <dgm:spPr/>
    </dgm:pt>
    <dgm:pt modelId="{3C187978-1802-4A1C-8639-FBADA70EB8B7}" type="pres">
      <dgm:prSet presAssocID="{CB4D582F-55B0-4839-B06D-11408D2F35D6}" presName="negativeSpace" presStyleCnt="0"/>
      <dgm:spPr/>
    </dgm:pt>
    <dgm:pt modelId="{24343B36-4013-4E44-841E-CED7C93D33DC}" type="pres">
      <dgm:prSet presAssocID="{CB4D582F-55B0-4839-B06D-11408D2F35D6}" presName="childText" presStyleLbl="conFgAcc1" presStyleIdx="0" presStyleCnt="4">
        <dgm:presLayoutVars>
          <dgm:bulletEnabled val="1"/>
        </dgm:presLayoutVars>
      </dgm:prSet>
      <dgm:spPr/>
    </dgm:pt>
    <dgm:pt modelId="{F60AF3C3-4B19-471C-9B8C-101894276E7B}" type="pres">
      <dgm:prSet presAssocID="{7BD32B5D-15EA-40F0-A1E7-44DE9C50B4A6}" presName="spaceBetweenRectangles" presStyleCnt="0"/>
      <dgm:spPr/>
    </dgm:pt>
    <dgm:pt modelId="{9FEC87EA-394A-4103-A55B-D336E683C9D2}" type="pres">
      <dgm:prSet presAssocID="{0A39E4A9-4013-4C0E-9826-E006162FF020}" presName="parentLin" presStyleCnt="0"/>
      <dgm:spPr/>
    </dgm:pt>
    <dgm:pt modelId="{BDD66DB1-C6BD-4565-A0E6-A2246E658115}" type="pres">
      <dgm:prSet presAssocID="{0A39E4A9-4013-4C0E-9826-E006162FF020}" presName="parentLeftMargin" presStyleLbl="node1" presStyleIdx="0" presStyleCnt="4"/>
      <dgm:spPr/>
    </dgm:pt>
    <dgm:pt modelId="{B61B4F48-A67F-405A-BAEF-183AEB5BA8AF}" type="pres">
      <dgm:prSet presAssocID="{0A39E4A9-4013-4C0E-9826-E006162FF020}" presName="parentText" presStyleLbl="node1" presStyleIdx="1" presStyleCnt="4">
        <dgm:presLayoutVars>
          <dgm:chMax val="0"/>
          <dgm:bulletEnabled val="1"/>
        </dgm:presLayoutVars>
      </dgm:prSet>
      <dgm:spPr/>
    </dgm:pt>
    <dgm:pt modelId="{048A5166-1FF5-4458-B360-7A35BD69D777}" type="pres">
      <dgm:prSet presAssocID="{0A39E4A9-4013-4C0E-9826-E006162FF020}" presName="negativeSpace" presStyleCnt="0"/>
      <dgm:spPr/>
    </dgm:pt>
    <dgm:pt modelId="{41C4ED21-C8F4-4D51-BBBE-66E2413D4BC8}" type="pres">
      <dgm:prSet presAssocID="{0A39E4A9-4013-4C0E-9826-E006162FF020}" presName="childText" presStyleLbl="conFgAcc1" presStyleIdx="1" presStyleCnt="4">
        <dgm:presLayoutVars>
          <dgm:bulletEnabled val="1"/>
        </dgm:presLayoutVars>
      </dgm:prSet>
      <dgm:spPr/>
    </dgm:pt>
    <dgm:pt modelId="{5E2CED69-89B4-4BFD-B546-D2EEA7851903}" type="pres">
      <dgm:prSet presAssocID="{56A7B359-89F3-4A3E-82B7-1875B7744EF8}" presName="spaceBetweenRectangles" presStyleCnt="0"/>
      <dgm:spPr/>
    </dgm:pt>
    <dgm:pt modelId="{9D62B92A-7623-4BE6-B760-91B7021621F6}" type="pres">
      <dgm:prSet presAssocID="{EEB1D2BA-EB70-4EFB-BFEE-89FD5C1AF508}" presName="parentLin" presStyleCnt="0"/>
      <dgm:spPr/>
    </dgm:pt>
    <dgm:pt modelId="{F721EF6A-6F89-49AB-B430-EA4AA4CFDD4A}" type="pres">
      <dgm:prSet presAssocID="{EEB1D2BA-EB70-4EFB-BFEE-89FD5C1AF508}" presName="parentLeftMargin" presStyleLbl="node1" presStyleIdx="1" presStyleCnt="4"/>
      <dgm:spPr/>
    </dgm:pt>
    <dgm:pt modelId="{633AE5B3-421D-4CC1-9766-F1F43F354C28}" type="pres">
      <dgm:prSet presAssocID="{EEB1D2BA-EB70-4EFB-BFEE-89FD5C1AF508}" presName="parentText" presStyleLbl="node1" presStyleIdx="2" presStyleCnt="4">
        <dgm:presLayoutVars>
          <dgm:chMax val="0"/>
          <dgm:bulletEnabled val="1"/>
        </dgm:presLayoutVars>
      </dgm:prSet>
      <dgm:spPr/>
    </dgm:pt>
    <dgm:pt modelId="{70208509-634B-4105-8A7F-7C0D50BD8B16}" type="pres">
      <dgm:prSet presAssocID="{EEB1D2BA-EB70-4EFB-BFEE-89FD5C1AF508}" presName="negativeSpace" presStyleCnt="0"/>
      <dgm:spPr/>
    </dgm:pt>
    <dgm:pt modelId="{13065045-6489-4727-95B1-4F3AB2185B64}" type="pres">
      <dgm:prSet presAssocID="{EEB1D2BA-EB70-4EFB-BFEE-89FD5C1AF508}" presName="childText" presStyleLbl="conFgAcc1" presStyleIdx="2" presStyleCnt="4">
        <dgm:presLayoutVars>
          <dgm:bulletEnabled val="1"/>
        </dgm:presLayoutVars>
      </dgm:prSet>
      <dgm:spPr/>
    </dgm:pt>
    <dgm:pt modelId="{C4AB1775-C7E2-4A52-AAAF-9A04941A60E3}" type="pres">
      <dgm:prSet presAssocID="{A6487761-174D-4D1A-81D0-AB25159F57B4}" presName="spaceBetweenRectangles" presStyleCnt="0"/>
      <dgm:spPr/>
    </dgm:pt>
    <dgm:pt modelId="{61E6AD33-F57F-4F77-9199-FA56F12A1127}" type="pres">
      <dgm:prSet presAssocID="{24DA0CDC-EB16-4664-907A-966823F5C012}" presName="parentLin" presStyleCnt="0"/>
      <dgm:spPr/>
    </dgm:pt>
    <dgm:pt modelId="{7568BA43-9903-4C83-A8A9-E0C0A3DBE96F}" type="pres">
      <dgm:prSet presAssocID="{24DA0CDC-EB16-4664-907A-966823F5C012}" presName="parentLeftMargin" presStyleLbl="node1" presStyleIdx="2" presStyleCnt="4"/>
      <dgm:spPr/>
    </dgm:pt>
    <dgm:pt modelId="{E4E33085-EEEB-479D-B6C6-FC82537301FB}" type="pres">
      <dgm:prSet presAssocID="{24DA0CDC-EB16-4664-907A-966823F5C012}" presName="parentText" presStyleLbl="node1" presStyleIdx="3" presStyleCnt="4">
        <dgm:presLayoutVars>
          <dgm:chMax val="0"/>
          <dgm:bulletEnabled val="1"/>
        </dgm:presLayoutVars>
      </dgm:prSet>
      <dgm:spPr/>
    </dgm:pt>
    <dgm:pt modelId="{B3824DDF-EB5C-45AB-B92C-46AD65DA96BB}" type="pres">
      <dgm:prSet presAssocID="{24DA0CDC-EB16-4664-907A-966823F5C012}" presName="negativeSpace" presStyleCnt="0"/>
      <dgm:spPr/>
    </dgm:pt>
    <dgm:pt modelId="{C0A19163-5C90-40B7-A1ED-689FC240303E}" type="pres">
      <dgm:prSet presAssocID="{24DA0CDC-EB16-4664-907A-966823F5C012}" presName="childText" presStyleLbl="conFgAcc1" presStyleIdx="3" presStyleCnt="4">
        <dgm:presLayoutVars>
          <dgm:bulletEnabled val="1"/>
        </dgm:presLayoutVars>
      </dgm:prSet>
      <dgm:spPr/>
    </dgm:pt>
  </dgm:ptLst>
  <dgm:cxnLst>
    <dgm:cxn modelId="{0E5E9110-08D1-49CF-B209-E851DE971E7F}" type="presOf" srcId="{EEB1D2BA-EB70-4EFB-BFEE-89FD5C1AF508}" destId="{F721EF6A-6F89-49AB-B430-EA4AA4CFDD4A}" srcOrd="0" destOrd="0" presId="urn:microsoft.com/office/officeart/2005/8/layout/list1"/>
    <dgm:cxn modelId="{1A9EE021-0D42-4173-9B76-FEB6CC160FC4}" type="presOf" srcId="{0A39E4A9-4013-4C0E-9826-E006162FF020}" destId="{BDD66DB1-C6BD-4565-A0E6-A2246E658115}" srcOrd="0" destOrd="0" presId="urn:microsoft.com/office/officeart/2005/8/layout/list1"/>
    <dgm:cxn modelId="{DC7CD033-FDE4-4F6B-8320-7F59F8F05DD4}" type="presOf" srcId="{24DA0CDC-EB16-4664-907A-966823F5C012}" destId="{7568BA43-9903-4C83-A8A9-E0C0A3DBE96F}" srcOrd="0" destOrd="0" presId="urn:microsoft.com/office/officeart/2005/8/layout/list1"/>
    <dgm:cxn modelId="{0019A75F-FC73-43AF-B475-323C55FE3D22}" type="presOf" srcId="{CB4D582F-55B0-4839-B06D-11408D2F35D6}" destId="{03663A9A-B1F9-4ED3-909F-05045C48E11D}" srcOrd="0" destOrd="0" presId="urn:microsoft.com/office/officeart/2005/8/layout/list1"/>
    <dgm:cxn modelId="{BB845664-91E8-445B-BA2D-D5A921BCB251}" type="presOf" srcId="{EEB1D2BA-EB70-4EFB-BFEE-89FD5C1AF508}" destId="{633AE5B3-421D-4CC1-9766-F1F43F354C28}" srcOrd="1" destOrd="0" presId="urn:microsoft.com/office/officeart/2005/8/layout/list1"/>
    <dgm:cxn modelId="{191E8F4B-2024-4C4F-8E02-70BFCA1B0D5B}" srcId="{AF71EF3C-494F-4BB1-BEE0-AEE03A50C466}" destId="{CB4D582F-55B0-4839-B06D-11408D2F35D6}" srcOrd="0" destOrd="0" parTransId="{BA0A38B3-4FD8-4403-849E-718E0EEF7758}" sibTransId="{7BD32B5D-15EA-40F0-A1E7-44DE9C50B4A6}"/>
    <dgm:cxn modelId="{56FCDC6F-D75A-413E-B7FF-9D896675FA02}" type="presOf" srcId="{0A39E4A9-4013-4C0E-9826-E006162FF020}" destId="{B61B4F48-A67F-405A-BAEF-183AEB5BA8AF}" srcOrd="1" destOrd="0" presId="urn:microsoft.com/office/officeart/2005/8/layout/list1"/>
    <dgm:cxn modelId="{2938B982-3E26-4BB0-AF61-79A92B51759A}" srcId="{AF71EF3C-494F-4BB1-BEE0-AEE03A50C466}" destId="{24DA0CDC-EB16-4664-907A-966823F5C012}" srcOrd="3" destOrd="0" parTransId="{0BEE3948-2966-4C4A-BDC6-E92F61AF0139}" sibTransId="{4AD45985-BF24-40DA-999C-561E6E4E3337}"/>
    <dgm:cxn modelId="{E1FB7CA1-6223-448E-9ED7-C286BB655464}" type="presOf" srcId="{CB4D582F-55B0-4839-B06D-11408D2F35D6}" destId="{363BC79D-4B1A-4EED-AB79-32F18213E0FE}" srcOrd="1" destOrd="0" presId="urn:microsoft.com/office/officeart/2005/8/layout/list1"/>
    <dgm:cxn modelId="{F7EB9EA7-5D6E-4DB4-A17E-655F64C4A9A9}" type="presOf" srcId="{24DA0CDC-EB16-4664-907A-966823F5C012}" destId="{E4E33085-EEEB-479D-B6C6-FC82537301FB}" srcOrd="1" destOrd="0" presId="urn:microsoft.com/office/officeart/2005/8/layout/list1"/>
    <dgm:cxn modelId="{1801D4C7-1604-4CF2-8B09-6D0C541FC64D}" type="presOf" srcId="{AF71EF3C-494F-4BB1-BEE0-AEE03A50C466}" destId="{22693C43-2B06-4A61-953F-F537D809DFC8}" srcOrd="0" destOrd="0" presId="urn:microsoft.com/office/officeart/2005/8/layout/list1"/>
    <dgm:cxn modelId="{94EE72CA-CB3E-4849-A46C-F2E097BC6C0D}" srcId="{AF71EF3C-494F-4BB1-BEE0-AEE03A50C466}" destId="{0A39E4A9-4013-4C0E-9826-E006162FF020}" srcOrd="1" destOrd="0" parTransId="{DE01B8F6-D745-4FF4-8BF8-F8823CCE9786}" sibTransId="{56A7B359-89F3-4A3E-82B7-1875B7744EF8}"/>
    <dgm:cxn modelId="{52EB42DE-7817-44B0-BD56-92194525EDAE}" srcId="{AF71EF3C-494F-4BB1-BEE0-AEE03A50C466}" destId="{EEB1D2BA-EB70-4EFB-BFEE-89FD5C1AF508}" srcOrd="2" destOrd="0" parTransId="{E5192068-DBE3-4D67-9629-1C3F01C78A5C}" sibTransId="{A6487761-174D-4D1A-81D0-AB25159F57B4}"/>
    <dgm:cxn modelId="{09E373AA-3A30-4AF6-9A75-A937BEE8F6FB}" type="presParOf" srcId="{22693C43-2B06-4A61-953F-F537D809DFC8}" destId="{0B02D123-C459-4D8F-9562-5F76D7B8C7E2}" srcOrd="0" destOrd="0" presId="urn:microsoft.com/office/officeart/2005/8/layout/list1"/>
    <dgm:cxn modelId="{D79D8D33-5561-4CCF-AB35-68B541D09DB8}" type="presParOf" srcId="{0B02D123-C459-4D8F-9562-5F76D7B8C7E2}" destId="{03663A9A-B1F9-4ED3-909F-05045C48E11D}" srcOrd="0" destOrd="0" presId="urn:microsoft.com/office/officeart/2005/8/layout/list1"/>
    <dgm:cxn modelId="{162A84F5-318D-46E7-AE2F-0C1CB3ADE966}" type="presParOf" srcId="{0B02D123-C459-4D8F-9562-5F76D7B8C7E2}" destId="{363BC79D-4B1A-4EED-AB79-32F18213E0FE}" srcOrd="1" destOrd="0" presId="urn:microsoft.com/office/officeart/2005/8/layout/list1"/>
    <dgm:cxn modelId="{D4E67B27-5D12-4CCA-A2FC-507C2D22E2F9}" type="presParOf" srcId="{22693C43-2B06-4A61-953F-F537D809DFC8}" destId="{3C187978-1802-4A1C-8639-FBADA70EB8B7}" srcOrd="1" destOrd="0" presId="urn:microsoft.com/office/officeart/2005/8/layout/list1"/>
    <dgm:cxn modelId="{986186C2-6F4D-4BB6-BB70-1A618AAAF0DC}" type="presParOf" srcId="{22693C43-2B06-4A61-953F-F537D809DFC8}" destId="{24343B36-4013-4E44-841E-CED7C93D33DC}" srcOrd="2" destOrd="0" presId="urn:microsoft.com/office/officeart/2005/8/layout/list1"/>
    <dgm:cxn modelId="{69B7E4C5-EB37-46FD-8246-3D8E315DB039}" type="presParOf" srcId="{22693C43-2B06-4A61-953F-F537D809DFC8}" destId="{F60AF3C3-4B19-471C-9B8C-101894276E7B}" srcOrd="3" destOrd="0" presId="urn:microsoft.com/office/officeart/2005/8/layout/list1"/>
    <dgm:cxn modelId="{6939387D-6F21-45F5-89D6-04CD9685A5A6}" type="presParOf" srcId="{22693C43-2B06-4A61-953F-F537D809DFC8}" destId="{9FEC87EA-394A-4103-A55B-D336E683C9D2}" srcOrd="4" destOrd="0" presId="urn:microsoft.com/office/officeart/2005/8/layout/list1"/>
    <dgm:cxn modelId="{F62D7E86-4AD7-46B0-8867-A28D61F76B82}" type="presParOf" srcId="{9FEC87EA-394A-4103-A55B-D336E683C9D2}" destId="{BDD66DB1-C6BD-4565-A0E6-A2246E658115}" srcOrd="0" destOrd="0" presId="urn:microsoft.com/office/officeart/2005/8/layout/list1"/>
    <dgm:cxn modelId="{5D4F3D65-66D7-47E8-8677-D9C427D2C6B4}" type="presParOf" srcId="{9FEC87EA-394A-4103-A55B-D336E683C9D2}" destId="{B61B4F48-A67F-405A-BAEF-183AEB5BA8AF}" srcOrd="1" destOrd="0" presId="urn:microsoft.com/office/officeart/2005/8/layout/list1"/>
    <dgm:cxn modelId="{423F8A23-9173-4A24-BEFB-2B1DB7518E61}" type="presParOf" srcId="{22693C43-2B06-4A61-953F-F537D809DFC8}" destId="{048A5166-1FF5-4458-B360-7A35BD69D777}" srcOrd="5" destOrd="0" presId="urn:microsoft.com/office/officeart/2005/8/layout/list1"/>
    <dgm:cxn modelId="{AB530E18-4F52-4931-BFAF-D6A85913903E}" type="presParOf" srcId="{22693C43-2B06-4A61-953F-F537D809DFC8}" destId="{41C4ED21-C8F4-4D51-BBBE-66E2413D4BC8}" srcOrd="6" destOrd="0" presId="urn:microsoft.com/office/officeart/2005/8/layout/list1"/>
    <dgm:cxn modelId="{8AC7338A-8FE6-420E-8C5B-7310D3DAAA46}" type="presParOf" srcId="{22693C43-2B06-4A61-953F-F537D809DFC8}" destId="{5E2CED69-89B4-4BFD-B546-D2EEA7851903}" srcOrd="7" destOrd="0" presId="urn:microsoft.com/office/officeart/2005/8/layout/list1"/>
    <dgm:cxn modelId="{2FCEF1CF-69F1-41D2-9F52-02A59D9E0C1A}" type="presParOf" srcId="{22693C43-2B06-4A61-953F-F537D809DFC8}" destId="{9D62B92A-7623-4BE6-B760-91B7021621F6}" srcOrd="8" destOrd="0" presId="urn:microsoft.com/office/officeart/2005/8/layout/list1"/>
    <dgm:cxn modelId="{27E3249B-E925-4E2A-883C-550041BF0A49}" type="presParOf" srcId="{9D62B92A-7623-4BE6-B760-91B7021621F6}" destId="{F721EF6A-6F89-49AB-B430-EA4AA4CFDD4A}" srcOrd="0" destOrd="0" presId="urn:microsoft.com/office/officeart/2005/8/layout/list1"/>
    <dgm:cxn modelId="{B9E7628D-F4A2-4091-9983-8968FD178C55}" type="presParOf" srcId="{9D62B92A-7623-4BE6-B760-91B7021621F6}" destId="{633AE5B3-421D-4CC1-9766-F1F43F354C28}" srcOrd="1" destOrd="0" presId="urn:microsoft.com/office/officeart/2005/8/layout/list1"/>
    <dgm:cxn modelId="{02A233F7-3CBD-41A4-A070-BC91F2A53FC7}" type="presParOf" srcId="{22693C43-2B06-4A61-953F-F537D809DFC8}" destId="{70208509-634B-4105-8A7F-7C0D50BD8B16}" srcOrd="9" destOrd="0" presId="urn:microsoft.com/office/officeart/2005/8/layout/list1"/>
    <dgm:cxn modelId="{E52F87A4-1687-4193-812D-75BE9F5D761B}" type="presParOf" srcId="{22693C43-2B06-4A61-953F-F537D809DFC8}" destId="{13065045-6489-4727-95B1-4F3AB2185B64}" srcOrd="10" destOrd="0" presId="urn:microsoft.com/office/officeart/2005/8/layout/list1"/>
    <dgm:cxn modelId="{A1A73C2A-6135-41E2-B987-8A6DA076CD97}" type="presParOf" srcId="{22693C43-2B06-4A61-953F-F537D809DFC8}" destId="{C4AB1775-C7E2-4A52-AAAF-9A04941A60E3}" srcOrd="11" destOrd="0" presId="urn:microsoft.com/office/officeart/2005/8/layout/list1"/>
    <dgm:cxn modelId="{59D34AA8-881D-4B54-8CE7-22C8707BE042}" type="presParOf" srcId="{22693C43-2B06-4A61-953F-F537D809DFC8}" destId="{61E6AD33-F57F-4F77-9199-FA56F12A1127}" srcOrd="12" destOrd="0" presId="urn:microsoft.com/office/officeart/2005/8/layout/list1"/>
    <dgm:cxn modelId="{DD9F68FB-9D7D-4027-ADE9-B88358A64BBC}" type="presParOf" srcId="{61E6AD33-F57F-4F77-9199-FA56F12A1127}" destId="{7568BA43-9903-4C83-A8A9-E0C0A3DBE96F}" srcOrd="0" destOrd="0" presId="urn:microsoft.com/office/officeart/2005/8/layout/list1"/>
    <dgm:cxn modelId="{ED5C7E30-DE43-46BC-9EFF-CFDA3EDEEB3D}" type="presParOf" srcId="{61E6AD33-F57F-4F77-9199-FA56F12A1127}" destId="{E4E33085-EEEB-479D-B6C6-FC82537301FB}" srcOrd="1" destOrd="0" presId="urn:microsoft.com/office/officeart/2005/8/layout/list1"/>
    <dgm:cxn modelId="{9CAAB8DB-9C89-4F26-909B-FD2FB8A678BD}" type="presParOf" srcId="{22693C43-2B06-4A61-953F-F537D809DFC8}" destId="{B3824DDF-EB5C-45AB-B92C-46AD65DA96BB}" srcOrd="13" destOrd="0" presId="urn:microsoft.com/office/officeart/2005/8/layout/list1"/>
    <dgm:cxn modelId="{964DEC3B-1B40-4A6C-B84E-90741BC2A41A}" type="presParOf" srcId="{22693C43-2B06-4A61-953F-F537D809DFC8}" destId="{C0A19163-5C90-40B7-A1ED-689FC240303E}"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2C8339-D792-45A2-99F1-1F280E35F129}">
      <dsp:nvSpPr>
        <dsp:cNvPr id="0" name=""/>
        <dsp:cNvSpPr/>
      </dsp:nvSpPr>
      <dsp:spPr>
        <a:xfrm rot="16200000">
          <a:off x="-548136" y="1381203"/>
          <a:ext cx="2924725" cy="1787316"/>
        </a:xfrm>
        <a:prstGeom prst="round2SameRect">
          <a:avLst>
            <a:gd name="adj1" fmla="val 16670"/>
            <a:gd name="adj2" fmla="val 0"/>
          </a:avLst>
        </a:prstGeom>
        <a:solidFill>
          <a:srgbClr val="29AF8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77800" rIns="160020" bIns="177800" numCol="1" spcCol="1270" anchor="t" anchorCtr="0">
          <a:noAutofit/>
        </a:bodyPr>
        <a:lstStyle/>
        <a:p>
          <a:pPr marL="0" lvl="0" indent="0" algn="l" defTabSz="1244600">
            <a:lnSpc>
              <a:spcPct val="90000"/>
            </a:lnSpc>
            <a:spcBef>
              <a:spcPct val="0"/>
            </a:spcBef>
            <a:spcAft>
              <a:spcPct val="35000"/>
            </a:spcAft>
            <a:buNone/>
          </a:pPr>
          <a:r>
            <a:rPr lang="hu-HU" sz="2800" kern="1200" dirty="0">
              <a:solidFill>
                <a:schemeClr val="tx1"/>
              </a:solidFill>
              <a:latin typeface="Times New Roman" panose="02020603050405020304" pitchFamily="18" charset="0"/>
              <a:cs typeface="Times New Roman" panose="02020603050405020304" pitchFamily="18" charset="0"/>
            </a:rPr>
            <a:t>Anna küld:</a:t>
          </a:r>
        </a:p>
        <a:p>
          <a:pPr marL="0" lvl="0" indent="0" algn="l" defTabSz="1244600">
            <a:lnSpc>
              <a:spcPct val="90000"/>
            </a:lnSpc>
            <a:spcBef>
              <a:spcPct val="0"/>
            </a:spcBef>
            <a:spcAft>
              <a:spcPct val="35000"/>
            </a:spcAft>
            <a:buNone/>
          </a:pPr>
          <a:r>
            <a:rPr lang="hu-HU" sz="2800" b="1" i="1" kern="1200" dirty="0">
              <a:solidFill>
                <a:schemeClr val="tx1"/>
              </a:solidFill>
              <a:latin typeface="Times New Roman" panose="02020603050405020304" pitchFamily="18" charset="0"/>
              <a:cs typeface="Times New Roman" panose="02020603050405020304" pitchFamily="18" charset="0"/>
            </a:rPr>
            <a:t>v</a:t>
          </a:r>
          <a:r>
            <a:rPr lang="hu-HU" sz="2800" kern="1200" dirty="0">
              <a:solidFill>
                <a:schemeClr val="tx1"/>
              </a:solidFill>
              <a:latin typeface="Times New Roman" panose="02020603050405020304" pitchFamily="18" charset="0"/>
              <a:cs typeface="Times New Roman" panose="02020603050405020304" pitchFamily="18" charset="0"/>
            </a:rPr>
            <a:t> </a:t>
          </a:r>
          <a:r>
            <a:rPr lang="hu-HU" sz="2800" kern="12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hu-HU" sz="2800" kern="1200" dirty="0">
              <a:solidFill>
                <a:schemeClr val="tx1"/>
              </a:solidFill>
              <a:latin typeface="Times New Roman" panose="02020603050405020304" pitchFamily="18" charset="0"/>
              <a:cs typeface="Times New Roman" panose="02020603050405020304" pitchFamily="18" charset="0"/>
            </a:rPr>
            <a:t> 0 bit</a:t>
          </a:r>
        </a:p>
        <a:p>
          <a:pPr marL="0" lvl="0" indent="0" algn="l" defTabSz="1244600">
            <a:lnSpc>
              <a:spcPct val="90000"/>
            </a:lnSpc>
            <a:spcBef>
              <a:spcPct val="0"/>
            </a:spcBef>
            <a:spcAft>
              <a:spcPct val="35000"/>
            </a:spcAft>
            <a:buNone/>
          </a:pPr>
          <a:r>
            <a:rPr lang="hu-HU" sz="2800" b="1" i="1" kern="1200" dirty="0">
              <a:solidFill>
                <a:schemeClr val="tx1"/>
              </a:solidFill>
              <a:latin typeface="Times New Roman" panose="02020603050405020304" pitchFamily="18" charset="0"/>
              <a:cs typeface="Times New Roman" panose="02020603050405020304" pitchFamily="18" charset="0"/>
            </a:rPr>
            <a:t>u</a:t>
          </a:r>
          <a:r>
            <a:rPr lang="hu-HU" sz="2800" kern="1200" dirty="0">
              <a:solidFill>
                <a:schemeClr val="tx1"/>
              </a:solidFill>
              <a:latin typeface="Times New Roman" panose="02020603050405020304" pitchFamily="18" charset="0"/>
              <a:cs typeface="Times New Roman" panose="02020603050405020304" pitchFamily="18" charset="0"/>
            </a:rPr>
            <a:t> </a:t>
          </a:r>
          <a:r>
            <a:rPr lang="hu-HU" sz="2800" kern="12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hu-HU" sz="2800" kern="1200" dirty="0">
              <a:solidFill>
                <a:schemeClr val="tx1"/>
              </a:solidFill>
              <a:latin typeface="Times New Roman" panose="02020603050405020304" pitchFamily="18" charset="0"/>
              <a:cs typeface="Times New Roman" panose="02020603050405020304" pitchFamily="18" charset="0"/>
            </a:rPr>
            <a:t> 1 bit</a:t>
          </a:r>
        </a:p>
      </dsp:txBody>
      <dsp:txXfrm rot="5400000">
        <a:off x="107833" y="899764"/>
        <a:ext cx="1700051" cy="2750195"/>
      </dsp:txXfrm>
    </dsp:sp>
    <dsp:sp modelId="{15079EEC-9FC5-49E8-8EF3-96BD89B29CF6}">
      <dsp:nvSpPr>
        <dsp:cNvPr id="0" name=""/>
        <dsp:cNvSpPr/>
      </dsp:nvSpPr>
      <dsp:spPr>
        <a:xfrm rot="5400000">
          <a:off x="1320339" y="1381203"/>
          <a:ext cx="2924725" cy="1787316"/>
        </a:xfrm>
        <a:prstGeom prst="round2SameRect">
          <a:avLst>
            <a:gd name="adj1" fmla="val 16670"/>
            <a:gd name="adj2" fmla="val 0"/>
          </a:avLst>
        </a:prstGeom>
        <a:solidFill>
          <a:srgbClr val="29AF8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77800" rIns="106680" bIns="177800" numCol="1" spcCol="1270" anchor="t" anchorCtr="0">
          <a:noAutofit/>
        </a:bodyPr>
        <a:lstStyle/>
        <a:p>
          <a:pPr marL="0" lvl="0" indent="0" algn="l" defTabSz="1244600">
            <a:lnSpc>
              <a:spcPct val="90000"/>
            </a:lnSpc>
            <a:spcBef>
              <a:spcPct val="0"/>
            </a:spcBef>
            <a:spcAft>
              <a:spcPct val="35000"/>
            </a:spcAft>
            <a:buNone/>
          </a:pPr>
          <a:r>
            <a:rPr lang="hu-HU" sz="2800" kern="1200" dirty="0">
              <a:solidFill>
                <a:schemeClr val="tx1"/>
              </a:solidFill>
              <a:latin typeface="Times New Roman" panose="02020603050405020304" pitchFamily="18" charset="0"/>
              <a:cs typeface="Times New Roman" panose="02020603050405020304" pitchFamily="18" charset="0"/>
            </a:rPr>
            <a:t>Béla detektál:</a:t>
          </a:r>
        </a:p>
        <a:p>
          <a:pPr marL="0" lvl="0" indent="0" algn="l" defTabSz="1244600">
            <a:lnSpc>
              <a:spcPct val="90000"/>
            </a:lnSpc>
            <a:spcBef>
              <a:spcPct val="0"/>
            </a:spcBef>
            <a:spcAft>
              <a:spcPct val="35000"/>
            </a:spcAft>
            <a:buNone/>
          </a:pPr>
          <a:r>
            <a:rPr lang="hu-HU" sz="2800" b="1" i="1" kern="1200" dirty="0">
              <a:solidFill>
                <a:schemeClr val="tx1"/>
              </a:solidFill>
              <a:latin typeface="Times New Roman" panose="02020603050405020304" pitchFamily="18" charset="0"/>
              <a:cs typeface="Times New Roman" panose="02020603050405020304" pitchFamily="18" charset="0"/>
            </a:rPr>
            <a:t>f </a:t>
          </a:r>
          <a:r>
            <a:rPr lang="hu-HU" sz="2800" kern="12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hu-HU" sz="2800" kern="1200" dirty="0">
              <a:solidFill>
                <a:schemeClr val="tx1"/>
              </a:solidFill>
              <a:latin typeface="Times New Roman" panose="02020603050405020304" pitchFamily="18" charset="0"/>
              <a:cs typeface="Times New Roman" panose="02020603050405020304" pitchFamily="18" charset="0"/>
            </a:rPr>
            <a:t>1bit</a:t>
          </a:r>
        </a:p>
        <a:p>
          <a:pPr marL="0" lvl="0" indent="0" algn="l" defTabSz="1244600">
            <a:lnSpc>
              <a:spcPct val="90000"/>
            </a:lnSpc>
            <a:spcBef>
              <a:spcPct val="0"/>
            </a:spcBef>
            <a:spcAft>
              <a:spcPct val="35000"/>
            </a:spcAft>
            <a:buNone/>
          </a:pPr>
          <a:r>
            <a:rPr lang="hu-HU" sz="2800" b="1" i="1" kern="1200" dirty="0">
              <a:solidFill>
                <a:schemeClr val="tx1"/>
              </a:solidFill>
              <a:latin typeface="Times New Roman" panose="02020603050405020304" pitchFamily="18" charset="0"/>
              <a:cs typeface="Times New Roman" panose="02020603050405020304" pitchFamily="18" charset="0"/>
            </a:rPr>
            <a:t>w</a:t>
          </a:r>
          <a:r>
            <a:rPr lang="hu-HU" sz="2800" kern="1200" dirty="0">
              <a:solidFill>
                <a:schemeClr val="tx1"/>
              </a:solidFill>
              <a:latin typeface="Times New Roman" panose="02020603050405020304" pitchFamily="18" charset="0"/>
              <a:cs typeface="Times New Roman" panose="02020603050405020304" pitchFamily="18" charset="0"/>
            </a:rPr>
            <a:t> </a:t>
          </a:r>
          <a:r>
            <a:rPr lang="hu-HU" sz="2800" kern="12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hu-HU" sz="2800" kern="1200" dirty="0">
              <a:solidFill>
                <a:schemeClr val="tx1"/>
              </a:solidFill>
              <a:latin typeface="Times New Roman" panose="02020603050405020304" pitchFamily="18" charset="0"/>
              <a:cs typeface="Times New Roman" panose="02020603050405020304" pitchFamily="18" charset="0"/>
            </a:rPr>
            <a:t> 0 bit</a:t>
          </a:r>
        </a:p>
      </dsp:txBody>
      <dsp:txXfrm rot="-5400000">
        <a:off x="1889044" y="899764"/>
        <a:ext cx="1700051" cy="2750195"/>
      </dsp:txXfrm>
    </dsp:sp>
    <dsp:sp modelId="{EDBCCBAF-6CD0-4E92-8FE2-76CE70E31DD6}">
      <dsp:nvSpPr>
        <dsp:cNvPr id="0" name=""/>
        <dsp:cNvSpPr/>
      </dsp:nvSpPr>
      <dsp:spPr>
        <a:xfrm>
          <a:off x="914043" y="0"/>
          <a:ext cx="1868475" cy="1868384"/>
        </a:xfrm>
        <a:prstGeom prst="circularArrow">
          <a:avLst>
            <a:gd name="adj1" fmla="val 12500"/>
            <a:gd name="adj2" fmla="val 1142322"/>
            <a:gd name="adj3" fmla="val 20457678"/>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5F1ACE-E049-41E5-89AB-6ACBF46C7123}">
      <dsp:nvSpPr>
        <dsp:cNvPr id="0" name=""/>
        <dsp:cNvSpPr/>
      </dsp:nvSpPr>
      <dsp:spPr>
        <a:xfrm rot="10800000">
          <a:off x="914043" y="2680884"/>
          <a:ext cx="1868475" cy="1868384"/>
        </a:xfrm>
        <a:prstGeom prst="circularArrow">
          <a:avLst>
            <a:gd name="adj1" fmla="val 12500"/>
            <a:gd name="adj2" fmla="val 1142322"/>
            <a:gd name="adj3" fmla="val 20457678"/>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343B36-4013-4E44-841E-CED7C93D33DC}">
      <dsp:nvSpPr>
        <dsp:cNvPr id="0" name=""/>
        <dsp:cNvSpPr/>
      </dsp:nvSpPr>
      <dsp:spPr>
        <a:xfrm>
          <a:off x="0" y="463268"/>
          <a:ext cx="10530728" cy="705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3BC79D-4B1A-4EED-AB79-32F18213E0FE}">
      <dsp:nvSpPr>
        <dsp:cNvPr id="0" name=""/>
        <dsp:cNvSpPr/>
      </dsp:nvSpPr>
      <dsp:spPr>
        <a:xfrm>
          <a:off x="526536" y="49988"/>
          <a:ext cx="7371510" cy="8265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626" tIns="0" rIns="278626" bIns="0" numCol="1" spcCol="1270" anchor="ctr" anchorCtr="0">
          <a:noAutofit/>
        </a:bodyPr>
        <a:lstStyle/>
        <a:p>
          <a:pPr marL="0" lvl="0" indent="0" algn="l" defTabSz="1066800">
            <a:lnSpc>
              <a:spcPct val="90000"/>
            </a:lnSpc>
            <a:spcBef>
              <a:spcPct val="0"/>
            </a:spcBef>
            <a:spcAft>
              <a:spcPct val="35000"/>
            </a:spcAft>
            <a:buNone/>
          </a:pPr>
          <a:r>
            <a:rPr lang="hu-HU" sz="2400" kern="1200" dirty="0">
              <a:latin typeface="Times New Roman" panose="02020603050405020304" pitchFamily="18" charset="0"/>
              <a:cs typeface="Times New Roman" panose="02020603050405020304" pitchFamily="18" charset="0"/>
            </a:rPr>
            <a:t>Teljesen új szimuláció írása</a:t>
          </a:r>
        </a:p>
      </dsp:txBody>
      <dsp:txXfrm>
        <a:off x="566885" y="90337"/>
        <a:ext cx="7290812" cy="745862"/>
      </dsp:txXfrm>
    </dsp:sp>
    <dsp:sp modelId="{41C4ED21-C8F4-4D51-BBBE-66E2413D4BC8}">
      <dsp:nvSpPr>
        <dsp:cNvPr id="0" name=""/>
        <dsp:cNvSpPr/>
      </dsp:nvSpPr>
      <dsp:spPr>
        <a:xfrm>
          <a:off x="0" y="1733349"/>
          <a:ext cx="10530728" cy="705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1B4F48-A67F-405A-BAEF-183AEB5BA8AF}">
      <dsp:nvSpPr>
        <dsp:cNvPr id="0" name=""/>
        <dsp:cNvSpPr/>
      </dsp:nvSpPr>
      <dsp:spPr>
        <a:xfrm>
          <a:off x="526536" y="1320068"/>
          <a:ext cx="7371510" cy="8265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626" tIns="0" rIns="278626" bIns="0" numCol="1" spcCol="1270" anchor="ctr" anchorCtr="0">
          <a:noAutofit/>
        </a:bodyPr>
        <a:lstStyle/>
        <a:p>
          <a:pPr marL="0" lvl="0" indent="0" algn="l" defTabSz="1066800">
            <a:lnSpc>
              <a:spcPct val="90000"/>
            </a:lnSpc>
            <a:spcBef>
              <a:spcPct val="0"/>
            </a:spcBef>
            <a:spcAft>
              <a:spcPct val="35000"/>
            </a:spcAft>
            <a:buNone/>
          </a:pPr>
          <a:r>
            <a:rPr lang="hu-HU" sz="2400" kern="1200">
              <a:latin typeface="Times New Roman" panose="02020603050405020304" pitchFamily="18" charset="0"/>
              <a:cs typeface="Times New Roman" panose="02020603050405020304" pitchFamily="18" charset="0"/>
            </a:rPr>
            <a:t>Következtetések levonása, tapasztalatok levonása</a:t>
          </a:r>
        </a:p>
      </dsp:txBody>
      <dsp:txXfrm>
        <a:off x="566885" y="1360417"/>
        <a:ext cx="7290812" cy="745862"/>
      </dsp:txXfrm>
    </dsp:sp>
    <dsp:sp modelId="{13065045-6489-4727-95B1-4F3AB2185B64}">
      <dsp:nvSpPr>
        <dsp:cNvPr id="0" name=""/>
        <dsp:cNvSpPr/>
      </dsp:nvSpPr>
      <dsp:spPr>
        <a:xfrm>
          <a:off x="0" y="3003429"/>
          <a:ext cx="10530728" cy="705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33AE5B3-421D-4CC1-9766-F1F43F354C28}">
      <dsp:nvSpPr>
        <dsp:cNvPr id="0" name=""/>
        <dsp:cNvSpPr/>
      </dsp:nvSpPr>
      <dsp:spPr>
        <a:xfrm>
          <a:off x="526536" y="2590149"/>
          <a:ext cx="7371510" cy="8265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626" tIns="0" rIns="278626" bIns="0" numCol="1" spcCol="1270" anchor="ctr" anchorCtr="0">
          <a:noAutofit/>
        </a:bodyPr>
        <a:lstStyle/>
        <a:p>
          <a:pPr marL="0" lvl="0" indent="0" algn="l" defTabSz="1066800">
            <a:lnSpc>
              <a:spcPct val="90000"/>
            </a:lnSpc>
            <a:spcBef>
              <a:spcPct val="0"/>
            </a:spcBef>
            <a:spcAft>
              <a:spcPct val="35000"/>
            </a:spcAft>
            <a:buNone/>
          </a:pPr>
          <a:r>
            <a:rPr lang="hu-HU" sz="2400" kern="1200">
              <a:latin typeface="Times New Roman" panose="02020603050405020304" pitchFamily="18" charset="0"/>
              <a:cs typeface="Times New Roman" panose="02020603050405020304" pitchFamily="18" charset="0"/>
            </a:rPr>
            <a:t>Egyedi programkód, a hatékony kommunikációért</a:t>
          </a:r>
        </a:p>
      </dsp:txBody>
      <dsp:txXfrm>
        <a:off x="566885" y="2630498"/>
        <a:ext cx="7290812" cy="745862"/>
      </dsp:txXfrm>
    </dsp:sp>
    <dsp:sp modelId="{C0A19163-5C90-40B7-A1ED-689FC240303E}">
      <dsp:nvSpPr>
        <dsp:cNvPr id="0" name=""/>
        <dsp:cNvSpPr/>
      </dsp:nvSpPr>
      <dsp:spPr>
        <a:xfrm>
          <a:off x="0" y="4273509"/>
          <a:ext cx="10530728" cy="705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4E33085-EEEB-479D-B6C6-FC82537301FB}">
      <dsp:nvSpPr>
        <dsp:cNvPr id="0" name=""/>
        <dsp:cNvSpPr/>
      </dsp:nvSpPr>
      <dsp:spPr>
        <a:xfrm>
          <a:off x="526536" y="3860229"/>
          <a:ext cx="7371510" cy="8265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626" tIns="0" rIns="278626" bIns="0" numCol="1" spcCol="1270" anchor="ctr" anchorCtr="0">
          <a:noAutofit/>
        </a:bodyPr>
        <a:lstStyle/>
        <a:p>
          <a:pPr marL="0" lvl="0" indent="0" algn="l" defTabSz="1066800">
            <a:lnSpc>
              <a:spcPct val="90000"/>
            </a:lnSpc>
            <a:spcBef>
              <a:spcPct val="0"/>
            </a:spcBef>
            <a:spcAft>
              <a:spcPct val="35000"/>
            </a:spcAft>
            <a:buNone/>
          </a:pPr>
          <a:r>
            <a:rPr lang="hu-HU" sz="2400" kern="1200">
              <a:latin typeface="Times New Roman" panose="02020603050405020304" pitchFamily="18" charset="0"/>
              <a:cs typeface="Times New Roman" panose="02020603050405020304" pitchFamily="18" charset="0"/>
            </a:rPr>
            <a:t>Grafikus, felhasználóbarát felület létrehozása</a:t>
          </a:r>
        </a:p>
      </dsp:txBody>
      <dsp:txXfrm>
        <a:off x="566885" y="3900578"/>
        <a:ext cx="7290812" cy="745862"/>
      </dsp:txXfrm>
    </dsp:sp>
  </dsp:spTree>
</dsp:drawing>
</file>

<file path=ppt/diagrams/layout1.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A01BF2-8233-4FE5-A264-C7F7E8841B10}" type="datetimeFigureOut">
              <a:rPr lang="hu-HU" smtClean="0"/>
              <a:t>2023. 04. 18.</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71101F-88C1-4A29-B7B4-F02DCF89E67A}" type="slidenum">
              <a:rPr lang="hu-HU" smtClean="0"/>
              <a:t>‹#›</a:t>
            </a:fld>
            <a:endParaRPr lang="hu-HU"/>
          </a:p>
        </p:txBody>
      </p:sp>
    </p:spTree>
    <p:extLst>
      <p:ext uri="{BB962C8B-B14F-4D97-AF65-F5344CB8AC3E}">
        <p14:creationId xmlns:p14="http://schemas.microsoft.com/office/powerpoint/2010/main" val="2065795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2171101F-88C1-4A29-B7B4-F02DCF89E67A}" type="slidenum">
              <a:rPr lang="hu-HU" smtClean="0"/>
              <a:t>1</a:t>
            </a:fld>
            <a:endParaRPr lang="hu-HU" dirty="0"/>
          </a:p>
        </p:txBody>
      </p:sp>
    </p:spTree>
    <p:extLst>
      <p:ext uri="{BB962C8B-B14F-4D97-AF65-F5344CB8AC3E}">
        <p14:creationId xmlns:p14="http://schemas.microsoft.com/office/powerpoint/2010/main" val="3906863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RÖVIDEN</a:t>
            </a:r>
            <a:endParaRPr lang="hu-HU" dirty="0"/>
          </a:p>
        </p:txBody>
      </p:sp>
      <p:sp>
        <p:nvSpPr>
          <p:cNvPr id="4" name="Dia számának helye 3"/>
          <p:cNvSpPr>
            <a:spLocks noGrp="1"/>
          </p:cNvSpPr>
          <p:nvPr>
            <p:ph type="sldNum" sz="quarter" idx="5"/>
          </p:nvPr>
        </p:nvSpPr>
        <p:spPr/>
        <p:txBody>
          <a:bodyPr/>
          <a:lstStyle/>
          <a:p>
            <a:fld id="{2171101F-88C1-4A29-B7B4-F02DCF89E67A}" type="slidenum">
              <a:rPr lang="hu-HU" smtClean="0"/>
              <a:t>11</a:t>
            </a:fld>
            <a:endParaRPr lang="hu-HU"/>
          </a:p>
        </p:txBody>
      </p:sp>
    </p:spTree>
    <p:extLst>
      <p:ext uri="{BB962C8B-B14F-4D97-AF65-F5344CB8AC3E}">
        <p14:creationId xmlns:p14="http://schemas.microsoft.com/office/powerpoint/2010/main" val="4009716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Nem baj ha van animáció csak ne keljen túl sokat nyomogatni előadás közben minden egyes kis részletnél mert az gép elött ülve jól néz ki, csak élőben nagyon szaggatott lesz tőle az egész.</a:t>
            </a:r>
          </a:p>
        </p:txBody>
      </p:sp>
      <p:sp>
        <p:nvSpPr>
          <p:cNvPr id="4" name="Dia számának helye 3"/>
          <p:cNvSpPr>
            <a:spLocks noGrp="1"/>
          </p:cNvSpPr>
          <p:nvPr>
            <p:ph type="sldNum" sz="quarter" idx="5"/>
          </p:nvPr>
        </p:nvSpPr>
        <p:spPr/>
        <p:txBody>
          <a:bodyPr/>
          <a:lstStyle/>
          <a:p>
            <a:fld id="{2171101F-88C1-4A29-B7B4-F02DCF89E67A}" type="slidenum">
              <a:rPr lang="hu-HU" smtClean="0"/>
              <a:t>12</a:t>
            </a:fld>
            <a:endParaRPr lang="hu-HU"/>
          </a:p>
        </p:txBody>
      </p:sp>
    </p:spTree>
    <p:extLst>
      <p:ext uri="{BB962C8B-B14F-4D97-AF65-F5344CB8AC3E}">
        <p14:creationId xmlns:p14="http://schemas.microsoft.com/office/powerpoint/2010/main" val="201088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Ellenőrzés </a:t>
            </a:r>
            <a:r>
              <a:rPr lang="hu-HU" dirty="0"/>
              <a:t>kell mert lehallgathatták</a:t>
            </a:r>
          </a:p>
          <a:p>
            <a:r>
              <a:rPr lang="hu-HU" dirty="0"/>
              <a:t>random bitek kiválasztása</a:t>
            </a:r>
          </a:p>
          <a:p>
            <a:r>
              <a:rPr lang="hu-HU" dirty="0"/>
              <a:t>összehasonlítás</a:t>
            </a:r>
          </a:p>
          <a:p>
            <a:r>
              <a:rPr lang="hu-HU" dirty="0"/>
              <a:t>ha nem egyezik felírják, hogy találtak egy hibát (zaj miatt kell, különben végeznek mert tudják, hogy Éva van)</a:t>
            </a:r>
          </a:p>
          <a:p>
            <a:r>
              <a:rPr lang="hu-HU" dirty="0"/>
              <a:t>kidobják ezt a bitet a </a:t>
            </a:r>
            <a:r>
              <a:rPr lang="hu-HU"/>
              <a:t>detektált kulcssorból</a:t>
            </a:r>
          </a:p>
          <a:p>
            <a:endParaRPr lang="hu-HU"/>
          </a:p>
          <a:p>
            <a:r>
              <a:rPr lang="hu-HU"/>
              <a:t>Mi van ha nem hallgatnak bele</a:t>
            </a:r>
            <a:endParaRPr lang="hu-HU" dirty="0"/>
          </a:p>
        </p:txBody>
      </p:sp>
      <p:sp>
        <p:nvSpPr>
          <p:cNvPr id="4" name="Dia számának helye 3"/>
          <p:cNvSpPr>
            <a:spLocks noGrp="1"/>
          </p:cNvSpPr>
          <p:nvPr>
            <p:ph type="sldNum" sz="quarter" idx="5"/>
          </p:nvPr>
        </p:nvSpPr>
        <p:spPr/>
        <p:txBody>
          <a:bodyPr/>
          <a:lstStyle/>
          <a:p>
            <a:fld id="{2171101F-88C1-4A29-B7B4-F02DCF89E67A}" type="slidenum">
              <a:rPr lang="hu-HU" smtClean="0"/>
              <a:t>13</a:t>
            </a:fld>
            <a:endParaRPr lang="hu-HU"/>
          </a:p>
        </p:txBody>
      </p:sp>
    </p:spTree>
    <p:extLst>
      <p:ext uri="{BB962C8B-B14F-4D97-AF65-F5344CB8AC3E}">
        <p14:creationId xmlns:p14="http://schemas.microsoft.com/office/powerpoint/2010/main" val="40368697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Átvezetés: Miklós </a:t>
            </a:r>
            <a:r>
              <a:rPr lang="hu-HU" dirty="0" err="1"/>
              <a:t>bem</a:t>
            </a:r>
            <a:r>
              <a:rPr lang="hu-HU" dirty="0"/>
              <a:t> b92 </a:t>
            </a:r>
            <a:r>
              <a:rPr lang="hu-HU" dirty="0" err="1"/>
              <a:t>elm</a:t>
            </a:r>
            <a:r>
              <a:rPr lang="hu-HU" dirty="0"/>
              <a:t>, </a:t>
            </a:r>
            <a:r>
              <a:rPr lang="hu-HU" dirty="0" err="1"/>
              <a:t>kut</a:t>
            </a:r>
            <a:r>
              <a:rPr lang="hu-HU" dirty="0"/>
              <a:t> cél </a:t>
            </a:r>
            <a:r>
              <a:rPr lang="hu-HU" dirty="0" err="1"/>
              <a:t>kül</a:t>
            </a:r>
            <a:r>
              <a:rPr lang="hu-HU" dirty="0"/>
              <a:t> eset </a:t>
            </a:r>
            <a:r>
              <a:rPr lang="hu-HU" dirty="0" err="1"/>
              <a:t>vizsg</a:t>
            </a:r>
            <a:endParaRPr lang="hu-HU" dirty="0"/>
          </a:p>
          <a:p>
            <a:r>
              <a:rPr lang="hu-HU" dirty="0"/>
              <a:t>Pseudo Random</a:t>
            </a:r>
          </a:p>
        </p:txBody>
      </p:sp>
      <p:sp>
        <p:nvSpPr>
          <p:cNvPr id="4" name="Dia számának helye 3"/>
          <p:cNvSpPr>
            <a:spLocks noGrp="1"/>
          </p:cNvSpPr>
          <p:nvPr>
            <p:ph type="sldNum" sz="quarter" idx="5"/>
          </p:nvPr>
        </p:nvSpPr>
        <p:spPr/>
        <p:txBody>
          <a:bodyPr/>
          <a:lstStyle/>
          <a:p>
            <a:fld id="{2171101F-88C1-4A29-B7B4-F02DCF89E67A}" type="slidenum">
              <a:rPr lang="hu-HU" smtClean="0"/>
              <a:t>14</a:t>
            </a:fld>
            <a:endParaRPr lang="hu-HU"/>
          </a:p>
        </p:txBody>
      </p:sp>
    </p:spTree>
    <p:extLst>
      <p:ext uri="{BB962C8B-B14F-4D97-AF65-F5344CB8AC3E}">
        <p14:creationId xmlns:p14="http://schemas.microsoft.com/office/powerpoint/2010/main" val="1744204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Parancssoros felület -&gt; Grafikus felület</a:t>
            </a:r>
          </a:p>
          <a:p>
            <a:r>
              <a:rPr lang="hu-HU" dirty="0"/>
              <a:t>Egy két beállítás bemutatása, meg </a:t>
            </a:r>
            <a:r>
              <a:rPr lang="hu-HU" dirty="0" err="1"/>
              <a:t>infok</a:t>
            </a:r>
            <a:endParaRPr lang="hu-HU" dirty="0"/>
          </a:p>
          <a:p>
            <a:r>
              <a:rPr lang="hu-HU" dirty="0" err="1"/>
              <a:t>tooltip</a:t>
            </a:r>
            <a:endParaRPr lang="hu-HU" dirty="0"/>
          </a:p>
        </p:txBody>
      </p:sp>
      <p:sp>
        <p:nvSpPr>
          <p:cNvPr id="4" name="Dia számának helye 3"/>
          <p:cNvSpPr>
            <a:spLocks noGrp="1"/>
          </p:cNvSpPr>
          <p:nvPr>
            <p:ph type="sldNum" sz="quarter" idx="5"/>
          </p:nvPr>
        </p:nvSpPr>
        <p:spPr/>
        <p:txBody>
          <a:bodyPr/>
          <a:lstStyle/>
          <a:p>
            <a:fld id="{2171101F-88C1-4A29-B7B4-F02DCF89E67A}" type="slidenum">
              <a:rPr lang="hu-HU" smtClean="0"/>
              <a:t>15</a:t>
            </a:fld>
            <a:endParaRPr lang="hu-HU"/>
          </a:p>
        </p:txBody>
      </p:sp>
    </p:spTree>
    <p:extLst>
      <p:ext uri="{BB962C8B-B14F-4D97-AF65-F5344CB8AC3E}">
        <p14:creationId xmlns:p14="http://schemas.microsoft.com/office/powerpoint/2010/main" val="3853563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marL="0" indent="0">
              <a:buNone/>
            </a:pPr>
            <a:r>
              <a:rPr lang="hu-HU" dirty="0"/>
              <a:t>Ezen adatok segítségével vontuk le </a:t>
            </a:r>
            <a:r>
              <a:rPr lang="hu-HU" dirty="0" err="1"/>
              <a:t>következtetéseinke</a:t>
            </a:r>
            <a:endParaRPr lang="hu-HU" dirty="0"/>
          </a:p>
          <a:p>
            <a:pPr marL="0" indent="0">
              <a:buNone/>
            </a:pPr>
            <a:endParaRPr lang="hu-HU" dirty="0"/>
          </a:p>
          <a:p>
            <a:pPr marL="0" indent="0">
              <a:buNone/>
            </a:pPr>
            <a:r>
              <a:rPr lang="hu-HU" dirty="0" err="1"/>
              <a:t>Qkom</a:t>
            </a:r>
            <a:r>
              <a:rPr lang="hu-HU" dirty="0"/>
              <a:t> Célok:</a:t>
            </a:r>
          </a:p>
          <a:p>
            <a:r>
              <a:rPr lang="hu-HU" dirty="0"/>
              <a:t>Biztonságos legyen</a:t>
            </a:r>
          </a:p>
          <a:p>
            <a:r>
              <a:rPr lang="hu-HU" dirty="0"/>
              <a:t>Gyors legyen</a:t>
            </a:r>
          </a:p>
          <a:p>
            <a:endParaRPr lang="hu-HU" dirty="0"/>
          </a:p>
          <a:p>
            <a:r>
              <a:rPr lang="hu-HU" dirty="0"/>
              <a:t>Éva felfedése -&gt; sok bit &lt;-&gt; nem túl sok, mert lassú</a:t>
            </a:r>
          </a:p>
          <a:p>
            <a:r>
              <a:rPr lang="hu-HU" dirty="0"/>
              <a:t>Először Mennyi a </a:t>
            </a:r>
            <a:r>
              <a:rPr lang="hu-HU" dirty="0" err="1"/>
              <a:t>max</a:t>
            </a:r>
            <a:r>
              <a:rPr lang="hu-HU" dirty="0"/>
              <a:t> ellenőrzés</a:t>
            </a:r>
          </a:p>
          <a:p>
            <a:endParaRPr lang="hu-HU" dirty="0"/>
          </a:p>
        </p:txBody>
      </p:sp>
      <p:sp>
        <p:nvSpPr>
          <p:cNvPr id="4" name="Dia számának helye 3"/>
          <p:cNvSpPr>
            <a:spLocks noGrp="1"/>
          </p:cNvSpPr>
          <p:nvPr>
            <p:ph type="sldNum" sz="quarter" idx="5"/>
          </p:nvPr>
        </p:nvSpPr>
        <p:spPr/>
        <p:txBody>
          <a:bodyPr/>
          <a:lstStyle/>
          <a:p>
            <a:fld id="{2171101F-88C1-4A29-B7B4-F02DCF89E67A}" type="slidenum">
              <a:rPr lang="hu-HU" smtClean="0"/>
              <a:t>16</a:t>
            </a:fld>
            <a:endParaRPr lang="hu-HU"/>
          </a:p>
        </p:txBody>
      </p:sp>
    </p:spTree>
    <p:extLst>
      <p:ext uri="{BB962C8B-B14F-4D97-AF65-F5344CB8AC3E}">
        <p14:creationId xmlns:p14="http://schemas.microsoft.com/office/powerpoint/2010/main" val="32968168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Mennyire van szükség</a:t>
            </a:r>
          </a:p>
          <a:p>
            <a:endParaRPr lang="hu-HU" dirty="0"/>
          </a:p>
          <a:p>
            <a:r>
              <a:rPr lang="hu-HU" dirty="0"/>
              <a:t>mi van 10% zaj -&gt; zaj kitérésnél jóval több bit</a:t>
            </a:r>
          </a:p>
          <a:p>
            <a:r>
              <a:rPr lang="hu-HU" dirty="0"/>
              <a:t>Sok bitet kell ellenőrizni, hogy Éva által okozott hiba jóval nagyobb legyen mint a zaj statisztikus jellege miatti hiba változása</a:t>
            </a:r>
          </a:p>
        </p:txBody>
      </p:sp>
      <p:sp>
        <p:nvSpPr>
          <p:cNvPr id="4" name="Dia számának helye 3"/>
          <p:cNvSpPr>
            <a:spLocks noGrp="1"/>
          </p:cNvSpPr>
          <p:nvPr>
            <p:ph type="sldNum" sz="quarter" idx="5"/>
          </p:nvPr>
        </p:nvSpPr>
        <p:spPr/>
        <p:txBody>
          <a:bodyPr/>
          <a:lstStyle/>
          <a:p>
            <a:fld id="{2171101F-88C1-4A29-B7B4-F02DCF89E67A}" type="slidenum">
              <a:rPr lang="hu-HU" smtClean="0"/>
              <a:t>17</a:t>
            </a:fld>
            <a:endParaRPr lang="hu-HU"/>
          </a:p>
        </p:txBody>
      </p:sp>
    </p:spTree>
    <p:extLst>
      <p:ext uri="{BB962C8B-B14F-4D97-AF65-F5344CB8AC3E}">
        <p14:creationId xmlns:p14="http://schemas.microsoft.com/office/powerpoint/2010/main" val="26502575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Két paraméter melyből kockázat új</a:t>
            </a:r>
          </a:p>
          <a:p>
            <a:endParaRPr lang="hu-HU" dirty="0"/>
          </a:p>
          <a:p>
            <a:r>
              <a:rPr lang="hu-HU" dirty="0"/>
              <a:t>https://player.hu/kult/matrix-zold-kodsorok</a:t>
            </a:r>
          </a:p>
        </p:txBody>
      </p:sp>
      <p:sp>
        <p:nvSpPr>
          <p:cNvPr id="4" name="Dia számának helye 3"/>
          <p:cNvSpPr>
            <a:spLocks noGrp="1"/>
          </p:cNvSpPr>
          <p:nvPr>
            <p:ph type="sldNum" sz="quarter" idx="5"/>
          </p:nvPr>
        </p:nvSpPr>
        <p:spPr/>
        <p:txBody>
          <a:bodyPr/>
          <a:lstStyle/>
          <a:p>
            <a:fld id="{2171101F-88C1-4A29-B7B4-F02DCF89E67A}" type="slidenum">
              <a:rPr lang="hu-HU" smtClean="0"/>
              <a:t>18</a:t>
            </a:fld>
            <a:endParaRPr lang="hu-HU"/>
          </a:p>
        </p:txBody>
      </p:sp>
    </p:spTree>
    <p:extLst>
      <p:ext uri="{BB962C8B-B14F-4D97-AF65-F5344CB8AC3E}">
        <p14:creationId xmlns:p14="http://schemas.microsoft.com/office/powerpoint/2010/main" val="2502859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marL="0" indent="0">
              <a:buNone/>
            </a:pPr>
            <a:r>
              <a:rPr lang="hu-HU" dirty="0"/>
              <a:t>Összegzés milyen lehet annak gyakorlati használata egy nem ideális környezetben</a:t>
            </a:r>
          </a:p>
          <a:p>
            <a:pPr marL="0" indent="0">
              <a:buNone/>
            </a:pPr>
            <a:r>
              <a:rPr lang="hu-HU" dirty="0"/>
              <a:t>Megtettük, végeztünk a kitűzött céljainkkal</a:t>
            </a:r>
          </a:p>
          <a:p>
            <a:pPr marL="0" indent="0">
              <a:buNone/>
            </a:pPr>
            <a:r>
              <a:rPr lang="hu-HU" dirty="0"/>
              <a:t>program</a:t>
            </a:r>
          </a:p>
          <a:p>
            <a:pPr marL="0" indent="0">
              <a:buNone/>
            </a:pPr>
            <a:r>
              <a:rPr lang="hu-HU" dirty="0"/>
              <a:t>Gyakorlati alkalmazás, kiépülő egységeknél segítség</a:t>
            </a:r>
          </a:p>
          <a:p>
            <a:endParaRPr lang="hu-HU" dirty="0"/>
          </a:p>
        </p:txBody>
      </p:sp>
      <p:sp>
        <p:nvSpPr>
          <p:cNvPr id="4" name="Dia számának helye 3"/>
          <p:cNvSpPr>
            <a:spLocks noGrp="1"/>
          </p:cNvSpPr>
          <p:nvPr>
            <p:ph type="sldNum" sz="quarter" idx="5"/>
          </p:nvPr>
        </p:nvSpPr>
        <p:spPr/>
        <p:txBody>
          <a:bodyPr/>
          <a:lstStyle/>
          <a:p>
            <a:fld id="{2171101F-88C1-4A29-B7B4-F02DCF89E67A}" type="slidenum">
              <a:rPr lang="hu-HU" smtClean="0"/>
              <a:t>19</a:t>
            </a:fld>
            <a:endParaRPr lang="hu-HU"/>
          </a:p>
        </p:txBody>
      </p:sp>
    </p:spTree>
    <p:extLst>
      <p:ext uri="{BB962C8B-B14F-4D97-AF65-F5344CB8AC3E}">
        <p14:creationId xmlns:p14="http://schemas.microsoft.com/office/powerpoint/2010/main" val="20825404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2171101F-88C1-4A29-B7B4-F02DCF89E67A}" type="slidenum">
              <a:rPr lang="hu-HU" smtClean="0"/>
              <a:t>20</a:t>
            </a:fld>
            <a:endParaRPr lang="hu-HU"/>
          </a:p>
        </p:txBody>
      </p:sp>
    </p:spTree>
    <p:extLst>
      <p:ext uri="{BB962C8B-B14F-4D97-AF65-F5344CB8AC3E}">
        <p14:creationId xmlns:p14="http://schemas.microsoft.com/office/powerpoint/2010/main" val="2429212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algn="just"/>
            <a:r>
              <a:rPr lang="hu-HU" dirty="0"/>
              <a:t>A titkosítások napjainkban elengedhetetlenek.</a:t>
            </a:r>
          </a:p>
          <a:p>
            <a:pPr algn="just"/>
            <a:r>
              <a:rPr lang="hu-HU" dirty="0"/>
              <a:t>Jelenleg az RSA a használatos, mely feltöréséhez a legjobb számítógép és évmilliókat igényelne.</a:t>
            </a:r>
          </a:p>
          <a:p>
            <a:pPr algn="just"/>
            <a:r>
              <a:rPr lang="hu-HU" dirty="0"/>
              <a:t>Azonban 1994 Peter </a:t>
            </a:r>
            <a:r>
              <a:rPr lang="hu-HU" dirty="0" err="1"/>
              <a:t>Shor</a:t>
            </a:r>
            <a:r>
              <a:rPr lang="hu-HU" dirty="0"/>
              <a:t> kitalált egy algoritmust, amely képes lenne az RSA-t feltörni, ha létezne egy kellően erős kvantum-számítógép.</a:t>
            </a:r>
          </a:p>
          <a:p>
            <a:pPr algn="just"/>
            <a:r>
              <a:rPr lang="hu-HU" dirty="0"/>
              <a:t>Jelenleg ilyen kvantum-számítógép még nem létezik…</a:t>
            </a:r>
          </a:p>
          <a:p>
            <a:pPr algn="just"/>
            <a:r>
              <a:rPr lang="hu-HU" dirty="0"/>
              <a:t>Azonban a kvantummechanika törvényein alapulva 1992-ben kitaláltak egy olyan titkosítást, amely semmilyen géppel nem törhető fel: BB92 protokoll.</a:t>
            </a:r>
          </a:p>
          <a:p>
            <a:pPr algn="just"/>
            <a:r>
              <a:rPr lang="hu-HU" dirty="0"/>
              <a:t>Mi ezzel, a természeti törvények által védett titkosítási eljárással foglalkoztunk.</a:t>
            </a:r>
          </a:p>
          <a:p>
            <a:pPr algn="just"/>
            <a:r>
              <a:rPr lang="hu-HU" b="1" dirty="0">
                <a:solidFill>
                  <a:srgbClr val="FF0000"/>
                </a:solidFill>
              </a:rPr>
              <a:t>Hogyan jutottunk el ide?</a:t>
            </a:r>
            <a:endParaRPr lang="hu-HU" dirty="0"/>
          </a:p>
        </p:txBody>
      </p:sp>
      <p:sp>
        <p:nvSpPr>
          <p:cNvPr id="4" name="Dia számának helye 3"/>
          <p:cNvSpPr>
            <a:spLocks noGrp="1"/>
          </p:cNvSpPr>
          <p:nvPr>
            <p:ph type="sldNum" sz="quarter" idx="5"/>
          </p:nvPr>
        </p:nvSpPr>
        <p:spPr/>
        <p:txBody>
          <a:bodyPr/>
          <a:lstStyle/>
          <a:p>
            <a:fld id="{2171101F-88C1-4A29-B7B4-F02DCF89E67A}" type="slidenum">
              <a:rPr lang="hu-HU" smtClean="0"/>
              <a:t>2</a:t>
            </a:fld>
            <a:endParaRPr lang="hu-HU" dirty="0"/>
          </a:p>
        </p:txBody>
      </p:sp>
    </p:spTree>
    <p:extLst>
      <p:ext uri="{BB962C8B-B14F-4D97-AF65-F5344CB8AC3E}">
        <p14:creationId xmlns:p14="http://schemas.microsoft.com/office/powerpoint/2010/main" val="692587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lvl="2"/>
            <a:r>
              <a:rPr lang="hu-HU" sz="1200" dirty="0">
                <a:latin typeface="Times New Roman" panose="02020603050405020304" pitchFamily="18" charset="0"/>
                <a:cs typeface="Times New Roman" panose="02020603050405020304" pitchFamily="18" charset="0"/>
              </a:rPr>
              <a:t>Teljesen új szimuláció írása</a:t>
            </a:r>
          </a:p>
          <a:p>
            <a:pPr lvl="2"/>
            <a:r>
              <a:rPr lang="hu-HU" sz="1200" dirty="0">
                <a:latin typeface="Times New Roman" panose="02020603050405020304" pitchFamily="18" charset="0"/>
                <a:cs typeface="Times New Roman" panose="02020603050405020304" pitchFamily="18" charset="0"/>
              </a:rPr>
              <a:t>Következtetések levonása, tapasztalatok levonása</a:t>
            </a:r>
          </a:p>
          <a:p>
            <a:pPr lvl="2"/>
            <a:r>
              <a:rPr lang="hu-HU" sz="1200" dirty="0">
                <a:latin typeface="Times New Roman" panose="02020603050405020304" pitchFamily="18" charset="0"/>
                <a:cs typeface="Times New Roman" panose="02020603050405020304" pitchFamily="18" charset="0"/>
              </a:rPr>
              <a:t>Egyedi programkód, a hatékony kommunikációért</a:t>
            </a:r>
          </a:p>
          <a:p>
            <a:pPr lvl="2"/>
            <a:r>
              <a:rPr lang="hu-HU" sz="1200" dirty="0">
                <a:latin typeface="Times New Roman" panose="02020603050405020304" pitchFamily="18" charset="0"/>
                <a:cs typeface="Times New Roman" panose="02020603050405020304" pitchFamily="18" charset="0"/>
              </a:rPr>
              <a:t>Grafikus, felhasználóbarát felület létrehozása</a:t>
            </a:r>
          </a:p>
        </p:txBody>
      </p:sp>
      <p:sp>
        <p:nvSpPr>
          <p:cNvPr id="4" name="Dia számának helye 3"/>
          <p:cNvSpPr>
            <a:spLocks noGrp="1"/>
          </p:cNvSpPr>
          <p:nvPr>
            <p:ph type="sldNum" sz="quarter" idx="5"/>
          </p:nvPr>
        </p:nvSpPr>
        <p:spPr/>
        <p:txBody>
          <a:bodyPr/>
          <a:lstStyle/>
          <a:p>
            <a:fld id="{2171101F-88C1-4A29-B7B4-F02DCF89E67A}" type="slidenum">
              <a:rPr lang="hu-HU" smtClean="0"/>
              <a:t>21</a:t>
            </a:fld>
            <a:endParaRPr lang="hu-HU" dirty="0"/>
          </a:p>
        </p:txBody>
      </p:sp>
    </p:spTree>
    <p:extLst>
      <p:ext uri="{BB962C8B-B14F-4D97-AF65-F5344CB8AC3E}">
        <p14:creationId xmlns:p14="http://schemas.microsoft.com/office/powerpoint/2010/main" val="29176629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lvl="2"/>
            <a:r>
              <a:rPr lang="hu-HU" sz="1200" dirty="0">
                <a:latin typeface="Times New Roman" panose="02020603050405020304" pitchFamily="18" charset="0"/>
                <a:cs typeface="Times New Roman" panose="02020603050405020304" pitchFamily="18" charset="0"/>
              </a:rPr>
              <a:t>Teljesen új szimuláció írása</a:t>
            </a:r>
          </a:p>
          <a:p>
            <a:pPr lvl="2"/>
            <a:r>
              <a:rPr lang="hu-HU" sz="1200" dirty="0">
                <a:latin typeface="Times New Roman" panose="02020603050405020304" pitchFamily="18" charset="0"/>
                <a:cs typeface="Times New Roman" panose="02020603050405020304" pitchFamily="18" charset="0"/>
              </a:rPr>
              <a:t>Következtetések levonása, tapasztalatok levonása</a:t>
            </a:r>
          </a:p>
          <a:p>
            <a:pPr lvl="2"/>
            <a:r>
              <a:rPr lang="hu-HU" sz="1200" dirty="0">
                <a:latin typeface="Times New Roman" panose="02020603050405020304" pitchFamily="18" charset="0"/>
                <a:cs typeface="Times New Roman" panose="02020603050405020304" pitchFamily="18" charset="0"/>
              </a:rPr>
              <a:t>Egyedi programkód, a hatékony kommunikációért</a:t>
            </a:r>
          </a:p>
          <a:p>
            <a:pPr lvl="2"/>
            <a:r>
              <a:rPr lang="hu-HU" sz="1200" dirty="0">
                <a:latin typeface="Times New Roman" panose="02020603050405020304" pitchFamily="18" charset="0"/>
                <a:cs typeface="Times New Roman" panose="02020603050405020304" pitchFamily="18" charset="0"/>
              </a:rPr>
              <a:t>Grafikus, felhasználóbarát felület létrehozása</a:t>
            </a:r>
          </a:p>
        </p:txBody>
      </p:sp>
      <p:sp>
        <p:nvSpPr>
          <p:cNvPr id="4" name="Dia számának helye 3"/>
          <p:cNvSpPr>
            <a:spLocks noGrp="1"/>
          </p:cNvSpPr>
          <p:nvPr>
            <p:ph type="sldNum" sz="quarter" idx="5"/>
          </p:nvPr>
        </p:nvSpPr>
        <p:spPr/>
        <p:txBody>
          <a:bodyPr/>
          <a:lstStyle/>
          <a:p>
            <a:fld id="{2171101F-88C1-4A29-B7B4-F02DCF89E67A}" type="slidenum">
              <a:rPr lang="hu-HU" smtClean="0"/>
              <a:t>22</a:t>
            </a:fld>
            <a:endParaRPr lang="hu-HU" dirty="0"/>
          </a:p>
        </p:txBody>
      </p:sp>
    </p:spTree>
    <p:extLst>
      <p:ext uri="{BB962C8B-B14F-4D97-AF65-F5344CB8AC3E}">
        <p14:creationId xmlns:p14="http://schemas.microsoft.com/office/powerpoint/2010/main" val="29940139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200">
                <a:latin typeface="Times New Roman" panose="02020603050405020304" pitchFamily="18" charset="0"/>
                <a:cs typeface="Times New Roman" panose="02020603050405020304" pitchFamily="18" charset="0"/>
              </a:rPr>
              <a:t>Köszönjük továbbá:</a:t>
            </a:r>
          </a:p>
          <a:p>
            <a:pPr marL="0" marR="0" lvl="0" indent="0" algn="l" defTabSz="914400" rtl="0" eaLnBrk="1" fontAlgn="auto" latinLnBrk="0" hangingPunct="1">
              <a:lnSpc>
                <a:spcPct val="100000"/>
              </a:lnSpc>
              <a:spcBef>
                <a:spcPts val="0"/>
              </a:spcBef>
              <a:spcAft>
                <a:spcPts val="0"/>
              </a:spcAft>
              <a:buClrTx/>
              <a:buSzTx/>
              <a:buFontTx/>
              <a:buNone/>
              <a:tabLst/>
              <a:defRPr/>
            </a:pPr>
            <a:r>
              <a:rPr lang="hu-HU" sz="1200">
                <a:latin typeface="Times New Roman" panose="02020603050405020304" pitchFamily="18" charset="0"/>
                <a:cs typeface="Times New Roman" panose="02020603050405020304" pitchFamily="18" charset="0"/>
              </a:rPr>
              <a:t>Dr. Imre Sándornak és Tóth Kristófnak a közreműködést;</a:t>
            </a:r>
            <a:endParaRPr lang="hu-HU" sz="160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hu-HU" sz="1200">
                <a:latin typeface="Times New Roman" panose="02020603050405020304" pitchFamily="18" charset="0"/>
                <a:cs typeface="Times New Roman" panose="02020603050405020304" pitchFamily="18" charset="0"/>
              </a:rPr>
              <a:t>Borbély Boglárkának Éva illusztrációját;</a:t>
            </a:r>
          </a:p>
          <a:p>
            <a:pPr marL="0" marR="0" lvl="0" indent="0" algn="l" defTabSz="914400" rtl="0" eaLnBrk="1" fontAlgn="auto" latinLnBrk="0" hangingPunct="1">
              <a:lnSpc>
                <a:spcPct val="100000"/>
              </a:lnSpc>
              <a:spcBef>
                <a:spcPts val="0"/>
              </a:spcBef>
              <a:spcAft>
                <a:spcPts val="0"/>
              </a:spcAft>
              <a:buClrTx/>
              <a:buSzTx/>
              <a:buFontTx/>
              <a:buNone/>
              <a:tabLst/>
              <a:defRPr/>
            </a:pPr>
            <a:r>
              <a:rPr lang="hu-HU" sz="1200">
                <a:latin typeface="Times New Roman" panose="02020603050405020304" pitchFamily="18" charset="0"/>
                <a:cs typeface="Times New Roman" panose="02020603050405020304" pitchFamily="18" charset="0"/>
              </a:rPr>
              <a:t>Csaplár Izabella és Németh Laura tanácsait, javaslatait!</a:t>
            </a:r>
          </a:p>
          <a:p>
            <a:endParaRPr lang="hu-HU" dirty="0"/>
          </a:p>
        </p:txBody>
      </p:sp>
      <p:sp>
        <p:nvSpPr>
          <p:cNvPr id="4" name="Dia számának helye 3"/>
          <p:cNvSpPr>
            <a:spLocks noGrp="1"/>
          </p:cNvSpPr>
          <p:nvPr>
            <p:ph type="sldNum" sz="quarter" idx="5"/>
          </p:nvPr>
        </p:nvSpPr>
        <p:spPr/>
        <p:txBody>
          <a:bodyPr/>
          <a:lstStyle/>
          <a:p>
            <a:fld id="{2171101F-88C1-4A29-B7B4-F02DCF89E67A}" type="slidenum">
              <a:rPr lang="hu-HU" smtClean="0"/>
              <a:t>23</a:t>
            </a:fld>
            <a:endParaRPr lang="hu-HU"/>
          </a:p>
        </p:txBody>
      </p:sp>
    </p:spTree>
    <p:extLst>
      <p:ext uri="{BB962C8B-B14F-4D97-AF65-F5344CB8AC3E}">
        <p14:creationId xmlns:p14="http://schemas.microsoft.com/office/powerpoint/2010/main" val="448087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Anna tömbjének feltöltése</a:t>
            </a:r>
          </a:p>
          <a:p>
            <a:r>
              <a:rPr lang="hu-HU" dirty="0"/>
              <a:t>Béla, Éva mérése</a:t>
            </a:r>
          </a:p>
          <a:p>
            <a:r>
              <a:rPr lang="hu-HU" dirty="0"/>
              <a:t>Éva, Zaj valószínűsége</a:t>
            </a:r>
          </a:p>
          <a:p>
            <a:r>
              <a:rPr lang="hu-HU" dirty="0"/>
              <a:t>Nézzük meg következtetések</a:t>
            </a:r>
          </a:p>
        </p:txBody>
      </p:sp>
      <p:sp>
        <p:nvSpPr>
          <p:cNvPr id="4" name="Dia számának helye 3"/>
          <p:cNvSpPr>
            <a:spLocks noGrp="1"/>
          </p:cNvSpPr>
          <p:nvPr>
            <p:ph type="sldNum" sz="quarter" idx="5"/>
          </p:nvPr>
        </p:nvSpPr>
        <p:spPr/>
        <p:txBody>
          <a:bodyPr/>
          <a:lstStyle/>
          <a:p>
            <a:fld id="{2171101F-88C1-4A29-B7B4-F02DCF89E67A}" type="slidenum">
              <a:rPr lang="hu-HU" smtClean="0"/>
              <a:t>24</a:t>
            </a:fld>
            <a:endParaRPr lang="hu-HU"/>
          </a:p>
        </p:txBody>
      </p:sp>
    </p:spTree>
    <p:extLst>
      <p:ext uri="{BB962C8B-B14F-4D97-AF65-F5344CB8AC3E}">
        <p14:creationId xmlns:p14="http://schemas.microsoft.com/office/powerpoint/2010/main" val="7690537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a:t>Ellenőrzés kell mert lehallgathatták</a:t>
            </a:r>
          </a:p>
          <a:p>
            <a:pPr marL="0" marR="0" lvl="0" indent="0" algn="l" defTabSz="914400" rtl="0" eaLnBrk="1" fontAlgn="auto" latinLnBrk="0" hangingPunct="1">
              <a:lnSpc>
                <a:spcPct val="100000"/>
              </a:lnSpc>
              <a:spcBef>
                <a:spcPts val="0"/>
              </a:spcBef>
              <a:spcAft>
                <a:spcPts val="0"/>
              </a:spcAft>
              <a:buClrTx/>
              <a:buSzTx/>
              <a:buFontTx/>
              <a:buNone/>
              <a:tabLst/>
              <a:defRPr/>
            </a:pPr>
            <a:r>
              <a:rPr lang="hu-HU" dirty="0"/>
              <a:t>100 bitet akarunk ellenőrizni és elég hosszú a kulcs</a:t>
            </a:r>
          </a:p>
          <a:p>
            <a:pPr marL="0" marR="0" lvl="0" indent="0" algn="l" defTabSz="914400" rtl="0" eaLnBrk="1" fontAlgn="auto" latinLnBrk="0" hangingPunct="1">
              <a:lnSpc>
                <a:spcPct val="100000"/>
              </a:lnSpc>
              <a:spcBef>
                <a:spcPts val="0"/>
              </a:spcBef>
              <a:spcAft>
                <a:spcPts val="0"/>
              </a:spcAft>
              <a:buClrTx/>
              <a:buSzTx/>
              <a:buFontTx/>
              <a:buNone/>
              <a:tabLst/>
              <a:defRPr/>
            </a:pPr>
            <a:r>
              <a:rPr lang="hu-HU" dirty="0"/>
              <a:t>-----Hiba aránya nem változik</a:t>
            </a:r>
          </a:p>
          <a:p>
            <a:pPr marL="0" marR="0" lvl="0" indent="0" algn="l" defTabSz="914400" rtl="0" eaLnBrk="1" fontAlgn="auto" latinLnBrk="0" hangingPunct="1">
              <a:lnSpc>
                <a:spcPct val="100000"/>
              </a:lnSpc>
              <a:spcBef>
                <a:spcPts val="0"/>
              </a:spcBef>
              <a:spcAft>
                <a:spcPts val="0"/>
              </a:spcAft>
              <a:buClrTx/>
              <a:buSzTx/>
              <a:buFontTx/>
              <a:buNone/>
              <a:tabLst/>
              <a:defRPr/>
            </a:pPr>
            <a:endParaRPr lang="hu-HU"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hu-HU" dirty="0"/>
          </a:p>
        </p:txBody>
      </p:sp>
      <p:sp>
        <p:nvSpPr>
          <p:cNvPr id="4" name="Dia számának helye 3"/>
          <p:cNvSpPr>
            <a:spLocks noGrp="1"/>
          </p:cNvSpPr>
          <p:nvPr>
            <p:ph type="sldNum" sz="quarter" idx="5"/>
          </p:nvPr>
        </p:nvSpPr>
        <p:spPr/>
        <p:txBody>
          <a:bodyPr/>
          <a:lstStyle/>
          <a:p>
            <a:fld id="{2171101F-88C1-4A29-B7B4-F02DCF89E67A}" type="slidenum">
              <a:rPr lang="hu-HU" smtClean="0"/>
              <a:t>25</a:t>
            </a:fld>
            <a:endParaRPr lang="hu-HU"/>
          </a:p>
        </p:txBody>
      </p:sp>
    </p:spTree>
    <p:extLst>
      <p:ext uri="{BB962C8B-B14F-4D97-AF65-F5344CB8AC3E}">
        <p14:creationId xmlns:p14="http://schemas.microsoft.com/office/powerpoint/2010/main" val="34692212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marL="0" indent="0">
              <a:buNone/>
            </a:pPr>
            <a:r>
              <a:rPr lang="hu-HU" dirty="0" err="1"/>
              <a:t>Qkom</a:t>
            </a:r>
            <a:r>
              <a:rPr lang="hu-HU" dirty="0"/>
              <a:t> Célok:</a:t>
            </a:r>
          </a:p>
          <a:p>
            <a:r>
              <a:rPr lang="hu-HU" dirty="0"/>
              <a:t>Biztonságos legyen</a:t>
            </a:r>
          </a:p>
          <a:p>
            <a:r>
              <a:rPr lang="hu-HU" dirty="0"/>
              <a:t>Gyors legyen</a:t>
            </a:r>
          </a:p>
          <a:p>
            <a:endParaRPr lang="hu-HU" dirty="0"/>
          </a:p>
          <a:p>
            <a:r>
              <a:rPr lang="hu-HU" dirty="0"/>
              <a:t>Először nézzünk zaj nélküli eseteket</a:t>
            </a:r>
          </a:p>
          <a:p>
            <a:r>
              <a:rPr lang="hu-HU" dirty="0"/>
              <a:t>Mennyi a </a:t>
            </a:r>
            <a:r>
              <a:rPr lang="hu-HU" dirty="0" err="1"/>
              <a:t>max</a:t>
            </a:r>
            <a:r>
              <a:rPr lang="hu-HU" dirty="0"/>
              <a:t> ellenőrzés</a:t>
            </a:r>
          </a:p>
          <a:p>
            <a:r>
              <a:rPr lang="hu-HU" dirty="0"/>
              <a:t>Mennyire van szükség</a:t>
            </a:r>
          </a:p>
          <a:p>
            <a:endParaRPr lang="hu-HU" dirty="0"/>
          </a:p>
          <a:p>
            <a:r>
              <a:rPr lang="hu-HU" dirty="0"/>
              <a:t>mi van 10% zaj -&gt; zaj kitérésnél jóval több bit</a:t>
            </a:r>
          </a:p>
          <a:p>
            <a:r>
              <a:rPr lang="hu-HU" dirty="0"/>
              <a:t>Sok bitet kell ellenőrizni, hogy Éva által okozott hiba jóval nagyobb legyen mint a zaj statisztikus jellege miatti hiba változása</a:t>
            </a:r>
          </a:p>
          <a:p>
            <a:endParaRPr lang="hu-HU" dirty="0"/>
          </a:p>
        </p:txBody>
      </p:sp>
      <p:sp>
        <p:nvSpPr>
          <p:cNvPr id="4" name="Dia számának helye 3"/>
          <p:cNvSpPr>
            <a:spLocks noGrp="1"/>
          </p:cNvSpPr>
          <p:nvPr>
            <p:ph type="sldNum" sz="quarter" idx="5"/>
          </p:nvPr>
        </p:nvSpPr>
        <p:spPr/>
        <p:txBody>
          <a:bodyPr/>
          <a:lstStyle/>
          <a:p>
            <a:fld id="{2171101F-88C1-4A29-B7B4-F02DCF89E67A}" type="slidenum">
              <a:rPr lang="hu-HU" smtClean="0"/>
              <a:t>26</a:t>
            </a:fld>
            <a:endParaRPr lang="hu-HU"/>
          </a:p>
        </p:txBody>
      </p:sp>
    </p:spTree>
    <p:extLst>
      <p:ext uri="{BB962C8B-B14F-4D97-AF65-F5344CB8AC3E}">
        <p14:creationId xmlns:p14="http://schemas.microsoft.com/office/powerpoint/2010/main" val="7842939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200">
                <a:latin typeface="Times New Roman" panose="02020603050405020304" pitchFamily="18" charset="0"/>
                <a:cs typeface="Times New Roman" panose="02020603050405020304" pitchFamily="18" charset="0"/>
              </a:rPr>
              <a:t>Köszönjük továbbá:</a:t>
            </a:r>
          </a:p>
          <a:p>
            <a:pPr marL="0" marR="0" lvl="0" indent="0" algn="l" defTabSz="914400" rtl="0" eaLnBrk="1" fontAlgn="auto" latinLnBrk="0" hangingPunct="1">
              <a:lnSpc>
                <a:spcPct val="100000"/>
              </a:lnSpc>
              <a:spcBef>
                <a:spcPts val="0"/>
              </a:spcBef>
              <a:spcAft>
                <a:spcPts val="0"/>
              </a:spcAft>
              <a:buClrTx/>
              <a:buSzTx/>
              <a:buFontTx/>
              <a:buNone/>
              <a:tabLst/>
              <a:defRPr/>
            </a:pPr>
            <a:r>
              <a:rPr lang="hu-HU" sz="1200">
                <a:latin typeface="Times New Roman" panose="02020603050405020304" pitchFamily="18" charset="0"/>
                <a:cs typeface="Times New Roman" panose="02020603050405020304" pitchFamily="18" charset="0"/>
              </a:rPr>
              <a:t>Dr. Imre Sándornak és Tóth Kristófnak a közreműködést;</a:t>
            </a:r>
            <a:endParaRPr lang="hu-HU" sz="160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hu-HU" sz="1200">
                <a:latin typeface="Times New Roman" panose="02020603050405020304" pitchFamily="18" charset="0"/>
                <a:cs typeface="Times New Roman" panose="02020603050405020304" pitchFamily="18" charset="0"/>
              </a:rPr>
              <a:t>Borbély Boglárkának Éva illusztrációját;</a:t>
            </a:r>
          </a:p>
          <a:p>
            <a:pPr marL="0" marR="0" lvl="0" indent="0" algn="l" defTabSz="914400" rtl="0" eaLnBrk="1" fontAlgn="auto" latinLnBrk="0" hangingPunct="1">
              <a:lnSpc>
                <a:spcPct val="100000"/>
              </a:lnSpc>
              <a:spcBef>
                <a:spcPts val="0"/>
              </a:spcBef>
              <a:spcAft>
                <a:spcPts val="0"/>
              </a:spcAft>
              <a:buClrTx/>
              <a:buSzTx/>
              <a:buFontTx/>
              <a:buNone/>
              <a:tabLst/>
              <a:defRPr/>
            </a:pPr>
            <a:r>
              <a:rPr lang="hu-HU" sz="1200">
                <a:latin typeface="Times New Roman" panose="02020603050405020304" pitchFamily="18" charset="0"/>
                <a:cs typeface="Times New Roman" panose="02020603050405020304" pitchFamily="18" charset="0"/>
              </a:rPr>
              <a:t>Csaplár Izabella és Németh Laura tanácsait, javaslatait!</a:t>
            </a:r>
          </a:p>
          <a:p>
            <a:endParaRPr lang="hu-HU" dirty="0"/>
          </a:p>
        </p:txBody>
      </p:sp>
      <p:sp>
        <p:nvSpPr>
          <p:cNvPr id="4" name="Dia számának helye 3"/>
          <p:cNvSpPr>
            <a:spLocks noGrp="1"/>
          </p:cNvSpPr>
          <p:nvPr>
            <p:ph type="sldNum" sz="quarter" idx="5"/>
          </p:nvPr>
        </p:nvSpPr>
        <p:spPr/>
        <p:txBody>
          <a:bodyPr/>
          <a:lstStyle/>
          <a:p>
            <a:fld id="{2171101F-88C1-4A29-B7B4-F02DCF89E67A}" type="slidenum">
              <a:rPr lang="hu-HU" smtClean="0"/>
              <a:t>27</a:t>
            </a:fld>
            <a:endParaRPr lang="hu-HU"/>
          </a:p>
        </p:txBody>
      </p:sp>
    </p:spTree>
    <p:extLst>
      <p:ext uri="{BB962C8B-B14F-4D97-AF65-F5344CB8AC3E}">
        <p14:creationId xmlns:p14="http://schemas.microsoft.com/office/powerpoint/2010/main" val="44808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marL="0" indent="0">
              <a:buNone/>
            </a:pPr>
            <a:r>
              <a:rPr lang="hu-HU"/>
              <a:t>Programkódnál célkitűzés: megfelelő emulátor</a:t>
            </a:r>
            <a:endParaRPr lang="hu-HU" dirty="0"/>
          </a:p>
        </p:txBody>
      </p:sp>
      <p:sp>
        <p:nvSpPr>
          <p:cNvPr id="4" name="Dia számának helye 3"/>
          <p:cNvSpPr>
            <a:spLocks noGrp="1"/>
          </p:cNvSpPr>
          <p:nvPr>
            <p:ph type="sldNum" sz="quarter" idx="5"/>
          </p:nvPr>
        </p:nvSpPr>
        <p:spPr/>
        <p:txBody>
          <a:bodyPr/>
          <a:lstStyle/>
          <a:p>
            <a:fld id="{2171101F-88C1-4A29-B7B4-F02DCF89E67A}" type="slidenum">
              <a:rPr lang="hu-HU" smtClean="0"/>
              <a:t>3</a:t>
            </a:fld>
            <a:endParaRPr lang="hu-HU" dirty="0"/>
          </a:p>
        </p:txBody>
      </p:sp>
    </p:spTree>
    <p:extLst>
      <p:ext uri="{BB962C8B-B14F-4D97-AF65-F5344CB8AC3E}">
        <p14:creationId xmlns:p14="http://schemas.microsoft.com/office/powerpoint/2010/main" val="4223373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 mikrovilág eseményei valószínűségi alapúak.</a:t>
            </a:r>
          </a:p>
          <a:p>
            <a:r>
              <a:rPr lang="hu-HU" dirty="0"/>
              <a:t>A valószínűségi törvény bizonyításáért járt 2022-ben a Nobel-díj.</a:t>
            </a:r>
          </a:p>
          <a:p>
            <a:endParaRPr lang="hu-HU" dirty="0"/>
          </a:p>
          <a:p>
            <a:pPr marL="228600" indent="-228600">
              <a:buAutoNum type="arabicPeriod"/>
            </a:pPr>
            <a:r>
              <a:rPr lang="hu-HU" dirty="0"/>
              <a:t>kép: https://upload.wikimedia.org/wikipedia/commons/e/ee/Albert_Einstein_1947_%28Remini_enhanced%29.jpg</a:t>
            </a:r>
          </a:p>
          <a:p>
            <a:pPr marL="228600" indent="-228600">
              <a:buAutoNum type="arabicPeriod"/>
            </a:pPr>
            <a:r>
              <a:rPr lang="hu-HU" dirty="0"/>
              <a:t>Kép: https://www.hippopx.com/hu/dice-hand-game-role-playing-game-board-game-playing-player-416237</a:t>
            </a:r>
          </a:p>
          <a:p>
            <a:pPr marL="228600" indent="-228600">
              <a:buAutoNum type="arabicPeriod"/>
            </a:pPr>
            <a:r>
              <a:rPr lang="hu-HU" dirty="0"/>
              <a:t>A felsorolásnál válaszunk egy féle jelölést, én most a kocka helyett ide is kört tettem.</a:t>
            </a:r>
          </a:p>
          <a:p>
            <a:pPr marL="228600" indent="-228600">
              <a:buAutoNum type="arabicPeriod"/>
            </a:pPr>
            <a:r>
              <a:rPr lang="hu-HU" dirty="0"/>
              <a:t>Nobel díj kép: https://www.vg.hu/kozelet/2022/10/harman-kaptak-iden-a-fizikai-nobel-dijat</a:t>
            </a:r>
          </a:p>
        </p:txBody>
      </p:sp>
      <p:sp>
        <p:nvSpPr>
          <p:cNvPr id="4" name="Dia számának helye 3"/>
          <p:cNvSpPr>
            <a:spLocks noGrp="1"/>
          </p:cNvSpPr>
          <p:nvPr>
            <p:ph type="sldNum" sz="quarter" idx="5"/>
          </p:nvPr>
        </p:nvSpPr>
        <p:spPr/>
        <p:txBody>
          <a:bodyPr/>
          <a:lstStyle/>
          <a:p>
            <a:fld id="{2171101F-88C1-4A29-B7B4-F02DCF89E67A}" type="slidenum">
              <a:rPr lang="hu-HU" smtClean="0"/>
              <a:t>4</a:t>
            </a:fld>
            <a:endParaRPr lang="hu-HU" dirty="0"/>
          </a:p>
        </p:txBody>
      </p:sp>
    </p:spTree>
    <p:extLst>
      <p:ext uri="{BB962C8B-B14F-4D97-AF65-F5344CB8AC3E}">
        <p14:creationId xmlns:p14="http://schemas.microsoft.com/office/powerpoint/2010/main" val="692587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marL="0" indent="0">
              <a:buNone/>
            </a:pPr>
            <a:r>
              <a:rPr lang="hu-HU" dirty="0"/>
              <a:t>No-</a:t>
            </a:r>
            <a:r>
              <a:rPr lang="hu-HU" dirty="0" err="1"/>
              <a:t>cloning</a:t>
            </a:r>
            <a:r>
              <a:rPr lang="hu-HU" dirty="0"/>
              <a:t> </a:t>
            </a:r>
            <a:r>
              <a:rPr lang="hu-HU" dirty="0" err="1"/>
              <a:t>theorem</a:t>
            </a:r>
            <a:r>
              <a:rPr lang="hu-HU" dirty="0"/>
              <a:t>, </a:t>
            </a:r>
            <a:r>
              <a:rPr lang="hu-HU" dirty="0" err="1"/>
              <a:t>másolhatatlanság</a:t>
            </a:r>
            <a:endParaRPr lang="hu-HU" dirty="0"/>
          </a:p>
          <a:p>
            <a:pPr marL="0" indent="0">
              <a:buNone/>
            </a:pPr>
            <a:r>
              <a:rPr lang="hu-HU" dirty="0"/>
              <a:t>Valószínűség</a:t>
            </a:r>
          </a:p>
          <a:p>
            <a:pPr marL="228600" indent="-228600">
              <a:buAutoNum type="arabicPeriod"/>
            </a:pPr>
            <a:r>
              <a:rPr lang="hu-HU" dirty="0"/>
              <a:t>kép: https://upload.wikimedia.org/wikipedia/commons/e/ee/Albert_Einstein_1947_%28Remini_enhanced%29.jpg</a:t>
            </a:r>
          </a:p>
          <a:p>
            <a:pPr marL="228600" indent="-228600">
              <a:buAutoNum type="arabicPeriod"/>
            </a:pPr>
            <a:r>
              <a:rPr lang="hu-HU" dirty="0"/>
              <a:t>Kép: https://www.hippopx.com/hu/dice-hand-game-role-playing-game-board-game-playing-player-416237</a:t>
            </a:r>
          </a:p>
          <a:p>
            <a:pPr marL="228600" indent="-228600">
              <a:buAutoNum type="arabicPeriod"/>
            </a:pPr>
            <a:r>
              <a:rPr lang="hu-HU" dirty="0"/>
              <a:t>A felsorolásnál válaszunk egy féle jelölést, én most a kocka helyett ide is kört tettem.</a:t>
            </a:r>
          </a:p>
        </p:txBody>
      </p:sp>
      <p:sp>
        <p:nvSpPr>
          <p:cNvPr id="4" name="Dia számának helye 3"/>
          <p:cNvSpPr>
            <a:spLocks noGrp="1"/>
          </p:cNvSpPr>
          <p:nvPr>
            <p:ph type="sldNum" sz="quarter" idx="5"/>
          </p:nvPr>
        </p:nvSpPr>
        <p:spPr/>
        <p:txBody>
          <a:bodyPr/>
          <a:lstStyle/>
          <a:p>
            <a:fld id="{2171101F-88C1-4A29-B7B4-F02DCF89E67A}" type="slidenum">
              <a:rPr lang="hu-HU" smtClean="0"/>
              <a:t>5</a:t>
            </a:fld>
            <a:endParaRPr lang="hu-HU" dirty="0"/>
          </a:p>
        </p:txBody>
      </p:sp>
    </p:spTree>
    <p:extLst>
      <p:ext uri="{BB962C8B-B14F-4D97-AF65-F5344CB8AC3E}">
        <p14:creationId xmlns:p14="http://schemas.microsoft.com/office/powerpoint/2010/main" val="57542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marL="228600" indent="0">
              <a:buFont typeface="Arial" panose="020B0604020202020204" pitchFamily="34" charset="0"/>
              <a:buNone/>
            </a:pPr>
            <a:endParaRPr lang="hu-HU" sz="2400">
              <a:solidFill>
                <a:schemeClr val="bg1"/>
              </a:solidFill>
              <a:latin typeface="Times New Roman" panose="02020603050405020304" pitchFamily="18" charset="0"/>
              <a:cs typeface="Times New Roman" panose="02020603050405020304" pitchFamily="18" charset="0"/>
            </a:endParaRPr>
          </a:p>
        </p:txBody>
      </p:sp>
      <p:sp>
        <p:nvSpPr>
          <p:cNvPr id="4" name="Dia számának helye 3"/>
          <p:cNvSpPr>
            <a:spLocks noGrp="1"/>
          </p:cNvSpPr>
          <p:nvPr>
            <p:ph type="sldNum" sz="quarter" idx="5"/>
          </p:nvPr>
        </p:nvSpPr>
        <p:spPr/>
        <p:txBody>
          <a:bodyPr/>
          <a:lstStyle/>
          <a:p>
            <a:fld id="{2171101F-88C1-4A29-B7B4-F02DCF89E67A}" type="slidenum">
              <a:rPr lang="hu-HU" smtClean="0"/>
              <a:t>6</a:t>
            </a:fld>
            <a:endParaRPr lang="hu-HU"/>
          </a:p>
        </p:txBody>
      </p:sp>
    </p:spTree>
    <p:extLst>
      <p:ext uri="{BB962C8B-B14F-4D97-AF65-F5344CB8AC3E}">
        <p14:creationId xmlns:p14="http://schemas.microsoft.com/office/powerpoint/2010/main" val="3848033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marL="228600" indent="0">
              <a:buFont typeface="Arial" panose="020B0604020202020204" pitchFamily="34" charset="0"/>
              <a:buNone/>
            </a:pPr>
            <a:endParaRPr lang="hu-HU" sz="2400">
              <a:solidFill>
                <a:schemeClr val="bg1"/>
              </a:solidFill>
              <a:latin typeface="Times New Roman" panose="02020603050405020304" pitchFamily="18" charset="0"/>
              <a:cs typeface="Times New Roman" panose="02020603050405020304" pitchFamily="18" charset="0"/>
            </a:endParaRPr>
          </a:p>
        </p:txBody>
      </p:sp>
      <p:sp>
        <p:nvSpPr>
          <p:cNvPr id="4" name="Dia számának helye 3"/>
          <p:cNvSpPr>
            <a:spLocks noGrp="1"/>
          </p:cNvSpPr>
          <p:nvPr>
            <p:ph type="sldNum" sz="quarter" idx="5"/>
          </p:nvPr>
        </p:nvSpPr>
        <p:spPr/>
        <p:txBody>
          <a:bodyPr/>
          <a:lstStyle/>
          <a:p>
            <a:fld id="{2171101F-88C1-4A29-B7B4-F02DCF89E67A}" type="slidenum">
              <a:rPr lang="hu-HU" smtClean="0"/>
              <a:t>7</a:t>
            </a:fld>
            <a:endParaRPr lang="hu-HU"/>
          </a:p>
        </p:txBody>
      </p:sp>
    </p:spTree>
    <p:extLst>
      <p:ext uri="{BB962C8B-B14F-4D97-AF65-F5344CB8AC3E}">
        <p14:creationId xmlns:p14="http://schemas.microsoft.com/office/powerpoint/2010/main" val="2863537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B92 protokoll</a:t>
            </a:r>
            <a:r>
              <a:rPr lang="hu-HU">
                <a:sym typeface="Wingdings" panose="05000000000000000000" pitchFamily="2" charset="2"/>
              </a:rPr>
              <a:t> nem csak foton</a:t>
            </a:r>
            <a:endParaRPr lang="hu-HU"/>
          </a:p>
        </p:txBody>
      </p:sp>
      <p:sp>
        <p:nvSpPr>
          <p:cNvPr id="4" name="Dia számának helye 3"/>
          <p:cNvSpPr>
            <a:spLocks noGrp="1"/>
          </p:cNvSpPr>
          <p:nvPr>
            <p:ph type="sldNum" sz="quarter" idx="5"/>
          </p:nvPr>
        </p:nvSpPr>
        <p:spPr/>
        <p:txBody>
          <a:bodyPr/>
          <a:lstStyle/>
          <a:p>
            <a:fld id="{2171101F-88C1-4A29-B7B4-F02DCF89E67A}" type="slidenum">
              <a:rPr lang="hu-HU" smtClean="0"/>
              <a:t>9</a:t>
            </a:fld>
            <a:endParaRPr lang="hu-HU"/>
          </a:p>
        </p:txBody>
      </p:sp>
    </p:spTree>
    <p:extLst>
      <p:ext uri="{BB962C8B-B14F-4D97-AF65-F5344CB8AC3E}">
        <p14:creationId xmlns:p14="http://schemas.microsoft.com/office/powerpoint/2010/main" val="8739588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a:t>RÖVIDEN</a:t>
            </a:r>
            <a:endParaRPr lang="hu-HU" dirty="0"/>
          </a:p>
        </p:txBody>
      </p:sp>
      <p:sp>
        <p:nvSpPr>
          <p:cNvPr id="4" name="Dia számának helye 3"/>
          <p:cNvSpPr>
            <a:spLocks noGrp="1"/>
          </p:cNvSpPr>
          <p:nvPr>
            <p:ph type="sldNum" sz="quarter" idx="5"/>
          </p:nvPr>
        </p:nvSpPr>
        <p:spPr/>
        <p:txBody>
          <a:bodyPr/>
          <a:lstStyle/>
          <a:p>
            <a:fld id="{2171101F-88C1-4A29-B7B4-F02DCF89E67A}" type="slidenum">
              <a:rPr lang="hu-HU" smtClean="0"/>
              <a:t>10</a:t>
            </a:fld>
            <a:endParaRPr lang="hu-HU"/>
          </a:p>
        </p:txBody>
      </p:sp>
    </p:spTree>
    <p:extLst>
      <p:ext uri="{BB962C8B-B14F-4D97-AF65-F5344CB8AC3E}">
        <p14:creationId xmlns:p14="http://schemas.microsoft.com/office/powerpoint/2010/main" val="1965571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endParaRPr lang="en-US" dirty="0"/>
          </a:p>
        </p:txBody>
      </p:sp>
      <p:sp>
        <p:nvSpPr>
          <p:cNvPr id="4" name="Date Placeholder 3"/>
          <p:cNvSpPr>
            <a:spLocks noGrp="1"/>
          </p:cNvSpPr>
          <p:nvPr>
            <p:ph type="dt" sz="half" idx="10"/>
          </p:nvPr>
        </p:nvSpPr>
        <p:spPr/>
        <p:txBody>
          <a:bodyPr/>
          <a:lstStyle/>
          <a:p>
            <a:fld id="{520EFF0D-A19B-47DA-8A0D-9B459918B3B3}" type="datetimeFigureOut">
              <a:rPr lang="hu-HU" smtClean="0"/>
              <a:t>2023. 04. 18.</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0A555BD5-B791-4E18-A5D8-49BF7056AAAA}" type="slidenum">
              <a:rPr lang="hu-HU" smtClean="0"/>
              <a:t>‹#›</a:t>
            </a:fld>
            <a:endParaRPr lang="hu-HU"/>
          </a:p>
        </p:txBody>
      </p:sp>
    </p:spTree>
    <p:extLst>
      <p:ext uri="{BB962C8B-B14F-4D97-AF65-F5344CB8AC3E}">
        <p14:creationId xmlns:p14="http://schemas.microsoft.com/office/powerpoint/2010/main" val="368219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Vertical Text Placeholder 2"/>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520EFF0D-A19B-47DA-8A0D-9B459918B3B3}" type="datetimeFigureOut">
              <a:rPr lang="hu-HU" smtClean="0"/>
              <a:t>2023. 04. 18.</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0A555BD5-B791-4E18-A5D8-49BF7056AAAA}" type="slidenum">
              <a:rPr lang="hu-HU" smtClean="0"/>
              <a:t>‹#›</a:t>
            </a:fld>
            <a:endParaRPr lang="hu-HU"/>
          </a:p>
        </p:txBody>
      </p:sp>
    </p:spTree>
    <p:extLst>
      <p:ext uri="{BB962C8B-B14F-4D97-AF65-F5344CB8AC3E}">
        <p14:creationId xmlns:p14="http://schemas.microsoft.com/office/powerpoint/2010/main" val="1131933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hu-HU"/>
              <a:t>Mintacím szerkesztése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520EFF0D-A19B-47DA-8A0D-9B459918B3B3}" type="datetimeFigureOut">
              <a:rPr lang="hu-HU" smtClean="0"/>
              <a:t>2023. 04. 18.</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0A555BD5-B791-4E18-A5D8-49BF7056AAAA}" type="slidenum">
              <a:rPr lang="hu-HU" smtClean="0"/>
              <a:t>‹#›</a:t>
            </a:fld>
            <a:endParaRPr lang="hu-HU"/>
          </a:p>
        </p:txBody>
      </p:sp>
    </p:spTree>
    <p:extLst>
      <p:ext uri="{BB962C8B-B14F-4D97-AF65-F5344CB8AC3E}">
        <p14:creationId xmlns:p14="http://schemas.microsoft.com/office/powerpoint/2010/main" val="2734430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C20143C-F176-F90B-7874-AA2206E5B1C6}"/>
              </a:ext>
            </a:extLst>
          </p:cNvPr>
          <p:cNvSpPr>
            <a:spLocks noGrp="1"/>
          </p:cNvSpPr>
          <p:nvPr>
            <p:ph type="title"/>
          </p:nvPr>
        </p:nvSpPr>
        <p:spPr>
          <a:xfrm>
            <a:off x="1983372" y="365125"/>
            <a:ext cx="9370428" cy="1325563"/>
          </a:xfrm>
        </p:spPr>
        <p:txBody>
          <a:bodyPr/>
          <a:lstStyle/>
          <a:p>
            <a:r>
              <a:rPr lang="hu-HU"/>
              <a:t>Mintacím szerkesztése</a:t>
            </a:r>
          </a:p>
        </p:txBody>
      </p:sp>
      <p:sp>
        <p:nvSpPr>
          <p:cNvPr id="3" name="Tartalom helye 2">
            <a:extLst>
              <a:ext uri="{FF2B5EF4-FFF2-40B4-BE49-F238E27FC236}">
                <a16:creationId xmlns:a16="http://schemas.microsoft.com/office/drawing/2014/main" id="{5C3CA270-5D66-DDBB-847A-EA2DB20D4DA4}"/>
              </a:ext>
            </a:extLst>
          </p:cNvPr>
          <p:cNvSpPr>
            <a:spLocks noGrp="1"/>
          </p:cNvSpPr>
          <p:nvPr>
            <p:ph idx="1"/>
          </p:nvPr>
        </p:nvSpPr>
        <p:spPr>
          <a:xfrm>
            <a:off x="2063396" y="1800230"/>
            <a:ext cx="9323791" cy="4351338"/>
          </a:xfrm>
        </p:spPr>
        <p:txBody>
          <a:bodyPr/>
          <a:lstStyle>
            <a:lvl1pPr marL="457200" indent="-457200">
              <a:buFont typeface="Wingdings" panose="05000000000000000000" pitchFamily="2" charset="2"/>
              <a:buChar char="q"/>
              <a:defRPr/>
            </a:lvl1pPr>
            <a:lvl2pPr marL="685800" indent="-228600">
              <a:buFont typeface="Wingdings" panose="05000000000000000000" pitchFamily="2" charset="2"/>
              <a:buChar char="§"/>
              <a:defRPr/>
            </a:lvl2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3281C0FB-B8C9-41DB-3F35-AB4917DDB422}"/>
              </a:ext>
            </a:extLst>
          </p:cNvPr>
          <p:cNvSpPr>
            <a:spLocks noGrp="1"/>
          </p:cNvSpPr>
          <p:nvPr>
            <p:ph type="dt" sz="half" idx="10"/>
          </p:nvPr>
        </p:nvSpPr>
        <p:spPr/>
        <p:txBody>
          <a:bodyPr/>
          <a:lstStyle/>
          <a:p>
            <a:fld id="{520EFF0D-A19B-47DA-8A0D-9B459918B3B3}" type="datetimeFigureOut">
              <a:rPr lang="hu-HU" smtClean="0"/>
              <a:t>2023. 04. 18.</a:t>
            </a:fld>
            <a:endParaRPr lang="hu-HU"/>
          </a:p>
        </p:txBody>
      </p:sp>
      <p:sp>
        <p:nvSpPr>
          <p:cNvPr id="5" name="Élőláb helye 4">
            <a:extLst>
              <a:ext uri="{FF2B5EF4-FFF2-40B4-BE49-F238E27FC236}">
                <a16:creationId xmlns:a16="http://schemas.microsoft.com/office/drawing/2014/main" id="{BFDCAEEF-7E12-505E-44DF-004C9A4D3B91}"/>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E671AE18-81C6-5FDC-8584-B8B75B0AF527}"/>
              </a:ext>
            </a:extLst>
          </p:cNvPr>
          <p:cNvSpPr>
            <a:spLocks noGrp="1"/>
          </p:cNvSpPr>
          <p:nvPr>
            <p:ph type="sldNum" sz="quarter" idx="12"/>
          </p:nvPr>
        </p:nvSpPr>
        <p:spPr/>
        <p:txBody>
          <a:bodyPr/>
          <a:lstStyle/>
          <a:p>
            <a:fld id="{0A555BD5-B791-4E18-A5D8-49BF7056AAAA}" type="slidenum">
              <a:rPr lang="hu-HU" smtClean="0"/>
              <a:t>‹#›</a:t>
            </a:fld>
            <a:endParaRPr lang="hu-HU"/>
          </a:p>
        </p:txBody>
      </p:sp>
      <p:sp>
        <p:nvSpPr>
          <p:cNvPr id="8" name="Ellipszis 7">
            <a:extLst>
              <a:ext uri="{FF2B5EF4-FFF2-40B4-BE49-F238E27FC236}">
                <a16:creationId xmlns:a16="http://schemas.microsoft.com/office/drawing/2014/main" id="{AD8500E7-6ED8-8A49-0B15-ED9DB3436175}"/>
              </a:ext>
            </a:extLst>
          </p:cNvPr>
          <p:cNvSpPr/>
          <p:nvPr userDrawn="1"/>
        </p:nvSpPr>
        <p:spPr>
          <a:xfrm>
            <a:off x="152113" y="33037"/>
            <a:ext cx="1296000" cy="1296000"/>
          </a:xfrm>
          <a:prstGeom prst="ellipse">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9" name="Ellipszis 8">
            <a:extLst>
              <a:ext uri="{FF2B5EF4-FFF2-40B4-BE49-F238E27FC236}">
                <a16:creationId xmlns:a16="http://schemas.microsoft.com/office/drawing/2014/main" id="{6DEA5424-63D3-4566-BF24-CE9A9BA9F8EF}"/>
              </a:ext>
            </a:extLst>
          </p:cNvPr>
          <p:cNvSpPr/>
          <p:nvPr userDrawn="1"/>
        </p:nvSpPr>
        <p:spPr>
          <a:xfrm>
            <a:off x="874200" y="1475737"/>
            <a:ext cx="900000" cy="900000"/>
          </a:xfrm>
          <a:prstGeom prst="ellipse">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0" name="Ellipszis 9">
            <a:extLst>
              <a:ext uri="{FF2B5EF4-FFF2-40B4-BE49-F238E27FC236}">
                <a16:creationId xmlns:a16="http://schemas.microsoft.com/office/drawing/2014/main" id="{A7F1F9FF-B1BE-9BF1-068C-074EF8340ACF}"/>
              </a:ext>
            </a:extLst>
          </p:cNvPr>
          <p:cNvSpPr/>
          <p:nvPr userDrawn="1"/>
        </p:nvSpPr>
        <p:spPr>
          <a:xfrm>
            <a:off x="1111802" y="3487632"/>
            <a:ext cx="648000" cy="648000"/>
          </a:xfrm>
          <a:prstGeom prst="ellipse">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1" name="Ellipszis 10">
            <a:extLst>
              <a:ext uri="{FF2B5EF4-FFF2-40B4-BE49-F238E27FC236}">
                <a16:creationId xmlns:a16="http://schemas.microsoft.com/office/drawing/2014/main" id="{2A6C971E-1C26-783C-9580-6B8F1050B0C9}"/>
              </a:ext>
            </a:extLst>
          </p:cNvPr>
          <p:cNvSpPr/>
          <p:nvPr userDrawn="1"/>
        </p:nvSpPr>
        <p:spPr>
          <a:xfrm>
            <a:off x="476113" y="2084231"/>
            <a:ext cx="324000" cy="324000"/>
          </a:xfrm>
          <a:prstGeom prst="ellipse">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2" name="Ellipszis 11">
            <a:extLst>
              <a:ext uri="{FF2B5EF4-FFF2-40B4-BE49-F238E27FC236}">
                <a16:creationId xmlns:a16="http://schemas.microsoft.com/office/drawing/2014/main" id="{C67E869E-6CCC-8D70-F4FE-6079FCBF2122}"/>
              </a:ext>
            </a:extLst>
          </p:cNvPr>
          <p:cNvSpPr/>
          <p:nvPr userDrawn="1"/>
        </p:nvSpPr>
        <p:spPr>
          <a:xfrm>
            <a:off x="628175" y="4135632"/>
            <a:ext cx="468000" cy="468000"/>
          </a:xfrm>
          <a:prstGeom prst="ellipse">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3" name="Ellipszis 12">
            <a:extLst>
              <a:ext uri="{FF2B5EF4-FFF2-40B4-BE49-F238E27FC236}">
                <a16:creationId xmlns:a16="http://schemas.microsoft.com/office/drawing/2014/main" id="{AFB533B4-1549-A93A-E3AF-6EE49BABAB6F}"/>
              </a:ext>
            </a:extLst>
          </p:cNvPr>
          <p:cNvSpPr/>
          <p:nvPr userDrawn="1"/>
        </p:nvSpPr>
        <p:spPr>
          <a:xfrm>
            <a:off x="312391" y="2624031"/>
            <a:ext cx="756000" cy="756000"/>
          </a:xfrm>
          <a:prstGeom prst="ellipse">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4" name="Ellipszis 13">
            <a:extLst>
              <a:ext uri="{FF2B5EF4-FFF2-40B4-BE49-F238E27FC236}">
                <a16:creationId xmlns:a16="http://schemas.microsoft.com/office/drawing/2014/main" id="{CDCE5ADB-2136-E886-9BF5-B7C8BBC2BDED}"/>
              </a:ext>
            </a:extLst>
          </p:cNvPr>
          <p:cNvSpPr/>
          <p:nvPr userDrawn="1"/>
        </p:nvSpPr>
        <p:spPr>
          <a:xfrm>
            <a:off x="628175" y="5359233"/>
            <a:ext cx="324000" cy="324000"/>
          </a:xfrm>
          <a:prstGeom prst="ellipse">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5" name="Ellipszis 14">
            <a:extLst>
              <a:ext uri="{FF2B5EF4-FFF2-40B4-BE49-F238E27FC236}">
                <a16:creationId xmlns:a16="http://schemas.microsoft.com/office/drawing/2014/main" id="{6D64790F-4B6D-2C08-81EF-6623A629AACC}"/>
              </a:ext>
            </a:extLst>
          </p:cNvPr>
          <p:cNvSpPr/>
          <p:nvPr userDrawn="1"/>
        </p:nvSpPr>
        <p:spPr>
          <a:xfrm>
            <a:off x="1324200" y="2730922"/>
            <a:ext cx="540000" cy="540000"/>
          </a:xfrm>
          <a:prstGeom prst="ellipse">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6" name="Ellipszis 15">
            <a:extLst>
              <a:ext uri="{FF2B5EF4-FFF2-40B4-BE49-F238E27FC236}">
                <a16:creationId xmlns:a16="http://schemas.microsoft.com/office/drawing/2014/main" id="{213C807C-0F99-CAEF-58DA-750588ED5D65}"/>
              </a:ext>
            </a:extLst>
          </p:cNvPr>
          <p:cNvSpPr/>
          <p:nvPr userDrawn="1"/>
        </p:nvSpPr>
        <p:spPr>
          <a:xfrm>
            <a:off x="242113" y="4777991"/>
            <a:ext cx="468000" cy="468000"/>
          </a:xfrm>
          <a:prstGeom prst="ellipse">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7" name="Ellipszis 16">
            <a:extLst>
              <a:ext uri="{FF2B5EF4-FFF2-40B4-BE49-F238E27FC236}">
                <a16:creationId xmlns:a16="http://schemas.microsoft.com/office/drawing/2014/main" id="{DEC3AA22-60B2-5114-6D56-0D02ED3867B1}"/>
              </a:ext>
            </a:extLst>
          </p:cNvPr>
          <p:cNvSpPr/>
          <p:nvPr userDrawn="1"/>
        </p:nvSpPr>
        <p:spPr>
          <a:xfrm>
            <a:off x="10646688" y="190387"/>
            <a:ext cx="648000" cy="648000"/>
          </a:xfrm>
          <a:prstGeom prst="ellipse">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8" name="Ellipszis 17">
            <a:extLst>
              <a:ext uri="{FF2B5EF4-FFF2-40B4-BE49-F238E27FC236}">
                <a16:creationId xmlns:a16="http://schemas.microsoft.com/office/drawing/2014/main" id="{D9C4CCB7-7B41-AB85-43D1-C1F35BA961F5}"/>
              </a:ext>
            </a:extLst>
          </p:cNvPr>
          <p:cNvSpPr/>
          <p:nvPr userDrawn="1"/>
        </p:nvSpPr>
        <p:spPr>
          <a:xfrm>
            <a:off x="11493884" y="404543"/>
            <a:ext cx="468000" cy="468000"/>
          </a:xfrm>
          <a:prstGeom prst="ellipse">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9" name="Ellipszis 18">
            <a:extLst>
              <a:ext uri="{FF2B5EF4-FFF2-40B4-BE49-F238E27FC236}">
                <a16:creationId xmlns:a16="http://schemas.microsoft.com/office/drawing/2014/main" id="{6B984F9D-DA66-4514-FBAD-BC9A097736D9}"/>
              </a:ext>
            </a:extLst>
          </p:cNvPr>
          <p:cNvSpPr/>
          <p:nvPr userDrawn="1"/>
        </p:nvSpPr>
        <p:spPr>
          <a:xfrm>
            <a:off x="11493884" y="1628144"/>
            <a:ext cx="324000" cy="324000"/>
          </a:xfrm>
          <a:prstGeom prst="ellipse">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0" name="Ellipszis 19">
            <a:extLst>
              <a:ext uri="{FF2B5EF4-FFF2-40B4-BE49-F238E27FC236}">
                <a16:creationId xmlns:a16="http://schemas.microsoft.com/office/drawing/2014/main" id="{8AD40FBC-280B-685D-F0B8-B0464FCB3CEC}"/>
              </a:ext>
            </a:extLst>
          </p:cNvPr>
          <p:cNvSpPr/>
          <p:nvPr userDrawn="1"/>
        </p:nvSpPr>
        <p:spPr>
          <a:xfrm>
            <a:off x="11107822" y="1046902"/>
            <a:ext cx="468000" cy="468000"/>
          </a:xfrm>
          <a:prstGeom prst="ellipse">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1" name="Ellipszis 20">
            <a:extLst>
              <a:ext uri="{FF2B5EF4-FFF2-40B4-BE49-F238E27FC236}">
                <a16:creationId xmlns:a16="http://schemas.microsoft.com/office/drawing/2014/main" id="{3B3EF040-B772-F0B7-2DDE-6530F9D8A510}"/>
              </a:ext>
            </a:extLst>
          </p:cNvPr>
          <p:cNvSpPr/>
          <p:nvPr userDrawn="1"/>
        </p:nvSpPr>
        <p:spPr>
          <a:xfrm>
            <a:off x="11474688" y="5294963"/>
            <a:ext cx="648000" cy="648000"/>
          </a:xfrm>
          <a:prstGeom prst="ellipse">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2" name="Ellipszis 21">
            <a:extLst>
              <a:ext uri="{FF2B5EF4-FFF2-40B4-BE49-F238E27FC236}">
                <a16:creationId xmlns:a16="http://schemas.microsoft.com/office/drawing/2014/main" id="{4D5264A8-375A-622E-1C6F-F1D52D437F9C}"/>
              </a:ext>
            </a:extLst>
          </p:cNvPr>
          <p:cNvSpPr/>
          <p:nvPr userDrawn="1"/>
        </p:nvSpPr>
        <p:spPr>
          <a:xfrm>
            <a:off x="11015376" y="4891466"/>
            <a:ext cx="468000" cy="468000"/>
          </a:xfrm>
          <a:prstGeom prst="ellipse">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Ellipszis 22">
            <a:extLst>
              <a:ext uri="{FF2B5EF4-FFF2-40B4-BE49-F238E27FC236}">
                <a16:creationId xmlns:a16="http://schemas.microsoft.com/office/drawing/2014/main" id="{71CACFD7-E8CA-3811-D79E-B84D56E272E4}"/>
              </a:ext>
            </a:extLst>
          </p:cNvPr>
          <p:cNvSpPr/>
          <p:nvPr userDrawn="1"/>
        </p:nvSpPr>
        <p:spPr>
          <a:xfrm>
            <a:off x="11294688" y="6194420"/>
            <a:ext cx="324000" cy="324000"/>
          </a:xfrm>
          <a:prstGeom prst="ellipse">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4" name="Ellipszis 23">
            <a:extLst>
              <a:ext uri="{FF2B5EF4-FFF2-40B4-BE49-F238E27FC236}">
                <a16:creationId xmlns:a16="http://schemas.microsoft.com/office/drawing/2014/main" id="{BAC7C12E-C648-161C-DDBE-1DE3FA59A4D0}"/>
              </a:ext>
            </a:extLst>
          </p:cNvPr>
          <p:cNvSpPr/>
          <p:nvPr userDrawn="1"/>
        </p:nvSpPr>
        <p:spPr>
          <a:xfrm>
            <a:off x="10850007" y="5706586"/>
            <a:ext cx="468000" cy="468000"/>
          </a:xfrm>
          <a:prstGeom prst="ellipse">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Tree>
    <p:extLst>
      <p:ext uri="{BB962C8B-B14F-4D97-AF65-F5344CB8AC3E}">
        <p14:creationId xmlns:p14="http://schemas.microsoft.com/office/powerpoint/2010/main" val="36867216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CDB9B34-6145-CB5E-1F2A-3A5B5DE5EA7F}"/>
              </a:ext>
            </a:extLst>
          </p:cNvPr>
          <p:cNvSpPr>
            <a:spLocks noGrp="1"/>
          </p:cNvSpPr>
          <p:nvPr>
            <p:ph type="title"/>
          </p:nvPr>
        </p:nvSpPr>
        <p:spPr>
          <a:xfrm>
            <a:off x="1710108" y="365125"/>
            <a:ext cx="9643692" cy="1325563"/>
          </a:xfrm>
        </p:spPr>
        <p:txBody>
          <a:bodyPr/>
          <a:lstStyle/>
          <a:p>
            <a:r>
              <a:rPr lang="hu-HU"/>
              <a:t>Mintacím szerkesztése</a:t>
            </a:r>
          </a:p>
        </p:txBody>
      </p:sp>
      <p:sp>
        <p:nvSpPr>
          <p:cNvPr id="3" name="Tartalom helye 2">
            <a:extLst>
              <a:ext uri="{FF2B5EF4-FFF2-40B4-BE49-F238E27FC236}">
                <a16:creationId xmlns:a16="http://schemas.microsoft.com/office/drawing/2014/main" id="{28765C99-3115-FD5E-505C-98C8B78AC29C}"/>
              </a:ext>
            </a:extLst>
          </p:cNvPr>
          <p:cNvSpPr>
            <a:spLocks noGrp="1"/>
          </p:cNvSpPr>
          <p:nvPr>
            <p:ph sz="half" idx="1"/>
          </p:nvPr>
        </p:nvSpPr>
        <p:spPr>
          <a:xfrm>
            <a:off x="2050692" y="1794176"/>
            <a:ext cx="5238699"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07EFC610-4CD0-7230-679F-943D5760ED55}"/>
              </a:ext>
            </a:extLst>
          </p:cNvPr>
          <p:cNvSpPr>
            <a:spLocks noGrp="1"/>
          </p:cNvSpPr>
          <p:nvPr>
            <p:ph sz="half" idx="2"/>
          </p:nvPr>
        </p:nvSpPr>
        <p:spPr>
          <a:xfrm>
            <a:off x="7447253" y="1797306"/>
            <a:ext cx="4567623"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a:extLst>
              <a:ext uri="{FF2B5EF4-FFF2-40B4-BE49-F238E27FC236}">
                <a16:creationId xmlns:a16="http://schemas.microsoft.com/office/drawing/2014/main" id="{66083F90-174C-00A2-5B40-CC51BE3873BC}"/>
              </a:ext>
            </a:extLst>
          </p:cNvPr>
          <p:cNvSpPr>
            <a:spLocks noGrp="1"/>
          </p:cNvSpPr>
          <p:nvPr>
            <p:ph type="dt" sz="half" idx="10"/>
          </p:nvPr>
        </p:nvSpPr>
        <p:spPr/>
        <p:txBody>
          <a:bodyPr/>
          <a:lstStyle/>
          <a:p>
            <a:fld id="{520EFF0D-A19B-47DA-8A0D-9B459918B3B3}" type="datetimeFigureOut">
              <a:rPr lang="hu-HU" smtClean="0"/>
              <a:t>2023. 04. 18.</a:t>
            </a:fld>
            <a:endParaRPr lang="hu-HU"/>
          </a:p>
        </p:txBody>
      </p:sp>
      <p:sp>
        <p:nvSpPr>
          <p:cNvPr id="6" name="Élőláb helye 5">
            <a:extLst>
              <a:ext uri="{FF2B5EF4-FFF2-40B4-BE49-F238E27FC236}">
                <a16:creationId xmlns:a16="http://schemas.microsoft.com/office/drawing/2014/main" id="{305481FC-502C-8586-D9BB-E83D94A510D7}"/>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9B618028-E89E-61CC-738C-6C4F7A5F8930}"/>
              </a:ext>
            </a:extLst>
          </p:cNvPr>
          <p:cNvSpPr>
            <a:spLocks noGrp="1"/>
          </p:cNvSpPr>
          <p:nvPr>
            <p:ph type="sldNum" sz="quarter" idx="12"/>
          </p:nvPr>
        </p:nvSpPr>
        <p:spPr/>
        <p:txBody>
          <a:bodyPr/>
          <a:lstStyle/>
          <a:p>
            <a:fld id="{0A555BD5-B791-4E18-A5D8-49BF7056AAAA}" type="slidenum">
              <a:rPr lang="hu-HU" smtClean="0"/>
              <a:t>‹#›</a:t>
            </a:fld>
            <a:endParaRPr lang="hu-HU"/>
          </a:p>
        </p:txBody>
      </p:sp>
      <p:sp>
        <p:nvSpPr>
          <p:cNvPr id="10" name="Dátum helye 3">
            <a:extLst>
              <a:ext uri="{FF2B5EF4-FFF2-40B4-BE49-F238E27FC236}">
                <a16:creationId xmlns:a16="http://schemas.microsoft.com/office/drawing/2014/main" id="{8A469793-86A4-DA88-0CBE-94A8F5629055}"/>
              </a:ext>
            </a:extLst>
          </p:cNvPr>
          <p:cNvSpPr txBox="1">
            <a:spLocks/>
          </p:cNvSpPr>
          <p:nvPr userDrawn="1"/>
        </p:nvSpPr>
        <p:spPr>
          <a:xfrm>
            <a:off x="788505" y="6459838"/>
            <a:ext cx="2743200" cy="365125"/>
          </a:xfrm>
          <a:prstGeom prst="rect">
            <a:avLst/>
          </a:prstGeom>
        </p:spPr>
        <p:txBody>
          <a:bodyPr vert="horz" lIns="91440" tIns="45720" rIns="91440" bIns="45720" rtlCol="0" anchor="ctr"/>
          <a:lstStyle>
            <a:defPPr>
              <a:defRPr lang="hu-HU"/>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0EFF0D-A19B-47DA-8A0D-9B459918B3B3}" type="datetimeFigureOut">
              <a:rPr lang="hu-HU" smtClean="0"/>
              <a:pPr/>
              <a:t>2023. 04. 18.</a:t>
            </a:fld>
            <a:endParaRPr lang="hu-HU"/>
          </a:p>
        </p:txBody>
      </p:sp>
      <p:sp>
        <p:nvSpPr>
          <p:cNvPr id="11" name="Dia számának helye 5">
            <a:extLst>
              <a:ext uri="{FF2B5EF4-FFF2-40B4-BE49-F238E27FC236}">
                <a16:creationId xmlns:a16="http://schemas.microsoft.com/office/drawing/2014/main" id="{D7796DDA-6791-58D3-D875-96C3F3E1C1BC}"/>
              </a:ext>
            </a:extLst>
          </p:cNvPr>
          <p:cNvSpPr txBox="1">
            <a:spLocks/>
          </p:cNvSpPr>
          <p:nvPr userDrawn="1"/>
        </p:nvSpPr>
        <p:spPr>
          <a:xfrm>
            <a:off x="8560905" y="6459838"/>
            <a:ext cx="2743200" cy="365125"/>
          </a:xfrm>
          <a:prstGeom prst="rect">
            <a:avLst/>
          </a:prstGeom>
        </p:spPr>
        <p:txBody>
          <a:bodyPr vert="horz" lIns="91440" tIns="45720" rIns="91440" bIns="45720" rtlCol="0" anchor="ctr"/>
          <a:lstStyle>
            <a:defPPr>
              <a:defRPr lang="hu-HU"/>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555BD5-B791-4E18-A5D8-49BF7056AAAA}" type="slidenum">
              <a:rPr lang="hu-HU" smtClean="0"/>
              <a:pPr/>
              <a:t>‹#›</a:t>
            </a:fld>
            <a:endParaRPr lang="hu-HU"/>
          </a:p>
        </p:txBody>
      </p:sp>
      <p:sp>
        <p:nvSpPr>
          <p:cNvPr id="12" name="Ellipszis 11">
            <a:extLst>
              <a:ext uri="{FF2B5EF4-FFF2-40B4-BE49-F238E27FC236}">
                <a16:creationId xmlns:a16="http://schemas.microsoft.com/office/drawing/2014/main" id="{BCF2707E-B9D2-6CCB-8CDC-9E95019075EB}"/>
              </a:ext>
            </a:extLst>
          </p:cNvPr>
          <p:cNvSpPr/>
          <p:nvPr userDrawn="1"/>
        </p:nvSpPr>
        <p:spPr>
          <a:xfrm>
            <a:off x="340162" y="3058079"/>
            <a:ext cx="1296000" cy="1296000"/>
          </a:xfrm>
          <a:prstGeom prst="ellipse">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3" name="Ellipszis 12">
            <a:extLst>
              <a:ext uri="{FF2B5EF4-FFF2-40B4-BE49-F238E27FC236}">
                <a16:creationId xmlns:a16="http://schemas.microsoft.com/office/drawing/2014/main" id="{2CC856E9-E41C-A49B-81FE-7532BA5408B9}"/>
              </a:ext>
            </a:extLst>
          </p:cNvPr>
          <p:cNvSpPr/>
          <p:nvPr userDrawn="1"/>
        </p:nvSpPr>
        <p:spPr>
          <a:xfrm>
            <a:off x="743187" y="5755820"/>
            <a:ext cx="900000" cy="900000"/>
          </a:xfrm>
          <a:prstGeom prst="ellipse">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5" name="Ellipszis 14">
            <a:extLst>
              <a:ext uri="{FF2B5EF4-FFF2-40B4-BE49-F238E27FC236}">
                <a16:creationId xmlns:a16="http://schemas.microsoft.com/office/drawing/2014/main" id="{AA09F0EB-06A4-5E60-6E05-4FD0124C86CB}"/>
              </a:ext>
            </a:extLst>
          </p:cNvPr>
          <p:cNvSpPr/>
          <p:nvPr userDrawn="1"/>
        </p:nvSpPr>
        <p:spPr>
          <a:xfrm>
            <a:off x="1986825" y="6391347"/>
            <a:ext cx="324000" cy="324000"/>
          </a:xfrm>
          <a:prstGeom prst="ellipse">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7" name="Ellipszis 16">
            <a:extLst>
              <a:ext uri="{FF2B5EF4-FFF2-40B4-BE49-F238E27FC236}">
                <a16:creationId xmlns:a16="http://schemas.microsoft.com/office/drawing/2014/main" id="{A574453B-2899-D0F5-3967-1390D99AB521}"/>
              </a:ext>
            </a:extLst>
          </p:cNvPr>
          <p:cNvSpPr/>
          <p:nvPr userDrawn="1"/>
        </p:nvSpPr>
        <p:spPr>
          <a:xfrm>
            <a:off x="162157" y="4850954"/>
            <a:ext cx="756000" cy="756000"/>
          </a:xfrm>
          <a:prstGeom prst="ellipse">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9" name="Ellipszis 18">
            <a:extLst>
              <a:ext uri="{FF2B5EF4-FFF2-40B4-BE49-F238E27FC236}">
                <a16:creationId xmlns:a16="http://schemas.microsoft.com/office/drawing/2014/main" id="{16C1E07F-A6EB-0A6C-8CC5-10F5C90877A4}"/>
              </a:ext>
            </a:extLst>
          </p:cNvPr>
          <p:cNvSpPr/>
          <p:nvPr userDrawn="1"/>
        </p:nvSpPr>
        <p:spPr>
          <a:xfrm>
            <a:off x="1062687" y="4637222"/>
            <a:ext cx="540000" cy="540000"/>
          </a:xfrm>
          <a:prstGeom prst="ellipse">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4" name="Ellipszis 13">
            <a:extLst>
              <a:ext uri="{FF2B5EF4-FFF2-40B4-BE49-F238E27FC236}">
                <a16:creationId xmlns:a16="http://schemas.microsoft.com/office/drawing/2014/main" id="{669844F7-10D7-2776-928B-272028864C88}"/>
              </a:ext>
            </a:extLst>
          </p:cNvPr>
          <p:cNvSpPr/>
          <p:nvPr userDrawn="1"/>
        </p:nvSpPr>
        <p:spPr>
          <a:xfrm rot="16021659">
            <a:off x="1582196" y="5245320"/>
            <a:ext cx="648000" cy="648000"/>
          </a:xfrm>
          <a:prstGeom prst="ellipse">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6" name="Ellipszis 15">
            <a:extLst>
              <a:ext uri="{FF2B5EF4-FFF2-40B4-BE49-F238E27FC236}">
                <a16:creationId xmlns:a16="http://schemas.microsoft.com/office/drawing/2014/main" id="{4ABEB1BC-44C3-1ABA-342B-5B6CD6038925}"/>
              </a:ext>
            </a:extLst>
          </p:cNvPr>
          <p:cNvSpPr/>
          <p:nvPr userDrawn="1"/>
        </p:nvSpPr>
        <p:spPr>
          <a:xfrm rot="16021659">
            <a:off x="2193133" y="5816936"/>
            <a:ext cx="468000" cy="468000"/>
          </a:xfrm>
          <a:prstGeom prst="ellipse">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8" name="Ellipszis 17">
            <a:extLst>
              <a:ext uri="{FF2B5EF4-FFF2-40B4-BE49-F238E27FC236}">
                <a16:creationId xmlns:a16="http://schemas.microsoft.com/office/drawing/2014/main" id="{92E0E598-4E38-CE55-3488-A1B672840414}"/>
              </a:ext>
            </a:extLst>
          </p:cNvPr>
          <p:cNvSpPr/>
          <p:nvPr userDrawn="1"/>
        </p:nvSpPr>
        <p:spPr>
          <a:xfrm rot="16021659">
            <a:off x="3607028" y="6468020"/>
            <a:ext cx="324000" cy="324000"/>
          </a:xfrm>
          <a:prstGeom prst="ellipse">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0" name="Ellipszis 19">
            <a:extLst>
              <a:ext uri="{FF2B5EF4-FFF2-40B4-BE49-F238E27FC236}">
                <a16:creationId xmlns:a16="http://schemas.microsoft.com/office/drawing/2014/main" id="{4C28533B-D318-A291-AACE-EF27DB4F53BD}"/>
              </a:ext>
            </a:extLst>
          </p:cNvPr>
          <p:cNvSpPr/>
          <p:nvPr userDrawn="1"/>
        </p:nvSpPr>
        <p:spPr>
          <a:xfrm rot="16021659">
            <a:off x="2839381" y="6200635"/>
            <a:ext cx="396000" cy="396000"/>
          </a:xfrm>
          <a:prstGeom prst="ellipse">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1" name="Ellipszis 20">
            <a:extLst>
              <a:ext uri="{FF2B5EF4-FFF2-40B4-BE49-F238E27FC236}">
                <a16:creationId xmlns:a16="http://schemas.microsoft.com/office/drawing/2014/main" id="{FA6DE6FB-8DB2-E674-CDB4-DDF2FFED18BC}"/>
              </a:ext>
            </a:extLst>
          </p:cNvPr>
          <p:cNvSpPr/>
          <p:nvPr userDrawn="1"/>
        </p:nvSpPr>
        <p:spPr>
          <a:xfrm rot="4641089">
            <a:off x="11346801" y="135736"/>
            <a:ext cx="648000" cy="648000"/>
          </a:xfrm>
          <a:prstGeom prst="ellipse">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2" name="Ellipszis 21">
            <a:extLst>
              <a:ext uri="{FF2B5EF4-FFF2-40B4-BE49-F238E27FC236}">
                <a16:creationId xmlns:a16="http://schemas.microsoft.com/office/drawing/2014/main" id="{691A2DB5-7489-0BB9-630F-2647F037C2EA}"/>
              </a:ext>
            </a:extLst>
          </p:cNvPr>
          <p:cNvSpPr/>
          <p:nvPr userDrawn="1"/>
        </p:nvSpPr>
        <p:spPr>
          <a:xfrm rot="4641089">
            <a:off x="11501315" y="1067482"/>
            <a:ext cx="468000" cy="468000"/>
          </a:xfrm>
          <a:prstGeom prst="ellipse">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Ellipszis 22">
            <a:extLst>
              <a:ext uri="{FF2B5EF4-FFF2-40B4-BE49-F238E27FC236}">
                <a16:creationId xmlns:a16="http://schemas.microsoft.com/office/drawing/2014/main" id="{780DCC0E-6330-1EA2-4B06-7FEB2D08AC3F}"/>
              </a:ext>
            </a:extLst>
          </p:cNvPr>
          <p:cNvSpPr/>
          <p:nvPr userDrawn="1"/>
        </p:nvSpPr>
        <p:spPr>
          <a:xfrm rot="4641089">
            <a:off x="10224089" y="473079"/>
            <a:ext cx="324000" cy="324000"/>
          </a:xfrm>
          <a:prstGeom prst="ellipse">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4" name="Ellipszis 23">
            <a:extLst>
              <a:ext uri="{FF2B5EF4-FFF2-40B4-BE49-F238E27FC236}">
                <a16:creationId xmlns:a16="http://schemas.microsoft.com/office/drawing/2014/main" id="{A6A5AC36-19A6-1EAA-691D-38FCCD466635}"/>
              </a:ext>
            </a:extLst>
          </p:cNvPr>
          <p:cNvSpPr/>
          <p:nvPr userDrawn="1"/>
        </p:nvSpPr>
        <p:spPr>
          <a:xfrm rot="4641089">
            <a:off x="10942194" y="661494"/>
            <a:ext cx="468000" cy="468000"/>
          </a:xfrm>
          <a:prstGeom prst="ellipse">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5" name="Ellipszis 24">
            <a:extLst>
              <a:ext uri="{FF2B5EF4-FFF2-40B4-BE49-F238E27FC236}">
                <a16:creationId xmlns:a16="http://schemas.microsoft.com/office/drawing/2014/main" id="{5F992FB6-3399-85F8-EDA7-29222012BC7A}"/>
              </a:ext>
            </a:extLst>
          </p:cNvPr>
          <p:cNvSpPr/>
          <p:nvPr userDrawn="1"/>
        </p:nvSpPr>
        <p:spPr>
          <a:xfrm>
            <a:off x="11470163" y="5012197"/>
            <a:ext cx="648000" cy="648000"/>
          </a:xfrm>
          <a:prstGeom prst="ellipse">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6" name="Ellipszis 25">
            <a:extLst>
              <a:ext uri="{FF2B5EF4-FFF2-40B4-BE49-F238E27FC236}">
                <a16:creationId xmlns:a16="http://schemas.microsoft.com/office/drawing/2014/main" id="{622FFC85-C828-BF32-4253-4B074E0BECC1}"/>
              </a:ext>
            </a:extLst>
          </p:cNvPr>
          <p:cNvSpPr/>
          <p:nvPr userDrawn="1"/>
        </p:nvSpPr>
        <p:spPr>
          <a:xfrm>
            <a:off x="11020859" y="5802292"/>
            <a:ext cx="468000" cy="468000"/>
          </a:xfrm>
          <a:prstGeom prst="ellipse">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7" name="Ellipszis 26">
            <a:extLst>
              <a:ext uri="{FF2B5EF4-FFF2-40B4-BE49-F238E27FC236}">
                <a16:creationId xmlns:a16="http://schemas.microsoft.com/office/drawing/2014/main" id="{BFF932A9-48ED-970D-C1BE-FAD2ED71E74F}"/>
              </a:ext>
            </a:extLst>
          </p:cNvPr>
          <p:cNvSpPr/>
          <p:nvPr userDrawn="1"/>
        </p:nvSpPr>
        <p:spPr>
          <a:xfrm>
            <a:off x="10255631" y="6352207"/>
            <a:ext cx="324000" cy="324000"/>
          </a:xfrm>
          <a:prstGeom prst="ellipse">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8" name="Ellipszis 27">
            <a:extLst>
              <a:ext uri="{FF2B5EF4-FFF2-40B4-BE49-F238E27FC236}">
                <a16:creationId xmlns:a16="http://schemas.microsoft.com/office/drawing/2014/main" id="{E65FB24D-8F5C-9084-8719-D7B110034FC3}"/>
              </a:ext>
            </a:extLst>
          </p:cNvPr>
          <p:cNvSpPr/>
          <p:nvPr userDrawn="1"/>
        </p:nvSpPr>
        <p:spPr>
          <a:xfrm>
            <a:off x="11263901" y="6268387"/>
            <a:ext cx="468000" cy="468000"/>
          </a:xfrm>
          <a:prstGeom prst="ellipse">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Tree>
    <p:extLst>
      <p:ext uri="{BB962C8B-B14F-4D97-AF65-F5344CB8AC3E}">
        <p14:creationId xmlns:p14="http://schemas.microsoft.com/office/powerpoint/2010/main" val="2717495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Content Placeholder 2"/>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520EFF0D-A19B-47DA-8A0D-9B459918B3B3}" type="datetimeFigureOut">
              <a:rPr lang="hu-HU" smtClean="0"/>
              <a:t>2023. 04. 18.</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0A555BD5-B791-4E18-A5D8-49BF7056AAAA}" type="slidenum">
              <a:rPr lang="hu-HU" smtClean="0"/>
              <a:t>‹#›</a:t>
            </a:fld>
            <a:endParaRPr lang="hu-HU"/>
          </a:p>
        </p:txBody>
      </p:sp>
    </p:spTree>
    <p:extLst>
      <p:ext uri="{BB962C8B-B14F-4D97-AF65-F5344CB8AC3E}">
        <p14:creationId xmlns:p14="http://schemas.microsoft.com/office/powerpoint/2010/main" val="2752474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hu-HU"/>
              <a:t>Mintacím szerkesztése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p:txBody>
          <a:bodyPr/>
          <a:lstStyle/>
          <a:p>
            <a:fld id="{520EFF0D-A19B-47DA-8A0D-9B459918B3B3}" type="datetimeFigureOut">
              <a:rPr lang="hu-HU" smtClean="0"/>
              <a:t>2023. 04. 18.</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0A555BD5-B791-4E18-A5D8-49BF7056AAAA}" type="slidenum">
              <a:rPr lang="hu-HU" smtClean="0"/>
              <a:t>‹#›</a:t>
            </a:fld>
            <a:endParaRPr lang="hu-HU"/>
          </a:p>
        </p:txBody>
      </p:sp>
    </p:spTree>
    <p:extLst>
      <p:ext uri="{BB962C8B-B14F-4D97-AF65-F5344CB8AC3E}">
        <p14:creationId xmlns:p14="http://schemas.microsoft.com/office/powerpoint/2010/main" val="3529770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5" name="Date Placeholder 4"/>
          <p:cNvSpPr>
            <a:spLocks noGrp="1"/>
          </p:cNvSpPr>
          <p:nvPr>
            <p:ph type="dt" sz="half" idx="10"/>
          </p:nvPr>
        </p:nvSpPr>
        <p:spPr/>
        <p:txBody>
          <a:bodyPr/>
          <a:lstStyle/>
          <a:p>
            <a:fld id="{520EFF0D-A19B-47DA-8A0D-9B459918B3B3}" type="datetimeFigureOut">
              <a:rPr lang="hu-HU" smtClean="0"/>
              <a:t>2023. 04. 18.</a:t>
            </a:fld>
            <a:endParaRPr lang="hu-HU"/>
          </a:p>
        </p:txBody>
      </p:sp>
      <p:sp>
        <p:nvSpPr>
          <p:cNvPr id="6" name="Footer Placeholder 5"/>
          <p:cNvSpPr>
            <a:spLocks noGrp="1"/>
          </p:cNvSpPr>
          <p:nvPr>
            <p:ph type="ftr" sz="quarter" idx="11"/>
          </p:nvPr>
        </p:nvSpPr>
        <p:spPr/>
        <p:txBody>
          <a:bodyPr/>
          <a:lstStyle/>
          <a:p>
            <a:endParaRPr lang="hu-HU"/>
          </a:p>
        </p:txBody>
      </p:sp>
      <p:sp>
        <p:nvSpPr>
          <p:cNvPr id="7" name="Slide Number Placeholder 6"/>
          <p:cNvSpPr>
            <a:spLocks noGrp="1"/>
          </p:cNvSpPr>
          <p:nvPr>
            <p:ph type="sldNum" sz="quarter" idx="12"/>
          </p:nvPr>
        </p:nvSpPr>
        <p:spPr/>
        <p:txBody>
          <a:bodyPr/>
          <a:lstStyle/>
          <a:p>
            <a:fld id="{0A555BD5-B791-4E18-A5D8-49BF7056AAAA}" type="slidenum">
              <a:rPr lang="hu-HU" smtClean="0"/>
              <a:t>‹#›</a:t>
            </a:fld>
            <a:endParaRPr lang="hu-HU"/>
          </a:p>
        </p:txBody>
      </p:sp>
    </p:spTree>
    <p:extLst>
      <p:ext uri="{BB962C8B-B14F-4D97-AF65-F5344CB8AC3E}">
        <p14:creationId xmlns:p14="http://schemas.microsoft.com/office/powerpoint/2010/main" val="1695966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hu-HU"/>
              <a:t>Mintacím szerkesztése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Content Placeholder 3"/>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Content Placeholder 5"/>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7" name="Date Placeholder 6"/>
          <p:cNvSpPr>
            <a:spLocks noGrp="1"/>
          </p:cNvSpPr>
          <p:nvPr>
            <p:ph type="dt" sz="half" idx="10"/>
          </p:nvPr>
        </p:nvSpPr>
        <p:spPr/>
        <p:txBody>
          <a:bodyPr/>
          <a:lstStyle/>
          <a:p>
            <a:fld id="{520EFF0D-A19B-47DA-8A0D-9B459918B3B3}" type="datetimeFigureOut">
              <a:rPr lang="hu-HU" smtClean="0"/>
              <a:t>2023. 04. 18.</a:t>
            </a:fld>
            <a:endParaRPr lang="hu-HU"/>
          </a:p>
        </p:txBody>
      </p:sp>
      <p:sp>
        <p:nvSpPr>
          <p:cNvPr id="8" name="Footer Placeholder 7"/>
          <p:cNvSpPr>
            <a:spLocks noGrp="1"/>
          </p:cNvSpPr>
          <p:nvPr>
            <p:ph type="ftr" sz="quarter" idx="11"/>
          </p:nvPr>
        </p:nvSpPr>
        <p:spPr/>
        <p:txBody>
          <a:bodyPr/>
          <a:lstStyle/>
          <a:p>
            <a:endParaRPr lang="hu-HU"/>
          </a:p>
        </p:txBody>
      </p:sp>
      <p:sp>
        <p:nvSpPr>
          <p:cNvPr id="9" name="Slide Number Placeholder 8"/>
          <p:cNvSpPr>
            <a:spLocks noGrp="1"/>
          </p:cNvSpPr>
          <p:nvPr>
            <p:ph type="sldNum" sz="quarter" idx="12"/>
          </p:nvPr>
        </p:nvSpPr>
        <p:spPr/>
        <p:txBody>
          <a:bodyPr/>
          <a:lstStyle/>
          <a:p>
            <a:fld id="{0A555BD5-B791-4E18-A5D8-49BF7056AAAA}" type="slidenum">
              <a:rPr lang="hu-HU" smtClean="0"/>
              <a:t>‹#›</a:t>
            </a:fld>
            <a:endParaRPr lang="hu-HU"/>
          </a:p>
        </p:txBody>
      </p:sp>
    </p:spTree>
    <p:extLst>
      <p:ext uri="{BB962C8B-B14F-4D97-AF65-F5344CB8AC3E}">
        <p14:creationId xmlns:p14="http://schemas.microsoft.com/office/powerpoint/2010/main" val="16835366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Date Placeholder 2"/>
          <p:cNvSpPr>
            <a:spLocks noGrp="1"/>
          </p:cNvSpPr>
          <p:nvPr>
            <p:ph type="dt" sz="half" idx="10"/>
          </p:nvPr>
        </p:nvSpPr>
        <p:spPr/>
        <p:txBody>
          <a:bodyPr/>
          <a:lstStyle/>
          <a:p>
            <a:fld id="{520EFF0D-A19B-47DA-8A0D-9B459918B3B3}" type="datetimeFigureOut">
              <a:rPr lang="hu-HU" smtClean="0"/>
              <a:t>2023. 04. 18.</a:t>
            </a:fld>
            <a:endParaRPr lang="hu-HU"/>
          </a:p>
        </p:txBody>
      </p:sp>
      <p:sp>
        <p:nvSpPr>
          <p:cNvPr id="4" name="Footer Placeholder 3"/>
          <p:cNvSpPr>
            <a:spLocks noGrp="1"/>
          </p:cNvSpPr>
          <p:nvPr>
            <p:ph type="ftr" sz="quarter" idx="11"/>
          </p:nvPr>
        </p:nvSpPr>
        <p:spPr/>
        <p:txBody>
          <a:bodyPr/>
          <a:lstStyle/>
          <a:p>
            <a:endParaRPr lang="hu-HU"/>
          </a:p>
        </p:txBody>
      </p:sp>
      <p:sp>
        <p:nvSpPr>
          <p:cNvPr id="5" name="Slide Number Placeholder 4"/>
          <p:cNvSpPr>
            <a:spLocks noGrp="1"/>
          </p:cNvSpPr>
          <p:nvPr>
            <p:ph type="sldNum" sz="quarter" idx="12"/>
          </p:nvPr>
        </p:nvSpPr>
        <p:spPr/>
        <p:txBody>
          <a:bodyPr/>
          <a:lstStyle/>
          <a:p>
            <a:fld id="{0A555BD5-B791-4E18-A5D8-49BF7056AAAA}" type="slidenum">
              <a:rPr lang="hu-HU" smtClean="0"/>
              <a:t>‹#›</a:t>
            </a:fld>
            <a:endParaRPr lang="hu-HU"/>
          </a:p>
        </p:txBody>
      </p:sp>
    </p:spTree>
    <p:extLst>
      <p:ext uri="{BB962C8B-B14F-4D97-AF65-F5344CB8AC3E}">
        <p14:creationId xmlns:p14="http://schemas.microsoft.com/office/powerpoint/2010/main" val="1436873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0EFF0D-A19B-47DA-8A0D-9B459918B3B3}" type="datetimeFigureOut">
              <a:rPr lang="hu-HU" smtClean="0"/>
              <a:t>2023. 04. 18.</a:t>
            </a:fld>
            <a:endParaRPr lang="hu-HU"/>
          </a:p>
        </p:txBody>
      </p:sp>
      <p:sp>
        <p:nvSpPr>
          <p:cNvPr id="3" name="Footer Placeholder 2"/>
          <p:cNvSpPr>
            <a:spLocks noGrp="1"/>
          </p:cNvSpPr>
          <p:nvPr>
            <p:ph type="ftr" sz="quarter" idx="11"/>
          </p:nvPr>
        </p:nvSpPr>
        <p:spPr/>
        <p:txBody>
          <a:bodyPr/>
          <a:lstStyle/>
          <a:p>
            <a:endParaRPr lang="hu-HU"/>
          </a:p>
        </p:txBody>
      </p:sp>
      <p:sp>
        <p:nvSpPr>
          <p:cNvPr id="4" name="Slide Number Placeholder 3"/>
          <p:cNvSpPr>
            <a:spLocks noGrp="1"/>
          </p:cNvSpPr>
          <p:nvPr>
            <p:ph type="sldNum" sz="quarter" idx="12"/>
          </p:nvPr>
        </p:nvSpPr>
        <p:spPr/>
        <p:txBody>
          <a:bodyPr/>
          <a:lstStyle/>
          <a:p>
            <a:fld id="{0A555BD5-B791-4E18-A5D8-49BF7056AAAA}" type="slidenum">
              <a:rPr lang="hu-HU" smtClean="0"/>
              <a:t>‹#›</a:t>
            </a:fld>
            <a:endParaRPr lang="hu-HU"/>
          </a:p>
        </p:txBody>
      </p:sp>
    </p:spTree>
    <p:extLst>
      <p:ext uri="{BB962C8B-B14F-4D97-AF65-F5344CB8AC3E}">
        <p14:creationId xmlns:p14="http://schemas.microsoft.com/office/powerpoint/2010/main" val="1305444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hu-HU"/>
              <a:t>Mintacím szerkesztése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ate Placeholder 4"/>
          <p:cNvSpPr>
            <a:spLocks noGrp="1"/>
          </p:cNvSpPr>
          <p:nvPr>
            <p:ph type="dt" sz="half" idx="10"/>
          </p:nvPr>
        </p:nvSpPr>
        <p:spPr/>
        <p:txBody>
          <a:bodyPr/>
          <a:lstStyle/>
          <a:p>
            <a:fld id="{520EFF0D-A19B-47DA-8A0D-9B459918B3B3}" type="datetimeFigureOut">
              <a:rPr lang="hu-HU" smtClean="0"/>
              <a:t>2023. 04. 18.</a:t>
            </a:fld>
            <a:endParaRPr lang="hu-HU"/>
          </a:p>
        </p:txBody>
      </p:sp>
      <p:sp>
        <p:nvSpPr>
          <p:cNvPr id="6" name="Footer Placeholder 5"/>
          <p:cNvSpPr>
            <a:spLocks noGrp="1"/>
          </p:cNvSpPr>
          <p:nvPr>
            <p:ph type="ftr" sz="quarter" idx="11"/>
          </p:nvPr>
        </p:nvSpPr>
        <p:spPr/>
        <p:txBody>
          <a:bodyPr/>
          <a:lstStyle/>
          <a:p>
            <a:endParaRPr lang="hu-HU"/>
          </a:p>
        </p:txBody>
      </p:sp>
      <p:sp>
        <p:nvSpPr>
          <p:cNvPr id="7" name="Slide Number Placeholder 6"/>
          <p:cNvSpPr>
            <a:spLocks noGrp="1"/>
          </p:cNvSpPr>
          <p:nvPr>
            <p:ph type="sldNum" sz="quarter" idx="12"/>
          </p:nvPr>
        </p:nvSpPr>
        <p:spPr/>
        <p:txBody>
          <a:bodyPr/>
          <a:lstStyle/>
          <a:p>
            <a:fld id="{0A555BD5-B791-4E18-A5D8-49BF7056AAAA}" type="slidenum">
              <a:rPr lang="hu-HU" smtClean="0"/>
              <a:t>‹#›</a:t>
            </a:fld>
            <a:endParaRPr lang="hu-HU"/>
          </a:p>
        </p:txBody>
      </p:sp>
    </p:spTree>
    <p:extLst>
      <p:ext uri="{BB962C8B-B14F-4D97-AF65-F5344CB8AC3E}">
        <p14:creationId xmlns:p14="http://schemas.microsoft.com/office/powerpoint/2010/main" val="41586129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hu-HU"/>
              <a:t>Mintacím szerkesztése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u-HU"/>
              <a:t>Kép beszúrásához kattintson az ikonra</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ate Placeholder 4"/>
          <p:cNvSpPr>
            <a:spLocks noGrp="1"/>
          </p:cNvSpPr>
          <p:nvPr>
            <p:ph type="dt" sz="half" idx="10"/>
          </p:nvPr>
        </p:nvSpPr>
        <p:spPr/>
        <p:txBody>
          <a:bodyPr/>
          <a:lstStyle/>
          <a:p>
            <a:fld id="{520EFF0D-A19B-47DA-8A0D-9B459918B3B3}" type="datetimeFigureOut">
              <a:rPr lang="hu-HU" smtClean="0"/>
              <a:t>2023. 04. 18.</a:t>
            </a:fld>
            <a:endParaRPr lang="hu-HU"/>
          </a:p>
        </p:txBody>
      </p:sp>
      <p:sp>
        <p:nvSpPr>
          <p:cNvPr id="6" name="Footer Placeholder 5"/>
          <p:cNvSpPr>
            <a:spLocks noGrp="1"/>
          </p:cNvSpPr>
          <p:nvPr>
            <p:ph type="ftr" sz="quarter" idx="11"/>
          </p:nvPr>
        </p:nvSpPr>
        <p:spPr/>
        <p:txBody>
          <a:bodyPr/>
          <a:lstStyle/>
          <a:p>
            <a:endParaRPr lang="hu-HU"/>
          </a:p>
        </p:txBody>
      </p:sp>
      <p:sp>
        <p:nvSpPr>
          <p:cNvPr id="7" name="Slide Number Placeholder 6"/>
          <p:cNvSpPr>
            <a:spLocks noGrp="1"/>
          </p:cNvSpPr>
          <p:nvPr>
            <p:ph type="sldNum" sz="quarter" idx="12"/>
          </p:nvPr>
        </p:nvSpPr>
        <p:spPr/>
        <p:txBody>
          <a:bodyPr/>
          <a:lstStyle/>
          <a:p>
            <a:fld id="{0A555BD5-B791-4E18-A5D8-49BF7056AAAA}" type="slidenum">
              <a:rPr lang="hu-HU" smtClean="0"/>
              <a:t>‹#›</a:t>
            </a:fld>
            <a:endParaRPr lang="hu-HU"/>
          </a:p>
        </p:txBody>
      </p:sp>
    </p:spTree>
    <p:extLst>
      <p:ext uri="{BB962C8B-B14F-4D97-AF65-F5344CB8AC3E}">
        <p14:creationId xmlns:p14="http://schemas.microsoft.com/office/powerpoint/2010/main" val="1794498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7000">
              <a:srgbClr val="E7F9F4"/>
            </a:gs>
            <a:gs pos="56000">
              <a:schemeClr val="tx1"/>
            </a:gs>
            <a:gs pos="100000">
              <a:srgbClr val="B4EEDF"/>
            </a:gs>
          </a:gsLst>
          <a:lin ang="27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u-HU"/>
              <a:t>Mintacím szerkesztése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0EFF0D-A19B-47DA-8A0D-9B459918B3B3}" type="datetimeFigureOut">
              <a:rPr lang="hu-HU" smtClean="0"/>
              <a:t>2023. 04. 18.</a:t>
            </a:fld>
            <a:endParaRPr lang="hu-H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u-H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555BD5-B791-4E18-A5D8-49BF7056AAAA}" type="slidenum">
              <a:rPr lang="hu-HU" smtClean="0"/>
              <a:t>‹#›</a:t>
            </a:fld>
            <a:endParaRPr lang="hu-HU"/>
          </a:p>
        </p:txBody>
      </p:sp>
    </p:spTree>
    <p:extLst>
      <p:ext uri="{BB962C8B-B14F-4D97-AF65-F5344CB8AC3E}">
        <p14:creationId xmlns:p14="http://schemas.microsoft.com/office/powerpoint/2010/main" val="234263760"/>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650" r:id="rId12"/>
    <p:sldLayoutId id="2147483652" r:id="rId13"/>
  </p:sldLayoutIdLst>
  <p:txStyles>
    <p:titleStyle>
      <a:lvl1pPr algn="l" defTabSz="914400" rtl="0" eaLnBrk="1" latinLnBrk="0" hangingPunct="1">
        <a:lnSpc>
          <a:spcPct val="90000"/>
        </a:lnSpc>
        <a:spcBef>
          <a:spcPct val="0"/>
        </a:spcBef>
        <a:buNone/>
        <a:defRPr sz="4400" kern="1200">
          <a:solidFill>
            <a:schemeClr val="bg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34.sv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36.png"/><Relationship Id="rId7"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30.png"/><Relationship Id="rId10" Type="http://schemas.openxmlformats.org/officeDocument/2006/relationships/image" Target="../media/image34.svg"/><Relationship Id="rId4" Type="http://schemas.openxmlformats.org/officeDocument/2006/relationships/image" Target="../media/image37.svg"/><Relationship Id="rId9"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1.png"/><Relationship Id="rId7"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 Id="rId9"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chart" Target="../charts/chart1.xml"/><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18.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8.sv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slides/_rels/slide20.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56.svg"/></Relationships>
</file>

<file path=ppt/slides/_rels/slide2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26.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chart" Target="../charts/chart9.xml"/><Relationship Id="rId4" Type="http://schemas.openxmlformats.org/officeDocument/2006/relationships/chart" Target="../charts/char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svg"/></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2.jpg"/><Relationship Id="rId4" Type="http://schemas.openxmlformats.org/officeDocument/2006/relationships/image" Target="../media/image21.jpg"/></Relationships>
</file>

<file path=ppt/slides/_rels/slide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4.jpg"/><Relationship Id="rId4" Type="http://schemas.openxmlformats.org/officeDocument/2006/relationships/image" Target="../media/image70.png"/></Relationships>
</file>

<file path=ppt/slides/_rels/slide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4.jpg"/><Relationship Id="rId4" Type="http://schemas.openxmlformats.org/officeDocument/2006/relationships/image" Target="../media/image70.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microsoft.com/office/2017/06/relationships/model3d" Target="../media/model3d2.glb"/><Relationship Id="rId5" Type="http://schemas.openxmlformats.org/officeDocument/2006/relationships/diagramQuickStyle" Target="../diagrams/quickStyle1.xml"/><Relationship Id="rId10" Type="http://schemas.openxmlformats.org/officeDocument/2006/relationships/image" Target="../media/image27.png"/><Relationship Id="rId4" Type="http://schemas.openxmlformats.org/officeDocument/2006/relationships/diagramLayout" Target="../diagrams/layout1.xml"/><Relationship Id="rId9" Type="http://schemas.microsoft.com/office/2017/06/relationships/model3d" Target="../media/model3d1.glb"/></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llipszis 12">
            <a:extLst>
              <a:ext uri="{FF2B5EF4-FFF2-40B4-BE49-F238E27FC236}">
                <a16:creationId xmlns:a16="http://schemas.microsoft.com/office/drawing/2014/main" id="{29C62FEA-E518-5EAD-B5BD-810C8394716C}"/>
              </a:ext>
            </a:extLst>
          </p:cNvPr>
          <p:cNvSpPr/>
          <p:nvPr/>
        </p:nvSpPr>
        <p:spPr>
          <a:xfrm>
            <a:off x="-1808018" y="-809574"/>
            <a:ext cx="7904017" cy="3240000"/>
          </a:xfrm>
          <a:prstGeom prst="ellipse">
            <a:avLst/>
          </a:prstGeom>
          <a:gradFill flip="none" rotWithShape="1">
            <a:gsLst>
              <a:gs pos="65000">
                <a:srgbClr val="DCF7F0"/>
              </a:gs>
              <a:gs pos="49000">
                <a:srgbClr val="FFFFFF"/>
              </a:gs>
              <a:gs pos="100000">
                <a:schemeClr val="accent1">
                  <a:lumMod val="30000"/>
                  <a:lumOff val="70000"/>
                </a:schemeClr>
              </a:gs>
            </a:gsLst>
            <a:path path="rect">
              <a:fillToRect l="50000" t="50000" r="50000" b="50000"/>
            </a:path>
            <a:tileRect/>
          </a:gra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11" name="Ellipszis 10">
            <a:extLst>
              <a:ext uri="{FF2B5EF4-FFF2-40B4-BE49-F238E27FC236}">
                <a16:creationId xmlns:a16="http://schemas.microsoft.com/office/drawing/2014/main" id="{82C09CB0-4F69-265C-9106-D567D3C8CC92}"/>
              </a:ext>
            </a:extLst>
          </p:cNvPr>
          <p:cNvSpPr/>
          <p:nvPr/>
        </p:nvSpPr>
        <p:spPr>
          <a:xfrm>
            <a:off x="78744" y="2560115"/>
            <a:ext cx="3240000" cy="3240000"/>
          </a:xfrm>
          <a:prstGeom prst="ellipse">
            <a:avLst/>
          </a:prstGeom>
          <a:gradFill flip="none" rotWithShape="1">
            <a:gsLst>
              <a:gs pos="65000">
                <a:srgbClr val="DCF7F0"/>
              </a:gs>
              <a:gs pos="49000">
                <a:srgbClr val="FFFFFF"/>
              </a:gs>
              <a:gs pos="100000">
                <a:schemeClr val="accent1">
                  <a:lumMod val="30000"/>
                  <a:lumOff val="70000"/>
                </a:schemeClr>
              </a:gs>
            </a:gsLst>
            <a:path path="circle">
              <a:fillToRect l="50000" t="50000" r="50000" b="50000"/>
            </a:path>
            <a:tileRect/>
          </a:gra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9" name="Ellipszis 8">
            <a:extLst>
              <a:ext uri="{FF2B5EF4-FFF2-40B4-BE49-F238E27FC236}">
                <a16:creationId xmlns:a16="http://schemas.microsoft.com/office/drawing/2014/main" id="{059F84DB-9FA0-315E-42FF-B6618AD7B189}"/>
              </a:ext>
            </a:extLst>
          </p:cNvPr>
          <p:cNvSpPr/>
          <p:nvPr/>
        </p:nvSpPr>
        <p:spPr>
          <a:xfrm>
            <a:off x="4103041" y="332631"/>
            <a:ext cx="6480000" cy="6480000"/>
          </a:xfrm>
          <a:prstGeom prst="ellipse">
            <a:avLst/>
          </a:prstGeom>
          <a:solidFill>
            <a:srgbClr val="D7F5ED"/>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2" name="Cím 1">
            <a:extLst>
              <a:ext uri="{FF2B5EF4-FFF2-40B4-BE49-F238E27FC236}">
                <a16:creationId xmlns:a16="http://schemas.microsoft.com/office/drawing/2014/main" id="{F75A6F3D-AF56-BA4D-2B96-C5369D0AC198}"/>
              </a:ext>
            </a:extLst>
          </p:cNvPr>
          <p:cNvSpPr>
            <a:spLocks noGrp="1"/>
          </p:cNvSpPr>
          <p:nvPr>
            <p:ph type="ctrTitle"/>
          </p:nvPr>
        </p:nvSpPr>
        <p:spPr>
          <a:xfrm>
            <a:off x="4549085" y="1437303"/>
            <a:ext cx="5680162" cy="3794154"/>
          </a:xfrm>
        </p:spPr>
        <p:txBody>
          <a:bodyPr>
            <a:normAutofit/>
          </a:bodyPr>
          <a:lstStyle/>
          <a:p>
            <a:r>
              <a:rPr lang="hu-HU" sz="4400" b="1" dirty="0">
                <a:solidFill>
                  <a:schemeClr val="bg1"/>
                </a:solidFill>
              </a:rPr>
              <a:t>A B92 KVANTUMOS</a:t>
            </a:r>
            <a:r>
              <a:rPr lang="hu-HU" sz="4400" b="1" dirty="0"/>
              <a:t> </a:t>
            </a:r>
            <a:r>
              <a:rPr lang="hu-HU" sz="4400" b="1" dirty="0">
                <a:solidFill>
                  <a:schemeClr val="bg1"/>
                </a:solidFill>
              </a:rPr>
              <a:t>KULCSELOSZTÁSI PROTOKOLL VIZSGÁLATA ZAJOS</a:t>
            </a:r>
            <a:r>
              <a:rPr lang="hu-HU" sz="4400" b="1" dirty="0"/>
              <a:t> </a:t>
            </a:r>
            <a:r>
              <a:rPr lang="hu-HU" sz="4400" b="1" dirty="0">
                <a:solidFill>
                  <a:schemeClr val="bg1"/>
                </a:solidFill>
              </a:rPr>
              <a:t>KÖRNYEZETBEN</a:t>
            </a:r>
          </a:p>
        </p:txBody>
      </p:sp>
      <p:pic>
        <p:nvPicPr>
          <p:cNvPr id="5" name="Kép 4" descr="A képen szöveg, épület, kormányzati épület látható&#10;&#10;Automatikusan generált leírás">
            <a:extLst>
              <a:ext uri="{FF2B5EF4-FFF2-40B4-BE49-F238E27FC236}">
                <a16:creationId xmlns:a16="http://schemas.microsoft.com/office/drawing/2014/main" id="{7B51F4C9-C716-23C5-43AB-ABEA1934B3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984" y="322175"/>
            <a:ext cx="3803073" cy="1064029"/>
          </a:xfrm>
          <a:prstGeom prst="rect">
            <a:avLst/>
          </a:prstGeom>
        </p:spPr>
      </p:pic>
      <p:pic>
        <p:nvPicPr>
          <p:cNvPr id="8" name="Kép 7" descr="A képen szöveg, aláírás látható&#10;&#10;Automatikusan generált leírás">
            <a:extLst>
              <a:ext uri="{FF2B5EF4-FFF2-40B4-BE49-F238E27FC236}">
                <a16:creationId xmlns:a16="http://schemas.microsoft.com/office/drawing/2014/main" id="{A9B402D8-24F7-DE2C-BD01-8594EAABE3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3407" y="3389540"/>
            <a:ext cx="1590675" cy="1581150"/>
          </a:xfrm>
          <a:prstGeom prst="ellipse">
            <a:avLst/>
          </a:prstGeom>
        </p:spPr>
      </p:pic>
      <p:sp>
        <p:nvSpPr>
          <p:cNvPr id="10" name="Téglalap 9">
            <a:extLst>
              <a:ext uri="{FF2B5EF4-FFF2-40B4-BE49-F238E27FC236}">
                <a16:creationId xmlns:a16="http://schemas.microsoft.com/office/drawing/2014/main" id="{940AB653-0B9D-C387-6A04-E685DF5EE431}"/>
              </a:ext>
            </a:extLst>
          </p:cNvPr>
          <p:cNvSpPr/>
          <p:nvPr/>
        </p:nvSpPr>
        <p:spPr>
          <a:xfrm>
            <a:off x="0" y="6111253"/>
            <a:ext cx="12192000" cy="5716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400" dirty="0">
                <a:solidFill>
                  <a:schemeClr val="tx1"/>
                </a:solidFill>
                <a:latin typeface="Times New Roman" panose="02020603050405020304" pitchFamily="18" charset="0"/>
                <a:cs typeface="Times New Roman" panose="02020603050405020304" pitchFamily="18" charset="0"/>
              </a:rPr>
              <a:t>Készítették: Csaplár Miklós, Kemecsei Kornél</a:t>
            </a:r>
          </a:p>
        </p:txBody>
      </p:sp>
    </p:spTree>
    <p:extLst>
      <p:ext uri="{BB962C8B-B14F-4D97-AF65-F5344CB8AC3E}">
        <p14:creationId xmlns:p14="http://schemas.microsoft.com/office/powerpoint/2010/main" val="3030664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églalap 2">
            <a:extLst>
              <a:ext uri="{FF2B5EF4-FFF2-40B4-BE49-F238E27FC236}">
                <a16:creationId xmlns:a16="http://schemas.microsoft.com/office/drawing/2014/main" id="{8C7E5EA9-6A60-DD94-1DE1-51FA7F2F8AFF}"/>
              </a:ext>
            </a:extLst>
          </p:cNvPr>
          <p:cNvSpPr/>
          <p:nvPr/>
        </p:nvSpPr>
        <p:spPr>
          <a:xfrm>
            <a:off x="11524508" y="996011"/>
            <a:ext cx="576672" cy="990600"/>
          </a:xfrm>
          <a:prstGeom prst="rect">
            <a:avLst/>
          </a:prstGeom>
          <a:solidFill>
            <a:srgbClr val="29A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400" dirty="0">
                <a:latin typeface="Times New Roman" panose="02020603050405020304" pitchFamily="18" charset="0"/>
                <a:cs typeface="Times New Roman" panose="02020603050405020304" pitchFamily="18" charset="0"/>
              </a:rPr>
              <a:t>8</a:t>
            </a:r>
            <a:endParaRPr lang="hu-HU" dirty="0">
              <a:latin typeface="Times New Roman" panose="02020603050405020304" pitchFamily="18" charset="0"/>
              <a:cs typeface="Times New Roman" panose="02020603050405020304" pitchFamily="18" charset="0"/>
            </a:endParaRPr>
          </a:p>
        </p:txBody>
      </p:sp>
      <p:sp>
        <p:nvSpPr>
          <p:cNvPr id="103" name="Téglalap 102">
            <a:extLst>
              <a:ext uri="{FF2B5EF4-FFF2-40B4-BE49-F238E27FC236}">
                <a16:creationId xmlns:a16="http://schemas.microsoft.com/office/drawing/2014/main" id="{06828ADC-BA7D-0DE1-79F0-E0552B470115}"/>
              </a:ext>
            </a:extLst>
          </p:cNvPr>
          <p:cNvSpPr/>
          <p:nvPr/>
        </p:nvSpPr>
        <p:spPr>
          <a:xfrm>
            <a:off x="295633" y="1249123"/>
            <a:ext cx="10562868" cy="484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800">
                <a:latin typeface="Times New Roman" panose="02020603050405020304" pitchFamily="18" charset="0"/>
                <a:cs typeface="Times New Roman" panose="02020603050405020304" pitchFamily="18" charset="0"/>
              </a:rPr>
              <a:t>Éva</a:t>
            </a:r>
          </a:p>
        </p:txBody>
      </p:sp>
      <p:sp>
        <p:nvSpPr>
          <p:cNvPr id="104" name="Téglalap 103">
            <a:extLst>
              <a:ext uri="{FF2B5EF4-FFF2-40B4-BE49-F238E27FC236}">
                <a16:creationId xmlns:a16="http://schemas.microsoft.com/office/drawing/2014/main" id="{C1AAACF5-3A39-21EA-E0AD-BB95A52698ED}"/>
              </a:ext>
            </a:extLst>
          </p:cNvPr>
          <p:cNvSpPr/>
          <p:nvPr/>
        </p:nvSpPr>
        <p:spPr>
          <a:xfrm>
            <a:off x="-11937" y="332882"/>
            <a:ext cx="12203937" cy="833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hu-HU" sz="4000" b="1">
                <a:latin typeface="Times New Roman" panose="02020603050405020304" pitchFamily="18" charset="0"/>
                <a:cs typeface="Times New Roman" panose="02020603050405020304" pitchFamily="18" charset="0"/>
              </a:rPr>
              <a:t>A B92 protokoll</a:t>
            </a:r>
          </a:p>
        </p:txBody>
      </p:sp>
      <p:sp>
        <p:nvSpPr>
          <p:cNvPr id="9" name="Téglalap 8">
            <a:extLst>
              <a:ext uri="{FF2B5EF4-FFF2-40B4-BE49-F238E27FC236}">
                <a16:creationId xmlns:a16="http://schemas.microsoft.com/office/drawing/2014/main" id="{74880F5D-F127-66F1-E15A-CDB64461EA66}"/>
              </a:ext>
            </a:extLst>
          </p:cNvPr>
          <p:cNvSpPr/>
          <p:nvPr/>
        </p:nvSpPr>
        <p:spPr>
          <a:xfrm>
            <a:off x="4604893" y="2219595"/>
            <a:ext cx="2196000" cy="219600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n>
                <a:solidFill>
                  <a:schemeClr val="bg1"/>
                </a:solidFill>
              </a:ln>
              <a:solidFill>
                <a:schemeClr val="bg1"/>
              </a:solidFill>
            </a:endParaRPr>
          </a:p>
        </p:txBody>
      </p:sp>
      <p:pic>
        <p:nvPicPr>
          <p:cNvPr id="2" name="Kép 1">
            <a:extLst>
              <a:ext uri="{FF2B5EF4-FFF2-40B4-BE49-F238E27FC236}">
                <a16:creationId xmlns:a16="http://schemas.microsoft.com/office/drawing/2014/main" id="{60C81E56-9584-9CF8-2D36-29DD30875792}"/>
              </a:ext>
            </a:extLst>
          </p:cNvPr>
          <p:cNvPicPr>
            <a:picLocks noChangeAspect="1"/>
          </p:cNvPicPr>
          <p:nvPr/>
        </p:nvPicPr>
        <p:blipFill>
          <a:blip r:embed="rId4"/>
          <a:stretch>
            <a:fillRect/>
          </a:stretch>
        </p:blipFill>
        <p:spPr>
          <a:xfrm rot="2755678">
            <a:off x="2229001" y="4264259"/>
            <a:ext cx="1798476" cy="1853345"/>
          </a:xfrm>
          <a:prstGeom prst="rect">
            <a:avLst/>
          </a:prstGeom>
        </p:spPr>
      </p:pic>
      <p:grpSp>
        <p:nvGrpSpPr>
          <p:cNvPr id="47" name="Csoportba foglalás 46">
            <a:extLst>
              <a:ext uri="{FF2B5EF4-FFF2-40B4-BE49-F238E27FC236}">
                <a16:creationId xmlns:a16="http://schemas.microsoft.com/office/drawing/2014/main" id="{798557CB-5E7B-C054-AC66-6901DB10A9BC}"/>
              </a:ext>
            </a:extLst>
          </p:cNvPr>
          <p:cNvGrpSpPr/>
          <p:nvPr/>
        </p:nvGrpSpPr>
        <p:grpSpPr>
          <a:xfrm>
            <a:off x="1887953" y="1896457"/>
            <a:ext cx="2412000" cy="3712420"/>
            <a:chOff x="4669253" y="1901735"/>
            <a:chExt cx="2412000" cy="3712420"/>
          </a:xfrm>
        </p:grpSpPr>
        <p:pic>
          <p:nvPicPr>
            <p:cNvPr id="5" name="Ábra 4" descr="Iskolás lány körvonalas">
              <a:extLst>
                <a:ext uri="{FF2B5EF4-FFF2-40B4-BE49-F238E27FC236}">
                  <a16:creationId xmlns:a16="http://schemas.microsoft.com/office/drawing/2014/main" id="{8A926FA9-510E-B0F4-8F0E-D143FA2DA12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69253" y="1901735"/>
              <a:ext cx="2412000" cy="2412000"/>
            </a:xfrm>
            <a:prstGeom prst="rect">
              <a:avLst/>
            </a:prstGeom>
          </p:spPr>
        </p:pic>
        <p:grpSp>
          <p:nvGrpSpPr>
            <p:cNvPr id="6" name="Csoportba foglalás 5">
              <a:extLst>
                <a:ext uri="{FF2B5EF4-FFF2-40B4-BE49-F238E27FC236}">
                  <a16:creationId xmlns:a16="http://schemas.microsoft.com/office/drawing/2014/main" id="{221A3908-2BD0-A929-AD7C-7C250C94D7FF}"/>
                </a:ext>
              </a:extLst>
            </p:cNvPr>
            <p:cNvGrpSpPr/>
            <p:nvPr/>
          </p:nvGrpSpPr>
          <p:grpSpPr>
            <a:xfrm>
              <a:off x="5349613" y="4730577"/>
              <a:ext cx="1134519" cy="878348"/>
              <a:chOff x="5324163" y="3261314"/>
              <a:chExt cx="1269325" cy="878348"/>
            </a:xfrm>
            <a:solidFill>
              <a:schemeClr val="bg1"/>
            </a:solidFill>
          </p:grpSpPr>
          <p:sp>
            <p:nvSpPr>
              <p:cNvPr id="7" name="Nyíl: jobbra mutató 6">
                <a:extLst>
                  <a:ext uri="{FF2B5EF4-FFF2-40B4-BE49-F238E27FC236}">
                    <a16:creationId xmlns:a16="http://schemas.microsoft.com/office/drawing/2014/main" id="{0BFB1297-D83D-BE23-8FC1-51CDFB9AB215}"/>
                  </a:ext>
                </a:extLst>
              </p:cNvPr>
              <p:cNvSpPr/>
              <p:nvPr/>
            </p:nvSpPr>
            <p:spPr>
              <a:xfrm>
                <a:off x="5324163" y="3261314"/>
                <a:ext cx="1269325" cy="878348"/>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8" name="Kép 7">
                <a:extLst>
                  <a:ext uri="{FF2B5EF4-FFF2-40B4-BE49-F238E27FC236}">
                    <a16:creationId xmlns:a16="http://schemas.microsoft.com/office/drawing/2014/main" id="{75B1F440-3838-DEE9-0565-85AF473DF7FB}"/>
                  </a:ext>
                </a:extLst>
              </p:cNvPr>
              <p:cNvPicPr>
                <a:picLocks noChangeAspect="1"/>
              </p:cNvPicPr>
              <p:nvPr/>
            </p:nvPicPr>
            <p:blipFill>
              <a:blip r:embed="rId7"/>
              <a:stretch>
                <a:fillRect/>
              </a:stretch>
            </p:blipFill>
            <p:spPr>
              <a:xfrm>
                <a:off x="5543477" y="3504153"/>
                <a:ext cx="719672" cy="422664"/>
              </a:xfrm>
              <a:prstGeom prst="rect">
                <a:avLst/>
              </a:prstGeom>
              <a:grpFill/>
            </p:spPr>
          </p:pic>
        </p:grpSp>
        <p:sp>
          <p:nvSpPr>
            <p:cNvPr id="13" name="Szövegdoboz 12">
              <a:extLst>
                <a:ext uri="{FF2B5EF4-FFF2-40B4-BE49-F238E27FC236}">
                  <a16:creationId xmlns:a16="http://schemas.microsoft.com/office/drawing/2014/main" id="{7F2F76FF-0344-640C-B27E-4788E2D0CF58}"/>
                </a:ext>
              </a:extLst>
            </p:cNvPr>
            <p:cNvSpPr txBox="1"/>
            <p:nvPr/>
          </p:nvSpPr>
          <p:spPr>
            <a:xfrm>
              <a:off x="5517418" y="1919023"/>
              <a:ext cx="684803" cy="369332"/>
            </a:xfrm>
            <a:prstGeom prst="rect">
              <a:avLst/>
            </a:prstGeom>
            <a:noFill/>
          </p:spPr>
          <p:txBody>
            <a:bodyPr wrap="none" rtlCol="0">
              <a:spAutoFit/>
            </a:bodyPr>
            <a:lstStyle/>
            <a:p>
              <a:r>
                <a:rPr lang="hu-HU" dirty="0">
                  <a:solidFill>
                    <a:schemeClr val="bg1"/>
                  </a:solidFill>
                  <a:latin typeface="Times New Roman" panose="02020603050405020304" pitchFamily="18" charset="0"/>
                  <a:cs typeface="Times New Roman" panose="02020603050405020304" pitchFamily="18" charset="0"/>
                </a:rPr>
                <a:t>Anna</a:t>
              </a:r>
            </a:p>
          </p:txBody>
        </p:sp>
        <p:sp>
          <p:nvSpPr>
            <p:cNvPr id="15" name="Szövegdoboz 14">
              <a:extLst>
                <a:ext uri="{FF2B5EF4-FFF2-40B4-BE49-F238E27FC236}">
                  <a16:creationId xmlns:a16="http://schemas.microsoft.com/office/drawing/2014/main" id="{8583548D-56A4-5D3D-4A57-90F55621CB91}"/>
                </a:ext>
              </a:extLst>
            </p:cNvPr>
            <p:cNvSpPr txBox="1"/>
            <p:nvPr/>
          </p:nvSpPr>
          <p:spPr>
            <a:xfrm>
              <a:off x="6634235" y="5244823"/>
              <a:ext cx="269777" cy="369332"/>
            </a:xfrm>
            <a:prstGeom prst="rect">
              <a:avLst/>
            </a:prstGeom>
            <a:noFill/>
          </p:spPr>
          <p:txBody>
            <a:bodyPr wrap="square" lIns="0" tIns="0" rIns="0" bIns="0" rtlCol="0">
              <a:spAutoFit/>
            </a:bodyPr>
            <a:lstStyle/>
            <a:p>
              <a:r>
                <a:rPr lang="hu-HU" sz="2400" b="1" i="1">
                  <a:solidFill>
                    <a:schemeClr val="bg1"/>
                  </a:solidFill>
                  <a:latin typeface="Times New Roman" panose="02020603050405020304" pitchFamily="18" charset="0"/>
                  <a:cs typeface="Times New Roman" panose="02020603050405020304" pitchFamily="18" charset="0"/>
                </a:rPr>
                <a:t>v</a:t>
              </a:r>
              <a:endParaRPr lang="hu-HU" b="1" i="1">
                <a:solidFill>
                  <a:schemeClr val="bg1"/>
                </a:solidFill>
                <a:latin typeface="Times New Roman" panose="02020603050405020304" pitchFamily="18" charset="0"/>
                <a:cs typeface="Times New Roman" panose="02020603050405020304" pitchFamily="18" charset="0"/>
              </a:endParaRPr>
            </a:p>
          </p:txBody>
        </p:sp>
      </p:grpSp>
      <p:sp>
        <p:nvSpPr>
          <p:cNvPr id="19" name="Kocka 18">
            <a:extLst>
              <a:ext uri="{FF2B5EF4-FFF2-40B4-BE49-F238E27FC236}">
                <a16:creationId xmlns:a16="http://schemas.microsoft.com/office/drawing/2014/main" id="{3783B700-7E09-7BFF-485C-FBB4C9DDAD7E}"/>
              </a:ext>
            </a:extLst>
          </p:cNvPr>
          <p:cNvSpPr/>
          <p:nvPr/>
        </p:nvSpPr>
        <p:spPr>
          <a:xfrm>
            <a:off x="7949281" y="4726773"/>
            <a:ext cx="1332000" cy="720000"/>
          </a:xfrm>
          <a:prstGeom prst="cube">
            <a:avLst/>
          </a:prstGeom>
          <a:solidFill>
            <a:schemeClr val="tx1"/>
          </a:solidFill>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000" dirty="0">
                <a:solidFill>
                  <a:schemeClr val="bg1"/>
                </a:solidFill>
                <a:latin typeface="Times New Roman" panose="02020603050405020304" pitchFamily="18" charset="0"/>
                <a:cs typeface="Times New Roman" panose="02020603050405020304" pitchFamily="18" charset="0"/>
              </a:rPr>
              <a:t>Detektor</a:t>
            </a:r>
            <a:endParaRPr lang="hu-HU" sz="1200" dirty="0">
              <a:solidFill>
                <a:schemeClr val="bg1"/>
              </a:solidFill>
              <a:latin typeface="Times New Roman" panose="02020603050405020304" pitchFamily="18" charset="0"/>
              <a:cs typeface="Times New Roman" panose="02020603050405020304" pitchFamily="18" charset="0"/>
            </a:endParaRPr>
          </a:p>
        </p:txBody>
      </p:sp>
      <p:pic>
        <p:nvPicPr>
          <p:cNvPr id="20" name="Ábra 19" descr="Férfi profil körvonalas">
            <a:extLst>
              <a:ext uri="{FF2B5EF4-FFF2-40B4-BE49-F238E27FC236}">
                <a16:creationId xmlns:a16="http://schemas.microsoft.com/office/drawing/2014/main" id="{486B3CE2-41DF-33BE-2588-1710B457CF3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105833" y="2132838"/>
            <a:ext cx="2196000" cy="2196000"/>
          </a:xfrm>
          <a:prstGeom prst="rect">
            <a:avLst/>
          </a:prstGeom>
        </p:spPr>
      </p:pic>
      <p:sp>
        <p:nvSpPr>
          <p:cNvPr id="21" name="Szövegdoboz 20">
            <a:extLst>
              <a:ext uri="{FF2B5EF4-FFF2-40B4-BE49-F238E27FC236}">
                <a16:creationId xmlns:a16="http://schemas.microsoft.com/office/drawing/2014/main" id="{C8EA1B5B-EFE1-DAFC-1A36-0B151BB4C3F6}"/>
              </a:ext>
            </a:extLst>
          </p:cNvPr>
          <p:cNvSpPr txBox="1"/>
          <p:nvPr/>
        </p:nvSpPr>
        <p:spPr>
          <a:xfrm>
            <a:off x="7846317" y="1913745"/>
            <a:ext cx="747320" cy="461665"/>
          </a:xfrm>
          <a:prstGeom prst="rect">
            <a:avLst/>
          </a:prstGeom>
          <a:noFill/>
        </p:spPr>
        <p:txBody>
          <a:bodyPr wrap="none" rtlCol="0">
            <a:spAutoFit/>
          </a:bodyPr>
          <a:lstStyle/>
          <a:p>
            <a:r>
              <a:rPr lang="hu-HU" sz="2400">
                <a:solidFill>
                  <a:schemeClr val="bg1"/>
                </a:solidFill>
                <a:latin typeface="Times New Roman" panose="02020603050405020304" pitchFamily="18" charset="0"/>
                <a:cs typeface="Times New Roman" panose="02020603050405020304" pitchFamily="18" charset="0"/>
              </a:rPr>
              <a:t>Béla</a:t>
            </a:r>
          </a:p>
        </p:txBody>
      </p:sp>
      <p:cxnSp>
        <p:nvCxnSpPr>
          <p:cNvPr id="24" name="Egyenes összekötő 23">
            <a:extLst>
              <a:ext uri="{FF2B5EF4-FFF2-40B4-BE49-F238E27FC236}">
                <a16:creationId xmlns:a16="http://schemas.microsoft.com/office/drawing/2014/main" id="{CD25A373-E118-C456-8183-4D29E59E0D90}"/>
              </a:ext>
            </a:extLst>
          </p:cNvPr>
          <p:cNvCxnSpPr>
            <a:cxnSpLocks/>
          </p:cNvCxnSpPr>
          <p:nvPr/>
        </p:nvCxnSpPr>
        <p:spPr>
          <a:xfrm>
            <a:off x="4415596" y="1790372"/>
            <a:ext cx="0" cy="4729468"/>
          </a:xfrm>
          <a:prstGeom prst="line">
            <a:avLst/>
          </a:prstGeom>
          <a:ln w="38100">
            <a:solidFill>
              <a:schemeClr val="bg1"/>
            </a:solidFill>
            <a:prstDash val="sysDot"/>
          </a:ln>
        </p:spPr>
        <p:style>
          <a:lnRef idx="1">
            <a:schemeClr val="dk1"/>
          </a:lnRef>
          <a:fillRef idx="0">
            <a:schemeClr val="dk1"/>
          </a:fillRef>
          <a:effectRef idx="0">
            <a:schemeClr val="dk1"/>
          </a:effectRef>
          <a:fontRef idx="minor">
            <a:schemeClr val="tx1"/>
          </a:fontRef>
        </p:style>
      </p:cxnSp>
      <p:cxnSp>
        <p:nvCxnSpPr>
          <p:cNvPr id="26" name="Egyenes összekötő 25">
            <a:extLst>
              <a:ext uri="{FF2B5EF4-FFF2-40B4-BE49-F238E27FC236}">
                <a16:creationId xmlns:a16="http://schemas.microsoft.com/office/drawing/2014/main" id="{528E1251-F6F0-5707-8471-0CBF2664D3EF}"/>
              </a:ext>
            </a:extLst>
          </p:cNvPr>
          <p:cNvCxnSpPr>
            <a:cxnSpLocks/>
          </p:cNvCxnSpPr>
          <p:nvPr/>
        </p:nvCxnSpPr>
        <p:spPr>
          <a:xfrm>
            <a:off x="6990189" y="1787126"/>
            <a:ext cx="0" cy="4729468"/>
          </a:xfrm>
          <a:prstGeom prst="line">
            <a:avLst/>
          </a:prstGeom>
          <a:ln w="38100">
            <a:solidFill>
              <a:schemeClr val="bg1"/>
            </a:solidFill>
            <a:prstDash val="sysDot"/>
          </a:ln>
        </p:spPr>
        <p:style>
          <a:lnRef idx="1">
            <a:schemeClr val="dk1"/>
          </a:lnRef>
          <a:fillRef idx="0">
            <a:schemeClr val="dk1"/>
          </a:fillRef>
          <a:effectRef idx="0">
            <a:schemeClr val="dk1"/>
          </a:effectRef>
          <a:fontRef idx="minor">
            <a:schemeClr val="tx1"/>
          </a:fontRef>
        </p:style>
      </p:cxnSp>
      <p:sp>
        <p:nvSpPr>
          <p:cNvPr id="27" name="Kocka 26">
            <a:extLst>
              <a:ext uri="{FF2B5EF4-FFF2-40B4-BE49-F238E27FC236}">
                <a16:creationId xmlns:a16="http://schemas.microsoft.com/office/drawing/2014/main" id="{19CB8C7B-5F01-1B37-7D6F-6447FC9BCC97}"/>
              </a:ext>
            </a:extLst>
          </p:cNvPr>
          <p:cNvSpPr/>
          <p:nvPr/>
        </p:nvSpPr>
        <p:spPr>
          <a:xfrm>
            <a:off x="5049940" y="4823923"/>
            <a:ext cx="1332000" cy="720000"/>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000" dirty="0">
                <a:solidFill>
                  <a:schemeClr val="bg1"/>
                </a:solidFill>
                <a:latin typeface="Times New Roman" panose="02020603050405020304" pitchFamily="18" charset="0"/>
                <a:cs typeface="Times New Roman" panose="02020603050405020304" pitchFamily="18" charset="0"/>
              </a:rPr>
              <a:t>Detektor</a:t>
            </a:r>
            <a:endParaRPr lang="hu-HU" sz="1200" dirty="0">
              <a:solidFill>
                <a:schemeClr val="bg1"/>
              </a:solidFill>
              <a:latin typeface="Times New Roman" panose="02020603050405020304" pitchFamily="18" charset="0"/>
              <a:cs typeface="Times New Roman" panose="02020603050405020304" pitchFamily="18" charset="0"/>
            </a:endParaRPr>
          </a:p>
        </p:txBody>
      </p:sp>
      <p:sp>
        <p:nvSpPr>
          <p:cNvPr id="28" name="Kocka 27">
            <a:extLst>
              <a:ext uri="{FF2B5EF4-FFF2-40B4-BE49-F238E27FC236}">
                <a16:creationId xmlns:a16="http://schemas.microsoft.com/office/drawing/2014/main" id="{E0C24480-FDD3-FEDF-70C9-5C76B65CA99B}"/>
              </a:ext>
            </a:extLst>
          </p:cNvPr>
          <p:cNvSpPr/>
          <p:nvPr/>
        </p:nvSpPr>
        <p:spPr>
          <a:xfrm>
            <a:off x="7940537" y="4729731"/>
            <a:ext cx="1332000" cy="720000"/>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000" dirty="0">
                <a:solidFill>
                  <a:schemeClr val="bg1"/>
                </a:solidFill>
                <a:latin typeface="Times New Roman" panose="02020603050405020304" pitchFamily="18" charset="0"/>
                <a:cs typeface="Times New Roman" panose="02020603050405020304" pitchFamily="18" charset="0"/>
              </a:rPr>
              <a:t>Detektor</a:t>
            </a:r>
            <a:endParaRPr lang="hu-HU" sz="1200" dirty="0">
              <a:solidFill>
                <a:schemeClr val="bg1"/>
              </a:solidFill>
              <a:latin typeface="Times New Roman" panose="02020603050405020304" pitchFamily="18" charset="0"/>
              <a:cs typeface="Times New Roman" panose="02020603050405020304" pitchFamily="18" charset="0"/>
            </a:endParaRPr>
          </a:p>
        </p:txBody>
      </p:sp>
      <p:grpSp>
        <p:nvGrpSpPr>
          <p:cNvPr id="48" name="Csoportba foglalás 47">
            <a:extLst>
              <a:ext uri="{FF2B5EF4-FFF2-40B4-BE49-F238E27FC236}">
                <a16:creationId xmlns:a16="http://schemas.microsoft.com/office/drawing/2014/main" id="{A1F90536-4AEA-0554-5589-C0888EBDDEC7}"/>
              </a:ext>
            </a:extLst>
          </p:cNvPr>
          <p:cNvGrpSpPr/>
          <p:nvPr/>
        </p:nvGrpSpPr>
        <p:grpSpPr>
          <a:xfrm>
            <a:off x="7153904" y="4519444"/>
            <a:ext cx="648000" cy="1188000"/>
            <a:chOff x="3671128" y="5611652"/>
            <a:chExt cx="648000" cy="1188000"/>
          </a:xfrm>
        </p:grpSpPr>
        <p:sp>
          <p:nvSpPr>
            <p:cNvPr id="49" name="Téglalap 48">
              <a:extLst>
                <a:ext uri="{FF2B5EF4-FFF2-40B4-BE49-F238E27FC236}">
                  <a16:creationId xmlns:a16="http://schemas.microsoft.com/office/drawing/2014/main" id="{B1CE2C0C-2274-D7B9-FFD0-1EF7BD87C3FE}"/>
                </a:ext>
              </a:extLst>
            </p:cNvPr>
            <p:cNvSpPr/>
            <p:nvPr/>
          </p:nvSpPr>
          <p:spPr>
            <a:xfrm>
              <a:off x="3671128" y="5611652"/>
              <a:ext cx="648000" cy="1188000"/>
            </a:xfrm>
            <a:prstGeom prst="rect">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grpSp>
          <p:nvGrpSpPr>
            <p:cNvPr id="50" name="Csoportba foglalás 49">
              <a:extLst>
                <a:ext uri="{FF2B5EF4-FFF2-40B4-BE49-F238E27FC236}">
                  <a16:creationId xmlns:a16="http://schemas.microsoft.com/office/drawing/2014/main" id="{88DFBA0F-CAA8-1554-779E-034A1A6A3344}"/>
                </a:ext>
              </a:extLst>
            </p:cNvPr>
            <p:cNvGrpSpPr/>
            <p:nvPr/>
          </p:nvGrpSpPr>
          <p:grpSpPr>
            <a:xfrm>
              <a:off x="3707942" y="5690187"/>
              <a:ext cx="574371" cy="1030930"/>
              <a:chOff x="6831106" y="1012471"/>
              <a:chExt cx="720000" cy="1800000"/>
            </a:xfrm>
          </p:grpSpPr>
          <p:sp>
            <p:nvSpPr>
              <p:cNvPr id="51" name="Ellipszis 50">
                <a:extLst>
                  <a:ext uri="{FF2B5EF4-FFF2-40B4-BE49-F238E27FC236}">
                    <a16:creationId xmlns:a16="http://schemas.microsoft.com/office/drawing/2014/main" id="{C4AE0B38-3273-12BF-1E7E-F8AFE1C0F6BB}"/>
                  </a:ext>
                </a:extLst>
              </p:cNvPr>
              <p:cNvSpPr/>
              <p:nvPr/>
            </p:nvSpPr>
            <p:spPr>
              <a:xfrm>
                <a:off x="6831106" y="1012471"/>
                <a:ext cx="720000" cy="1800000"/>
              </a:xfrm>
              <a:prstGeom prst="ellipse">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n>
                    <a:solidFill>
                      <a:schemeClr val="bg1"/>
                    </a:solidFill>
                  </a:ln>
                  <a:solidFill>
                    <a:schemeClr val="tx1"/>
                  </a:solidFill>
                </a:endParaRPr>
              </a:p>
            </p:txBody>
          </p:sp>
          <p:cxnSp>
            <p:nvCxnSpPr>
              <p:cNvPr id="52" name="Egyenes összekötő 51">
                <a:extLst>
                  <a:ext uri="{FF2B5EF4-FFF2-40B4-BE49-F238E27FC236}">
                    <a16:creationId xmlns:a16="http://schemas.microsoft.com/office/drawing/2014/main" id="{37D12D76-7BCF-86DC-BA0B-F530E987E637}"/>
                  </a:ext>
                </a:extLst>
              </p:cNvPr>
              <p:cNvCxnSpPr>
                <a:cxnSpLocks/>
                <a:stCxn id="51" idx="2"/>
                <a:endCxn id="51" idx="5"/>
              </p:cNvCxnSpPr>
              <p:nvPr/>
            </p:nvCxnSpPr>
            <p:spPr>
              <a:xfrm>
                <a:off x="6831106" y="1912471"/>
                <a:ext cx="614558" cy="636396"/>
              </a:xfrm>
              <a:prstGeom prst="line">
                <a:avLst/>
              </a:prstGeom>
              <a:solidFill>
                <a:schemeClr val="tx1"/>
              </a:solidFill>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Egyenes összekötő 52">
                <a:extLst>
                  <a:ext uri="{FF2B5EF4-FFF2-40B4-BE49-F238E27FC236}">
                    <a16:creationId xmlns:a16="http://schemas.microsoft.com/office/drawing/2014/main" id="{3636823D-98F6-5773-F51B-7C8C8CF2CCD7}"/>
                  </a:ext>
                </a:extLst>
              </p:cNvPr>
              <p:cNvCxnSpPr>
                <a:cxnSpLocks/>
                <a:stCxn id="51" idx="1"/>
                <a:endCxn id="51" idx="6"/>
              </p:cNvCxnSpPr>
              <p:nvPr/>
            </p:nvCxnSpPr>
            <p:spPr>
              <a:xfrm>
                <a:off x="6936548" y="1276075"/>
                <a:ext cx="614558" cy="636396"/>
              </a:xfrm>
              <a:prstGeom prst="line">
                <a:avLst/>
              </a:prstGeom>
              <a:solidFill>
                <a:schemeClr val="tx1"/>
              </a:solidFill>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Egyenes összekötő 53">
                <a:extLst>
                  <a:ext uri="{FF2B5EF4-FFF2-40B4-BE49-F238E27FC236}">
                    <a16:creationId xmlns:a16="http://schemas.microsoft.com/office/drawing/2014/main" id="{EFE17916-1EA1-8359-439A-B73F340F64E2}"/>
                  </a:ext>
                </a:extLst>
              </p:cNvPr>
              <p:cNvCxnSpPr>
                <a:cxnSpLocks/>
              </p:cNvCxnSpPr>
              <p:nvPr/>
            </p:nvCxnSpPr>
            <p:spPr>
              <a:xfrm>
                <a:off x="6842528" y="1583617"/>
                <a:ext cx="697155" cy="657707"/>
              </a:xfrm>
              <a:prstGeom prst="line">
                <a:avLst/>
              </a:prstGeom>
              <a:solidFill>
                <a:schemeClr val="tx1"/>
              </a:solidFill>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Egyenes összekötő 54">
                <a:extLst>
                  <a:ext uri="{FF2B5EF4-FFF2-40B4-BE49-F238E27FC236}">
                    <a16:creationId xmlns:a16="http://schemas.microsoft.com/office/drawing/2014/main" id="{AF4037F2-AD8C-10C2-C3AC-A835DC4895E5}"/>
                  </a:ext>
                </a:extLst>
              </p:cNvPr>
              <p:cNvCxnSpPr>
                <a:cxnSpLocks/>
              </p:cNvCxnSpPr>
              <p:nvPr/>
            </p:nvCxnSpPr>
            <p:spPr>
              <a:xfrm>
                <a:off x="6849114" y="2281136"/>
                <a:ext cx="476451" cy="469661"/>
              </a:xfrm>
              <a:prstGeom prst="line">
                <a:avLst/>
              </a:prstGeom>
              <a:solidFill>
                <a:schemeClr val="tx1"/>
              </a:solidFill>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Egyenes összekötő 55">
                <a:extLst>
                  <a:ext uri="{FF2B5EF4-FFF2-40B4-BE49-F238E27FC236}">
                    <a16:creationId xmlns:a16="http://schemas.microsoft.com/office/drawing/2014/main" id="{30E90D35-F3D7-B156-1921-4B683A31A4E2}"/>
                  </a:ext>
                </a:extLst>
              </p:cNvPr>
              <p:cNvCxnSpPr>
                <a:cxnSpLocks/>
              </p:cNvCxnSpPr>
              <p:nvPr/>
            </p:nvCxnSpPr>
            <p:spPr>
              <a:xfrm>
                <a:off x="7023430" y="1074144"/>
                <a:ext cx="505882" cy="506125"/>
              </a:xfrm>
              <a:prstGeom prst="line">
                <a:avLst/>
              </a:prstGeom>
              <a:solidFill>
                <a:schemeClr val="tx1"/>
              </a:solidFill>
              <a:ln w="381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57" name="Szövegdoboz 56">
            <a:extLst>
              <a:ext uri="{FF2B5EF4-FFF2-40B4-BE49-F238E27FC236}">
                <a16:creationId xmlns:a16="http://schemas.microsoft.com/office/drawing/2014/main" id="{C172FC94-F491-1AF1-DB03-1E3D235454D2}"/>
              </a:ext>
            </a:extLst>
          </p:cNvPr>
          <p:cNvSpPr txBox="1"/>
          <p:nvPr/>
        </p:nvSpPr>
        <p:spPr>
          <a:xfrm>
            <a:off x="5286923" y="5250343"/>
            <a:ext cx="748923" cy="1446550"/>
          </a:xfrm>
          <a:prstGeom prst="rect">
            <a:avLst/>
          </a:prstGeom>
          <a:noFill/>
        </p:spPr>
        <p:txBody>
          <a:bodyPr wrap="none" rtlCol="0">
            <a:spAutoFit/>
          </a:bodyPr>
          <a:lstStyle/>
          <a:p>
            <a:pPr algn="ctr"/>
            <a:r>
              <a:rPr lang="hu-HU" sz="8800" b="1" dirty="0">
                <a:solidFill>
                  <a:schemeClr val="bg1"/>
                </a:solidFill>
                <a:latin typeface="Times New Roman" panose="02020603050405020304" pitchFamily="18" charset="0"/>
                <a:cs typeface="Times New Roman" panose="02020603050405020304" pitchFamily="18" charset="0"/>
              </a:rPr>
              <a:t>?</a:t>
            </a:r>
            <a:endParaRPr lang="en-GB" sz="13800" dirty="0">
              <a:solidFill>
                <a:schemeClr val="bg1"/>
              </a:solidFill>
              <a:latin typeface="Times New Roman" panose="02020603050405020304" pitchFamily="18" charset="0"/>
              <a:cs typeface="Times New Roman" panose="02020603050405020304" pitchFamily="18" charset="0"/>
            </a:endParaRPr>
          </a:p>
        </p:txBody>
      </p:sp>
      <p:pic>
        <p:nvPicPr>
          <p:cNvPr id="10" name="Kép 9">
            <a:extLst>
              <a:ext uri="{FF2B5EF4-FFF2-40B4-BE49-F238E27FC236}">
                <a16:creationId xmlns:a16="http://schemas.microsoft.com/office/drawing/2014/main" id="{69F00FFD-ABD7-262F-4944-1892DCA5D70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38779" y="1595004"/>
            <a:ext cx="3659394" cy="3667991"/>
          </a:xfrm>
          <a:prstGeom prst="rect">
            <a:avLst/>
          </a:prstGeom>
        </p:spPr>
      </p:pic>
      <p:sp>
        <p:nvSpPr>
          <p:cNvPr id="11" name="Téglalap: lekerekített 10">
            <a:extLst>
              <a:ext uri="{FF2B5EF4-FFF2-40B4-BE49-F238E27FC236}">
                <a16:creationId xmlns:a16="http://schemas.microsoft.com/office/drawing/2014/main" id="{AA3AF1F7-4ACF-0FC0-EEC9-90876CFBCE28}"/>
              </a:ext>
            </a:extLst>
          </p:cNvPr>
          <p:cNvSpPr/>
          <p:nvPr/>
        </p:nvSpPr>
        <p:spPr>
          <a:xfrm>
            <a:off x="5299364" y="-2773681"/>
            <a:ext cx="4312227" cy="1250374"/>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3600" b="1" dirty="0">
                <a:latin typeface="Times New Roman" panose="02020603050405020304" pitchFamily="18" charset="0"/>
                <a:cs typeface="Times New Roman" panose="02020603050405020304" pitchFamily="18" charset="0"/>
              </a:rPr>
              <a:t>Lebuktatható:</a:t>
            </a:r>
          </a:p>
        </p:txBody>
      </p:sp>
      <p:sp>
        <p:nvSpPr>
          <p:cNvPr id="12" name="Téglalap: lekerekített 11">
            <a:extLst>
              <a:ext uri="{FF2B5EF4-FFF2-40B4-BE49-F238E27FC236}">
                <a16:creationId xmlns:a16="http://schemas.microsoft.com/office/drawing/2014/main" id="{BDEB2681-73C7-9EF4-1347-ED991292BE48}"/>
              </a:ext>
            </a:extLst>
          </p:cNvPr>
          <p:cNvSpPr/>
          <p:nvPr/>
        </p:nvSpPr>
        <p:spPr>
          <a:xfrm>
            <a:off x="14548873" y="3001241"/>
            <a:ext cx="4312227" cy="12503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3200" dirty="0">
                <a:latin typeface="Times New Roman" panose="02020603050405020304" pitchFamily="18" charset="0"/>
                <a:cs typeface="Times New Roman" panose="02020603050405020304" pitchFamily="18" charset="0"/>
              </a:rPr>
              <a:t>Valószínűségi alapon</a:t>
            </a:r>
          </a:p>
        </p:txBody>
      </p:sp>
      <p:sp>
        <p:nvSpPr>
          <p:cNvPr id="14" name="Téglalap: lekerekített 13">
            <a:extLst>
              <a:ext uri="{FF2B5EF4-FFF2-40B4-BE49-F238E27FC236}">
                <a16:creationId xmlns:a16="http://schemas.microsoft.com/office/drawing/2014/main" id="{935BE248-67D4-6F7E-2FF0-DF6B87D2F0A5}"/>
              </a:ext>
            </a:extLst>
          </p:cNvPr>
          <p:cNvSpPr/>
          <p:nvPr/>
        </p:nvSpPr>
        <p:spPr>
          <a:xfrm>
            <a:off x="5831593" y="10063979"/>
            <a:ext cx="4312227" cy="12503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3200" dirty="0">
                <a:latin typeface="Times New Roman" panose="02020603050405020304" pitchFamily="18" charset="0"/>
                <a:cs typeface="Times New Roman" panose="02020603050405020304" pitchFamily="18" charset="0"/>
              </a:rPr>
              <a:t>Vizsgálni kell</a:t>
            </a:r>
          </a:p>
        </p:txBody>
      </p:sp>
      <p:sp>
        <p:nvSpPr>
          <p:cNvPr id="16" name="Nyíl: lefelé mutató 15">
            <a:extLst>
              <a:ext uri="{FF2B5EF4-FFF2-40B4-BE49-F238E27FC236}">
                <a16:creationId xmlns:a16="http://schemas.microsoft.com/office/drawing/2014/main" id="{B5FF54EC-AFA9-7631-1636-963FB793C8E4}"/>
              </a:ext>
            </a:extLst>
          </p:cNvPr>
          <p:cNvSpPr/>
          <p:nvPr/>
        </p:nvSpPr>
        <p:spPr>
          <a:xfrm>
            <a:off x="7708306" y="9311295"/>
            <a:ext cx="558800" cy="7526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Tree>
    <p:extLst>
      <p:ext uri="{BB962C8B-B14F-4D97-AF65-F5344CB8AC3E}">
        <p14:creationId xmlns:p14="http://schemas.microsoft.com/office/powerpoint/2010/main" val="1672929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églalap 2">
            <a:extLst>
              <a:ext uri="{FF2B5EF4-FFF2-40B4-BE49-F238E27FC236}">
                <a16:creationId xmlns:a16="http://schemas.microsoft.com/office/drawing/2014/main" id="{8C7E5EA9-6A60-DD94-1DE1-51FA7F2F8AFF}"/>
              </a:ext>
            </a:extLst>
          </p:cNvPr>
          <p:cNvSpPr/>
          <p:nvPr/>
        </p:nvSpPr>
        <p:spPr>
          <a:xfrm>
            <a:off x="11524508" y="996011"/>
            <a:ext cx="576672" cy="990600"/>
          </a:xfrm>
          <a:prstGeom prst="rect">
            <a:avLst/>
          </a:prstGeom>
          <a:solidFill>
            <a:srgbClr val="29A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400" dirty="0">
                <a:latin typeface="Times New Roman" panose="02020603050405020304" pitchFamily="18" charset="0"/>
                <a:cs typeface="Times New Roman" panose="02020603050405020304" pitchFamily="18" charset="0"/>
              </a:rPr>
              <a:t>8</a:t>
            </a:r>
            <a:endParaRPr lang="hu-HU" dirty="0">
              <a:latin typeface="Times New Roman" panose="02020603050405020304" pitchFamily="18" charset="0"/>
              <a:cs typeface="Times New Roman" panose="02020603050405020304" pitchFamily="18" charset="0"/>
            </a:endParaRPr>
          </a:p>
        </p:txBody>
      </p:sp>
      <p:sp>
        <p:nvSpPr>
          <p:cNvPr id="104" name="Téglalap 103">
            <a:extLst>
              <a:ext uri="{FF2B5EF4-FFF2-40B4-BE49-F238E27FC236}">
                <a16:creationId xmlns:a16="http://schemas.microsoft.com/office/drawing/2014/main" id="{C1AAACF5-3A39-21EA-E0AD-BB95A52698ED}"/>
              </a:ext>
            </a:extLst>
          </p:cNvPr>
          <p:cNvSpPr/>
          <p:nvPr/>
        </p:nvSpPr>
        <p:spPr>
          <a:xfrm>
            <a:off x="-11937" y="332882"/>
            <a:ext cx="12203937" cy="833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hu-HU" sz="4000" b="1" dirty="0">
                <a:latin typeface="Times New Roman" panose="02020603050405020304" pitchFamily="18" charset="0"/>
                <a:cs typeface="Times New Roman" panose="02020603050405020304" pitchFamily="18" charset="0"/>
              </a:rPr>
              <a:t>A B92 protokoll</a:t>
            </a:r>
          </a:p>
        </p:txBody>
      </p:sp>
      <p:pic>
        <p:nvPicPr>
          <p:cNvPr id="10" name="Kép 9">
            <a:extLst>
              <a:ext uri="{FF2B5EF4-FFF2-40B4-BE49-F238E27FC236}">
                <a16:creationId xmlns:a16="http://schemas.microsoft.com/office/drawing/2014/main" id="{B183DF29-2258-037A-2FA7-224859407E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901" y="1595004"/>
            <a:ext cx="3659394" cy="3667991"/>
          </a:xfrm>
          <a:prstGeom prst="rect">
            <a:avLst/>
          </a:prstGeom>
        </p:spPr>
      </p:pic>
      <p:sp>
        <p:nvSpPr>
          <p:cNvPr id="14" name="Téglalap: lekerekített 13">
            <a:extLst>
              <a:ext uri="{FF2B5EF4-FFF2-40B4-BE49-F238E27FC236}">
                <a16:creationId xmlns:a16="http://schemas.microsoft.com/office/drawing/2014/main" id="{C0BAAB68-A451-8998-200D-8C42A437AD92}"/>
              </a:ext>
            </a:extLst>
          </p:cNvPr>
          <p:cNvSpPr/>
          <p:nvPr/>
        </p:nvSpPr>
        <p:spPr>
          <a:xfrm>
            <a:off x="5299364" y="1981199"/>
            <a:ext cx="4312227" cy="1250374"/>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3600" b="1" dirty="0">
                <a:latin typeface="Times New Roman" panose="02020603050405020304" pitchFamily="18" charset="0"/>
                <a:cs typeface="Times New Roman" panose="02020603050405020304" pitchFamily="18" charset="0"/>
              </a:rPr>
              <a:t>Lebuktatható:</a:t>
            </a:r>
          </a:p>
        </p:txBody>
      </p:sp>
      <p:sp>
        <p:nvSpPr>
          <p:cNvPr id="17" name="Téglalap: lekerekített 16">
            <a:extLst>
              <a:ext uri="{FF2B5EF4-FFF2-40B4-BE49-F238E27FC236}">
                <a16:creationId xmlns:a16="http://schemas.microsoft.com/office/drawing/2014/main" id="{A66126F2-F7BD-04A9-8744-B721AC0BBDB8}"/>
              </a:ext>
            </a:extLst>
          </p:cNvPr>
          <p:cNvSpPr/>
          <p:nvPr/>
        </p:nvSpPr>
        <p:spPr>
          <a:xfrm>
            <a:off x="5831593" y="3001241"/>
            <a:ext cx="4312227" cy="12503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3200" dirty="0">
                <a:latin typeface="Times New Roman" panose="02020603050405020304" pitchFamily="18" charset="0"/>
                <a:cs typeface="Times New Roman" panose="02020603050405020304" pitchFamily="18" charset="0"/>
              </a:rPr>
              <a:t>Valószínűségi alapon</a:t>
            </a:r>
          </a:p>
        </p:txBody>
      </p:sp>
      <p:sp>
        <p:nvSpPr>
          <p:cNvPr id="18" name="Téglalap: lekerekített 17">
            <a:extLst>
              <a:ext uri="{FF2B5EF4-FFF2-40B4-BE49-F238E27FC236}">
                <a16:creationId xmlns:a16="http://schemas.microsoft.com/office/drawing/2014/main" id="{C45557C3-5786-6FF1-7391-ABE2A3BF57C5}"/>
              </a:ext>
            </a:extLst>
          </p:cNvPr>
          <p:cNvSpPr/>
          <p:nvPr/>
        </p:nvSpPr>
        <p:spPr>
          <a:xfrm>
            <a:off x="5831593" y="5004299"/>
            <a:ext cx="4312227" cy="12503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3200" dirty="0">
                <a:latin typeface="Times New Roman" panose="02020603050405020304" pitchFamily="18" charset="0"/>
                <a:cs typeface="Times New Roman" panose="02020603050405020304" pitchFamily="18" charset="0"/>
              </a:rPr>
              <a:t>Vizsgálni kell</a:t>
            </a:r>
          </a:p>
        </p:txBody>
      </p:sp>
      <p:sp>
        <p:nvSpPr>
          <p:cNvPr id="22" name="Nyíl: lefelé mutató 21">
            <a:extLst>
              <a:ext uri="{FF2B5EF4-FFF2-40B4-BE49-F238E27FC236}">
                <a16:creationId xmlns:a16="http://schemas.microsoft.com/office/drawing/2014/main" id="{17EC048E-0019-4EBB-72B9-FD461CB95B25}"/>
              </a:ext>
            </a:extLst>
          </p:cNvPr>
          <p:cNvSpPr/>
          <p:nvPr/>
        </p:nvSpPr>
        <p:spPr>
          <a:xfrm>
            <a:off x="7708306" y="4251615"/>
            <a:ext cx="558800" cy="7526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3" name="Szövegdoboz 22">
            <a:extLst>
              <a:ext uri="{FF2B5EF4-FFF2-40B4-BE49-F238E27FC236}">
                <a16:creationId xmlns:a16="http://schemas.microsoft.com/office/drawing/2014/main" id="{CF118A65-BF87-3089-A7FB-2F03569B88F4}"/>
              </a:ext>
            </a:extLst>
          </p:cNvPr>
          <p:cNvSpPr txBox="1"/>
          <p:nvPr/>
        </p:nvSpPr>
        <p:spPr>
          <a:xfrm>
            <a:off x="5637068" y="2971800"/>
            <a:ext cx="65" cy="276999"/>
          </a:xfrm>
          <a:prstGeom prst="rect">
            <a:avLst/>
          </a:prstGeom>
          <a:noFill/>
        </p:spPr>
        <p:txBody>
          <a:bodyPr wrap="none" lIns="0" tIns="0" rIns="0" bIns="0" rtlCol="0">
            <a:spAutoFit/>
          </a:bodyPr>
          <a:lstStyle/>
          <a:p>
            <a:endParaRPr lang="hu-HU" dirty="0"/>
          </a:p>
        </p:txBody>
      </p:sp>
    </p:spTree>
    <p:extLst>
      <p:ext uri="{BB962C8B-B14F-4D97-AF65-F5344CB8AC3E}">
        <p14:creationId xmlns:p14="http://schemas.microsoft.com/office/powerpoint/2010/main" val="17574193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églalap 2">
            <a:extLst>
              <a:ext uri="{FF2B5EF4-FFF2-40B4-BE49-F238E27FC236}">
                <a16:creationId xmlns:a16="http://schemas.microsoft.com/office/drawing/2014/main" id="{3A64821F-C363-7CCC-2A80-5E367882AF5E}"/>
              </a:ext>
            </a:extLst>
          </p:cNvPr>
          <p:cNvSpPr/>
          <p:nvPr/>
        </p:nvSpPr>
        <p:spPr>
          <a:xfrm>
            <a:off x="11524508" y="996011"/>
            <a:ext cx="576672" cy="990600"/>
          </a:xfrm>
          <a:prstGeom prst="rect">
            <a:avLst/>
          </a:prstGeom>
          <a:solidFill>
            <a:srgbClr val="29A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400" dirty="0">
                <a:latin typeface="Times New Roman" panose="02020603050405020304" pitchFamily="18" charset="0"/>
                <a:cs typeface="Times New Roman" panose="02020603050405020304" pitchFamily="18" charset="0"/>
              </a:rPr>
              <a:t>9</a:t>
            </a:r>
            <a:endParaRPr lang="hu-HU" dirty="0">
              <a:latin typeface="Times New Roman" panose="02020603050405020304" pitchFamily="18" charset="0"/>
              <a:cs typeface="Times New Roman" panose="02020603050405020304" pitchFamily="18" charset="0"/>
            </a:endParaRPr>
          </a:p>
        </p:txBody>
      </p:sp>
      <p:pic>
        <p:nvPicPr>
          <p:cNvPr id="8" name="Ábra 7" descr="Nyomozó nő körvonalas">
            <a:extLst>
              <a:ext uri="{FF2B5EF4-FFF2-40B4-BE49-F238E27FC236}">
                <a16:creationId xmlns:a16="http://schemas.microsoft.com/office/drawing/2014/main" id="{19929B63-2A1A-77A6-4DB8-64AC23F3F1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86651" y="3138534"/>
            <a:ext cx="1620000" cy="1620000"/>
          </a:xfrm>
          <a:prstGeom prst="rect">
            <a:avLst/>
          </a:prstGeom>
        </p:spPr>
      </p:pic>
      <p:cxnSp>
        <p:nvCxnSpPr>
          <p:cNvPr id="64" name="Egyenes összekötő 63">
            <a:extLst>
              <a:ext uri="{FF2B5EF4-FFF2-40B4-BE49-F238E27FC236}">
                <a16:creationId xmlns:a16="http://schemas.microsoft.com/office/drawing/2014/main" id="{069BDA59-F464-A72C-046E-200B1D99ED26}"/>
              </a:ext>
            </a:extLst>
          </p:cNvPr>
          <p:cNvCxnSpPr>
            <a:cxnSpLocks/>
          </p:cNvCxnSpPr>
          <p:nvPr/>
        </p:nvCxnSpPr>
        <p:spPr>
          <a:xfrm>
            <a:off x="904240" y="4972828"/>
            <a:ext cx="110642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Egyenes összekötő nyíllal 64">
            <a:extLst>
              <a:ext uri="{FF2B5EF4-FFF2-40B4-BE49-F238E27FC236}">
                <a16:creationId xmlns:a16="http://schemas.microsoft.com/office/drawing/2014/main" id="{01CEA7BC-30CB-7B4B-25E0-0A43DC6E5AE0}"/>
              </a:ext>
            </a:extLst>
          </p:cNvPr>
          <p:cNvCxnSpPr>
            <a:cxnSpLocks/>
          </p:cNvCxnSpPr>
          <p:nvPr/>
        </p:nvCxnSpPr>
        <p:spPr>
          <a:xfrm flipV="1">
            <a:off x="7394312" y="4030089"/>
            <a:ext cx="1610738" cy="1660946"/>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97" name="Csoportba foglalás 96">
            <a:extLst>
              <a:ext uri="{FF2B5EF4-FFF2-40B4-BE49-F238E27FC236}">
                <a16:creationId xmlns:a16="http://schemas.microsoft.com/office/drawing/2014/main" id="{CB227B5C-1411-575C-3680-38131AF02815}"/>
              </a:ext>
            </a:extLst>
          </p:cNvPr>
          <p:cNvGrpSpPr/>
          <p:nvPr/>
        </p:nvGrpSpPr>
        <p:grpSpPr>
          <a:xfrm flipH="1">
            <a:off x="6606205" y="4048592"/>
            <a:ext cx="720000" cy="1800000"/>
            <a:chOff x="6831106" y="1012471"/>
            <a:chExt cx="720000" cy="1800000"/>
          </a:xfrm>
        </p:grpSpPr>
        <p:sp>
          <p:nvSpPr>
            <p:cNvPr id="40" name="Ellipszis 39">
              <a:extLst>
                <a:ext uri="{FF2B5EF4-FFF2-40B4-BE49-F238E27FC236}">
                  <a16:creationId xmlns:a16="http://schemas.microsoft.com/office/drawing/2014/main" id="{0E3A21CA-AFED-8052-5248-2B96DB41E384}"/>
                </a:ext>
              </a:extLst>
            </p:cNvPr>
            <p:cNvSpPr/>
            <p:nvPr/>
          </p:nvSpPr>
          <p:spPr>
            <a:xfrm>
              <a:off x="6831106" y="1012471"/>
              <a:ext cx="720000" cy="1800000"/>
            </a:xfrm>
            <a:prstGeom prst="ellipse">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n>
                  <a:solidFill>
                    <a:schemeClr val="bg1"/>
                  </a:solidFill>
                </a:ln>
                <a:solidFill>
                  <a:schemeClr val="tx1"/>
                </a:solidFill>
              </a:endParaRPr>
            </a:p>
          </p:txBody>
        </p:sp>
        <p:cxnSp>
          <p:nvCxnSpPr>
            <p:cNvPr id="41" name="Egyenes összekötő 40">
              <a:extLst>
                <a:ext uri="{FF2B5EF4-FFF2-40B4-BE49-F238E27FC236}">
                  <a16:creationId xmlns:a16="http://schemas.microsoft.com/office/drawing/2014/main" id="{16C14464-AC72-3CE0-F76D-751957C260F9}"/>
                </a:ext>
              </a:extLst>
            </p:cNvPr>
            <p:cNvCxnSpPr>
              <a:cxnSpLocks/>
              <a:stCxn id="40" idx="2"/>
              <a:endCxn id="40" idx="5"/>
            </p:cNvCxnSpPr>
            <p:nvPr/>
          </p:nvCxnSpPr>
          <p:spPr>
            <a:xfrm>
              <a:off x="6831106" y="1912471"/>
              <a:ext cx="614558" cy="636396"/>
            </a:xfrm>
            <a:prstGeom prst="line">
              <a:avLst/>
            </a:prstGeom>
            <a:solidFill>
              <a:schemeClr val="tx1"/>
            </a:solidFill>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Egyenes összekötő 44">
              <a:extLst>
                <a:ext uri="{FF2B5EF4-FFF2-40B4-BE49-F238E27FC236}">
                  <a16:creationId xmlns:a16="http://schemas.microsoft.com/office/drawing/2014/main" id="{1FA1C80E-78AF-A177-A0DC-359E6D80FBA4}"/>
                </a:ext>
              </a:extLst>
            </p:cNvPr>
            <p:cNvCxnSpPr>
              <a:cxnSpLocks/>
              <a:stCxn id="40" idx="1"/>
              <a:endCxn id="40" idx="6"/>
            </p:cNvCxnSpPr>
            <p:nvPr/>
          </p:nvCxnSpPr>
          <p:spPr>
            <a:xfrm>
              <a:off x="6936548" y="1276075"/>
              <a:ext cx="614558" cy="636396"/>
            </a:xfrm>
            <a:prstGeom prst="line">
              <a:avLst/>
            </a:prstGeom>
            <a:solidFill>
              <a:schemeClr val="tx1"/>
            </a:solidFill>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Egyenes összekötő 45">
              <a:extLst>
                <a:ext uri="{FF2B5EF4-FFF2-40B4-BE49-F238E27FC236}">
                  <a16:creationId xmlns:a16="http://schemas.microsoft.com/office/drawing/2014/main" id="{A791B84D-DBE7-5F2E-3E4B-AF1DC5B4E8C6}"/>
                </a:ext>
              </a:extLst>
            </p:cNvPr>
            <p:cNvCxnSpPr>
              <a:cxnSpLocks/>
            </p:cNvCxnSpPr>
            <p:nvPr/>
          </p:nvCxnSpPr>
          <p:spPr>
            <a:xfrm>
              <a:off x="6842528" y="1583617"/>
              <a:ext cx="697155" cy="657707"/>
            </a:xfrm>
            <a:prstGeom prst="line">
              <a:avLst/>
            </a:prstGeom>
            <a:solidFill>
              <a:schemeClr val="tx1"/>
            </a:solidFill>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Egyenes összekötő 56">
              <a:extLst>
                <a:ext uri="{FF2B5EF4-FFF2-40B4-BE49-F238E27FC236}">
                  <a16:creationId xmlns:a16="http://schemas.microsoft.com/office/drawing/2014/main" id="{344185F8-D2D4-FE05-9298-43160CB6881E}"/>
                </a:ext>
              </a:extLst>
            </p:cNvPr>
            <p:cNvCxnSpPr>
              <a:cxnSpLocks/>
            </p:cNvCxnSpPr>
            <p:nvPr/>
          </p:nvCxnSpPr>
          <p:spPr>
            <a:xfrm>
              <a:off x="6849114" y="2281136"/>
              <a:ext cx="476451" cy="469661"/>
            </a:xfrm>
            <a:prstGeom prst="line">
              <a:avLst/>
            </a:prstGeom>
            <a:solidFill>
              <a:schemeClr val="tx1"/>
            </a:solidFill>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Egyenes összekötő 61">
              <a:extLst>
                <a:ext uri="{FF2B5EF4-FFF2-40B4-BE49-F238E27FC236}">
                  <a16:creationId xmlns:a16="http://schemas.microsoft.com/office/drawing/2014/main" id="{63B42FCD-AD7C-E3F0-FFB0-5224B7C41B17}"/>
                </a:ext>
              </a:extLst>
            </p:cNvPr>
            <p:cNvCxnSpPr>
              <a:cxnSpLocks/>
            </p:cNvCxnSpPr>
            <p:nvPr/>
          </p:nvCxnSpPr>
          <p:spPr>
            <a:xfrm>
              <a:off x="7023430" y="1074144"/>
              <a:ext cx="505882" cy="506125"/>
            </a:xfrm>
            <a:prstGeom prst="line">
              <a:avLst/>
            </a:prstGeom>
            <a:solidFill>
              <a:schemeClr val="tx1"/>
            </a:solidFill>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66" name="Kép 65">
            <a:extLst>
              <a:ext uri="{FF2B5EF4-FFF2-40B4-BE49-F238E27FC236}">
                <a16:creationId xmlns:a16="http://schemas.microsoft.com/office/drawing/2014/main" id="{14FD3F6F-0803-4C97-A894-990DD9428997}"/>
              </a:ext>
            </a:extLst>
          </p:cNvPr>
          <p:cNvPicPr>
            <a:picLocks noChangeAspect="1"/>
          </p:cNvPicPr>
          <p:nvPr/>
        </p:nvPicPr>
        <p:blipFill>
          <a:blip r:embed="rId5"/>
          <a:stretch>
            <a:fillRect/>
          </a:stretch>
        </p:blipFill>
        <p:spPr>
          <a:xfrm rot="2755678">
            <a:off x="1499066" y="4062987"/>
            <a:ext cx="1798476" cy="1853345"/>
          </a:xfrm>
          <a:prstGeom prst="rect">
            <a:avLst/>
          </a:prstGeom>
        </p:spPr>
      </p:pic>
      <p:sp>
        <p:nvSpPr>
          <p:cNvPr id="67" name="Kocka 66">
            <a:extLst>
              <a:ext uri="{FF2B5EF4-FFF2-40B4-BE49-F238E27FC236}">
                <a16:creationId xmlns:a16="http://schemas.microsoft.com/office/drawing/2014/main" id="{9349B245-C9CE-F731-8DC6-650B3A4242BF}"/>
              </a:ext>
            </a:extLst>
          </p:cNvPr>
          <p:cNvSpPr/>
          <p:nvPr/>
        </p:nvSpPr>
        <p:spPr>
          <a:xfrm>
            <a:off x="10007827" y="4523604"/>
            <a:ext cx="1332000" cy="720000"/>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000" dirty="0">
                <a:solidFill>
                  <a:schemeClr val="bg1"/>
                </a:solidFill>
                <a:latin typeface="Times New Roman" panose="02020603050405020304" pitchFamily="18" charset="0"/>
                <a:cs typeface="Times New Roman" panose="02020603050405020304" pitchFamily="18" charset="0"/>
              </a:rPr>
              <a:t>Detektor</a:t>
            </a:r>
            <a:endParaRPr lang="hu-HU" sz="1200" dirty="0">
              <a:solidFill>
                <a:schemeClr val="bg1"/>
              </a:solidFill>
              <a:latin typeface="Times New Roman" panose="02020603050405020304" pitchFamily="18" charset="0"/>
              <a:cs typeface="Times New Roman" panose="02020603050405020304" pitchFamily="18" charset="0"/>
            </a:endParaRPr>
          </a:p>
        </p:txBody>
      </p:sp>
      <p:grpSp>
        <p:nvGrpSpPr>
          <p:cNvPr id="68" name="Csoportba foglalás 67">
            <a:extLst>
              <a:ext uri="{FF2B5EF4-FFF2-40B4-BE49-F238E27FC236}">
                <a16:creationId xmlns:a16="http://schemas.microsoft.com/office/drawing/2014/main" id="{D2ED32CC-DA2C-C79E-9A8A-44DE6EC9796C}"/>
              </a:ext>
            </a:extLst>
          </p:cNvPr>
          <p:cNvGrpSpPr/>
          <p:nvPr/>
        </p:nvGrpSpPr>
        <p:grpSpPr>
          <a:xfrm>
            <a:off x="8891409" y="4048592"/>
            <a:ext cx="720000" cy="1800000"/>
            <a:chOff x="7433083" y="2718835"/>
            <a:chExt cx="737647" cy="2453636"/>
          </a:xfrm>
          <a:solidFill>
            <a:schemeClr val="tx1"/>
          </a:solidFill>
        </p:grpSpPr>
        <p:sp>
          <p:nvSpPr>
            <p:cNvPr id="69" name="Ellipszis 68">
              <a:extLst>
                <a:ext uri="{FF2B5EF4-FFF2-40B4-BE49-F238E27FC236}">
                  <a16:creationId xmlns:a16="http://schemas.microsoft.com/office/drawing/2014/main" id="{205C3398-5D50-A056-BFD3-32581566B6C4}"/>
                </a:ext>
              </a:extLst>
            </p:cNvPr>
            <p:cNvSpPr/>
            <p:nvPr/>
          </p:nvSpPr>
          <p:spPr>
            <a:xfrm>
              <a:off x="7433083" y="2718835"/>
              <a:ext cx="737647" cy="2453636"/>
            </a:xfrm>
            <a:prstGeom prst="ellips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0" name="Egyenes összekötő 69">
              <a:extLst>
                <a:ext uri="{FF2B5EF4-FFF2-40B4-BE49-F238E27FC236}">
                  <a16:creationId xmlns:a16="http://schemas.microsoft.com/office/drawing/2014/main" id="{19814B7B-D7CB-FA3B-0553-48400F57CCDD}"/>
                </a:ext>
              </a:extLst>
            </p:cNvPr>
            <p:cNvCxnSpPr>
              <a:cxnSpLocks/>
              <a:endCxn id="69" idx="4"/>
            </p:cNvCxnSpPr>
            <p:nvPr/>
          </p:nvCxnSpPr>
          <p:spPr>
            <a:xfrm>
              <a:off x="7801906" y="2718835"/>
              <a:ext cx="1" cy="2453636"/>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Egyenes összekötő 70">
              <a:extLst>
                <a:ext uri="{FF2B5EF4-FFF2-40B4-BE49-F238E27FC236}">
                  <a16:creationId xmlns:a16="http://schemas.microsoft.com/office/drawing/2014/main" id="{422A8909-FD32-F1C5-1BB1-267B05D414BD}"/>
                </a:ext>
              </a:extLst>
            </p:cNvPr>
            <p:cNvCxnSpPr>
              <a:cxnSpLocks/>
            </p:cNvCxnSpPr>
            <p:nvPr/>
          </p:nvCxnSpPr>
          <p:spPr>
            <a:xfrm>
              <a:off x="7665951" y="2819637"/>
              <a:ext cx="0" cy="2278196"/>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Egyenes összekötő 71">
              <a:extLst>
                <a:ext uri="{FF2B5EF4-FFF2-40B4-BE49-F238E27FC236}">
                  <a16:creationId xmlns:a16="http://schemas.microsoft.com/office/drawing/2014/main" id="{34767315-342D-645A-D45B-B39252565229}"/>
                </a:ext>
              </a:extLst>
            </p:cNvPr>
            <p:cNvCxnSpPr>
              <a:cxnSpLocks/>
            </p:cNvCxnSpPr>
            <p:nvPr/>
          </p:nvCxnSpPr>
          <p:spPr>
            <a:xfrm>
              <a:off x="7930111" y="2787795"/>
              <a:ext cx="0" cy="2310038"/>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Egyenes összekötő 72">
              <a:extLst>
                <a:ext uri="{FF2B5EF4-FFF2-40B4-BE49-F238E27FC236}">
                  <a16:creationId xmlns:a16="http://schemas.microsoft.com/office/drawing/2014/main" id="{FA5B5155-65EC-E64B-D737-8321867E3A93}"/>
                </a:ext>
              </a:extLst>
            </p:cNvPr>
            <p:cNvCxnSpPr>
              <a:cxnSpLocks/>
              <a:stCxn id="69" idx="7"/>
              <a:endCxn id="69" idx="5"/>
            </p:cNvCxnSpPr>
            <p:nvPr/>
          </p:nvCxnSpPr>
          <p:spPr>
            <a:xfrm>
              <a:off x="8062704" y="3078162"/>
              <a:ext cx="0" cy="1734982"/>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Egyenes összekötő 73">
              <a:extLst>
                <a:ext uri="{FF2B5EF4-FFF2-40B4-BE49-F238E27FC236}">
                  <a16:creationId xmlns:a16="http://schemas.microsoft.com/office/drawing/2014/main" id="{5DCBD065-B0E3-77E7-A442-549AD3934A6B}"/>
                </a:ext>
              </a:extLst>
            </p:cNvPr>
            <p:cNvCxnSpPr>
              <a:cxnSpLocks/>
            </p:cNvCxnSpPr>
            <p:nvPr/>
          </p:nvCxnSpPr>
          <p:spPr>
            <a:xfrm>
              <a:off x="7544544" y="3066831"/>
              <a:ext cx="0" cy="1734982"/>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5" name="Szövegdoboz 74">
            <a:extLst>
              <a:ext uri="{FF2B5EF4-FFF2-40B4-BE49-F238E27FC236}">
                <a16:creationId xmlns:a16="http://schemas.microsoft.com/office/drawing/2014/main" id="{5A11A7A1-BA98-69AB-0B4F-1F0F8295AE12}"/>
              </a:ext>
            </a:extLst>
          </p:cNvPr>
          <p:cNvSpPr txBox="1"/>
          <p:nvPr/>
        </p:nvSpPr>
        <p:spPr>
          <a:xfrm>
            <a:off x="8386893" y="6240230"/>
            <a:ext cx="1955984" cy="400110"/>
          </a:xfrm>
          <a:prstGeom prst="rect">
            <a:avLst/>
          </a:prstGeom>
          <a:noFill/>
        </p:spPr>
        <p:txBody>
          <a:bodyPr wrap="none" rtlCol="0">
            <a:spAutoFit/>
          </a:bodyPr>
          <a:lstStyle/>
          <a:p>
            <a:pPr algn="ctr"/>
            <a:r>
              <a:rPr lang="hu-HU" sz="2000" dirty="0">
                <a:solidFill>
                  <a:schemeClr val="bg1"/>
                </a:solidFill>
                <a:latin typeface="Times New Roman" panose="02020603050405020304" pitchFamily="18" charset="0"/>
                <a:cs typeface="Times New Roman" panose="02020603050405020304" pitchFamily="18" charset="0"/>
              </a:rPr>
              <a:t>Függőleges irány</a:t>
            </a:r>
            <a:endParaRPr lang="en-GB" sz="2000" dirty="0">
              <a:solidFill>
                <a:schemeClr val="bg1"/>
              </a:solidFill>
              <a:latin typeface="Times New Roman" panose="02020603050405020304" pitchFamily="18" charset="0"/>
              <a:cs typeface="Times New Roman" panose="02020603050405020304" pitchFamily="18" charset="0"/>
            </a:endParaRPr>
          </a:p>
        </p:txBody>
      </p:sp>
      <p:grpSp>
        <p:nvGrpSpPr>
          <p:cNvPr id="76" name="Csoportba foglalás 75">
            <a:extLst>
              <a:ext uri="{FF2B5EF4-FFF2-40B4-BE49-F238E27FC236}">
                <a16:creationId xmlns:a16="http://schemas.microsoft.com/office/drawing/2014/main" id="{8243E3A7-04EA-F0E4-528B-8C6F51849471}"/>
              </a:ext>
            </a:extLst>
          </p:cNvPr>
          <p:cNvGrpSpPr/>
          <p:nvPr/>
        </p:nvGrpSpPr>
        <p:grpSpPr>
          <a:xfrm>
            <a:off x="7604588" y="4527614"/>
            <a:ext cx="1080454" cy="878348"/>
            <a:chOff x="5324163" y="3494775"/>
            <a:chExt cx="1269325" cy="878348"/>
          </a:xfrm>
          <a:solidFill>
            <a:schemeClr val="bg1"/>
          </a:solidFill>
        </p:grpSpPr>
        <p:sp>
          <p:nvSpPr>
            <p:cNvPr id="77" name="Nyíl: jobbra mutató 76">
              <a:extLst>
                <a:ext uri="{FF2B5EF4-FFF2-40B4-BE49-F238E27FC236}">
                  <a16:creationId xmlns:a16="http://schemas.microsoft.com/office/drawing/2014/main" id="{05C5F960-8E2C-0419-686D-7C465F4445B3}"/>
                </a:ext>
              </a:extLst>
            </p:cNvPr>
            <p:cNvSpPr/>
            <p:nvPr/>
          </p:nvSpPr>
          <p:spPr>
            <a:xfrm>
              <a:off x="5324163" y="3494775"/>
              <a:ext cx="1269325" cy="878348"/>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78" name="Kép 77">
              <a:extLst>
                <a:ext uri="{FF2B5EF4-FFF2-40B4-BE49-F238E27FC236}">
                  <a16:creationId xmlns:a16="http://schemas.microsoft.com/office/drawing/2014/main" id="{FDB5C549-CFF0-48DF-D498-94A858033D61}"/>
                </a:ext>
              </a:extLst>
            </p:cNvPr>
            <p:cNvPicPr>
              <a:picLocks noChangeAspect="1"/>
            </p:cNvPicPr>
            <p:nvPr/>
          </p:nvPicPr>
          <p:blipFill>
            <a:blip r:embed="rId6"/>
            <a:stretch>
              <a:fillRect/>
            </a:stretch>
          </p:blipFill>
          <p:spPr>
            <a:xfrm>
              <a:off x="5543477" y="3727895"/>
              <a:ext cx="719672" cy="422664"/>
            </a:xfrm>
            <a:prstGeom prst="rect">
              <a:avLst/>
            </a:prstGeom>
            <a:grpFill/>
          </p:spPr>
        </p:pic>
      </p:grpSp>
      <p:pic>
        <p:nvPicPr>
          <p:cNvPr id="79" name="Ábra 78" descr="Iskolás lány körvonalas">
            <a:extLst>
              <a:ext uri="{FF2B5EF4-FFF2-40B4-BE49-F238E27FC236}">
                <a16:creationId xmlns:a16="http://schemas.microsoft.com/office/drawing/2014/main" id="{F180E769-F9A8-46E7-7F80-258C663CDFE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8701" y="3017389"/>
            <a:ext cx="1620000" cy="1620000"/>
          </a:xfrm>
          <a:prstGeom prst="rect">
            <a:avLst/>
          </a:prstGeom>
        </p:spPr>
      </p:pic>
      <p:pic>
        <p:nvPicPr>
          <p:cNvPr id="80" name="Ábra 79" descr="Férfi profil körvonalas">
            <a:extLst>
              <a:ext uri="{FF2B5EF4-FFF2-40B4-BE49-F238E27FC236}">
                <a16:creationId xmlns:a16="http://schemas.microsoft.com/office/drawing/2014/main" id="{740C85BB-D6C5-5666-14EE-AFB74023BF2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69357" y="3094018"/>
            <a:ext cx="1512000" cy="1512000"/>
          </a:xfrm>
          <a:prstGeom prst="rect">
            <a:avLst/>
          </a:prstGeom>
        </p:spPr>
      </p:pic>
      <p:grpSp>
        <p:nvGrpSpPr>
          <p:cNvPr id="81" name="Csoportba foglalás 80">
            <a:extLst>
              <a:ext uri="{FF2B5EF4-FFF2-40B4-BE49-F238E27FC236}">
                <a16:creationId xmlns:a16="http://schemas.microsoft.com/office/drawing/2014/main" id="{14478497-4775-8347-2A6D-A7B914EB5C1E}"/>
              </a:ext>
            </a:extLst>
          </p:cNvPr>
          <p:cNvGrpSpPr/>
          <p:nvPr/>
        </p:nvGrpSpPr>
        <p:grpSpPr>
          <a:xfrm>
            <a:off x="1838378" y="4543477"/>
            <a:ext cx="1134519" cy="878348"/>
            <a:chOff x="5324163" y="3494775"/>
            <a:chExt cx="1269325" cy="878348"/>
          </a:xfrm>
          <a:solidFill>
            <a:schemeClr val="bg1"/>
          </a:solidFill>
        </p:grpSpPr>
        <p:sp>
          <p:nvSpPr>
            <p:cNvPr id="82" name="Nyíl: jobbra mutató 81">
              <a:extLst>
                <a:ext uri="{FF2B5EF4-FFF2-40B4-BE49-F238E27FC236}">
                  <a16:creationId xmlns:a16="http://schemas.microsoft.com/office/drawing/2014/main" id="{E20697C4-FF4E-EF02-50F9-AE9CDF55CBF8}"/>
                </a:ext>
              </a:extLst>
            </p:cNvPr>
            <p:cNvSpPr/>
            <p:nvPr/>
          </p:nvSpPr>
          <p:spPr>
            <a:xfrm>
              <a:off x="5324163" y="3494775"/>
              <a:ext cx="1269325" cy="878348"/>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83" name="Kép 82">
              <a:extLst>
                <a:ext uri="{FF2B5EF4-FFF2-40B4-BE49-F238E27FC236}">
                  <a16:creationId xmlns:a16="http://schemas.microsoft.com/office/drawing/2014/main" id="{9E467588-38C2-5343-A2B1-15E4CD8B4AFF}"/>
                </a:ext>
              </a:extLst>
            </p:cNvPr>
            <p:cNvPicPr>
              <a:picLocks noChangeAspect="1"/>
            </p:cNvPicPr>
            <p:nvPr/>
          </p:nvPicPr>
          <p:blipFill>
            <a:blip r:embed="rId6"/>
            <a:stretch>
              <a:fillRect/>
            </a:stretch>
          </p:blipFill>
          <p:spPr>
            <a:xfrm>
              <a:off x="5543477" y="3727895"/>
              <a:ext cx="719672" cy="422664"/>
            </a:xfrm>
            <a:prstGeom prst="rect">
              <a:avLst/>
            </a:prstGeom>
            <a:grpFill/>
          </p:spPr>
        </p:pic>
      </p:grpSp>
      <p:sp>
        <p:nvSpPr>
          <p:cNvPr id="84" name="Szövegdoboz 83">
            <a:extLst>
              <a:ext uri="{FF2B5EF4-FFF2-40B4-BE49-F238E27FC236}">
                <a16:creationId xmlns:a16="http://schemas.microsoft.com/office/drawing/2014/main" id="{06301D18-31E1-6F5C-66C0-22D55EAEAFF8}"/>
              </a:ext>
            </a:extLst>
          </p:cNvPr>
          <p:cNvSpPr txBox="1"/>
          <p:nvPr/>
        </p:nvSpPr>
        <p:spPr>
          <a:xfrm>
            <a:off x="7261610" y="5420702"/>
            <a:ext cx="1811682" cy="707886"/>
          </a:xfrm>
          <a:prstGeom prst="rect">
            <a:avLst/>
          </a:prstGeom>
          <a:noFill/>
        </p:spPr>
        <p:txBody>
          <a:bodyPr wrap="square" rtlCol="0">
            <a:spAutoFit/>
          </a:bodyPr>
          <a:lstStyle/>
          <a:p>
            <a:pPr algn="ctr"/>
            <a:r>
              <a:rPr lang="hu-HU" sz="2000">
                <a:solidFill>
                  <a:schemeClr val="bg1"/>
                </a:solidFill>
                <a:latin typeface="Times New Roman" panose="02020603050405020304" pitchFamily="18" charset="0"/>
                <a:cs typeface="Times New Roman" panose="02020603050405020304" pitchFamily="18" charset="0"/>
              </a:rPr>
              <a:t>45°-osan polarizált foton</a:t>
            </a:r>
            <a:endParaRPr lang="en-GB" sz="2000" dirty="0">
              <a:solidFill>
                <a:schemeClr val="bg1"/>
              </a:solidFill>
              <a:latin typeface="Times New Roman" panose="02020603050405020304" pitchFamily="18" charset="0"/>
              <a:cs typeface="Times New Roman" panose="02020603050405020304" pitchFamily="18" charset="0"/>
            </a:endParaRPr>
          </a:p>
        </p:txBody>
      </p:sp>
      <p:sp>
        <p:nvSpPr>
          <p:cNvPr id="86" name="Szövegdoboz 85">
            <a:extLst>
              <a:ext uri="{FF2B5EF4-FFF2-40B4-BE49-F238E27FC236}">
                <a16:creationId xmlns:a16="http://schemas.microsoft.com/office/drawing/2014/main" id="{7868E240-73F9-F86B-504A-7DEDE19DF915}"/>
              </a:ext>
            </a:extLst>
          </p:cNvPr>
          <p:cNvSpPr txBox="1"/>
          <p:nvPr/>
        </p:nvSpPr>
        <p:spPr>
          <a:xfrm>
            <a:off x="2002034" y="2890534"/>
            <a:ext cx="684803" cy="369332"/>
          </a:xfrm>
          <a:prstGeom prst="rect">
            <a:avLst/>
          </a:prstGeom>
          <a:noFill/>
        </p:spPr>
        <p:txBody>
          <a:bodyPr wrap="none" rtlCol="0">
            <a:spAutoFit/>
          </a:bodyPr>
          <a:lstStyle/>
          <a:p>
            <a:r>
              <a:rPr lang="hu-HU" dirty="0">
                <a:solidFill>
                  <a:schemeClr val="bg1"/>
                </a:solidFill>
                <a:latin typeface="Times New Roman" panose="02020603050405020304" pitchFamily="18" charset="0"/>
                <a:cs typeface="Times New Roman" panose="02020603050405020304" pitchFamily="18" charset="0"/>
              </a:rPr>
              <a:t>Anna</a:t>
            </a:r>
          </a:p>
        </p:txBody>
      </p:sp>
      <p:sp>
        <p:nvSpPr>
          <p:cNvPr id="87" name="Szövegdoboz 86">
            <a:extLst>
              <a:ext uri="{FF2B5EF4-FFF2-40B4-BE49-F238E27FC236}">
                <a16:creationId xmlns:a16="http://schemas.microsoft.com/office/drawing/2014/main" id="{95E30B8F-2D03-E1C0-2E57-249A5DAF1257}"/>
              </a:ext>
            </a:extLst>
          </p:cNvPr>
          <p:cNvSpPr txBox="1"/>
          <p:nvPr/>
        </p:nvSpPr>
        <p:spPr>
          <a:xfrm>
            <a:off x="5257975" y="2903888"/>
            <a:ext cx="543739" cy="369332"/>
          </a:xfrm>
          <a:prstGeom prst="rect">
            <a:avLst/>
          </a:prstGeom>
          <a:noFill/>
        </p:spPr>
        <p:txBody>
          <a:bodyPr wrap="none" rtlCol="0">
            <a:spAutoFit/>
          </a:bodyPr>
          <a:lstStyle/>
          <a:p>
            <a:r>
              <a:rPr lang="hu-HU" dirty="0">
                <a:solidFill>
                  <a:schemeClr val="bg1"/>
                </a:solidFill>
                <a:latin typeface="Times New Roman" panose="02020603050405020304" pitchFamily="18" charset="0"/>
                <a:cs typeface="Times New Roman" panose="02020603050405020304" pitchFamily="18" charset="0"/>
              </a:rPr>
              <a:t>Éva</a:t>
            </a:r>
          </a:p>
        </p:txBody>
      </p:sp>
      <p:sp>
        <p:nvSpPr>
          <p:cNvPr id="88" name="Szövegdoboz 87">
            <a:extLst>
              <a:ext uri="{FF2B5EF4-FFF2-40B4-BE49-F238E27FC236}">
                <a16:creationId xmlns:a16="http://schemas.microsoft.com/office/drawing/2014/main" id="{01CF2F03-5882-51F6-E75D-EA060A967F5D}"/>
              </a:ext>
            </a:extLst>
          </p:cNvPr>
          <p:cNvSpPr txBox="1"/>
          <p:nvPr/>
        </p:nvSpPr>
        <p:spPr>
          <a:xfrm>
            <a:off x="10369897" y="2909352"/>
            <a:ext cx="607859" cy="369332"/>
          </a:xfrm>
          <a:prstGeom prst="rect">
            <a:avLst/>
          </a:prstGeom>
          <a:noFill/>
        </p:spPr>
        <p:txBody>
          <a:bodyPr wrap="none" rtlCol="0">
            <a:spAutoFit/>
          </a:bodyPr>
          <a:lstStyle/>
          <a:p>
            <a:r>
              <a:rPr lang="hu-HU">
                <a:solidFill>
                  <a:schemeClr val="bg1"/>
                </a:solidFill>
                <a:latin typeface="Times New Roman" panose="02020603050405020304" pitchFamily="18" charset="0"/>
                <a:cs typeface="Times New Roman" panose="02020603050405020304" pitchFamily="18" charset="0"/>
              </a:rPr>
              <a:t>Béla</a:t>
            </a:r>
          </a:p>
        </p:txBody>
      </p:sp>
      <p:grpSp>
        <p:nvGrpSpPr>
          <p:cNvPr id="89" name="Csoportba foglalás 88">
            <a:extLst>
              <a:ext uri="{FF2B5EF4-FFF2-40B4-BE49-F238E27FC236}">
                <a16:creationId xmlns:a16="http://schemas.microsoft.com/office/drawing/2014/main" id="{87E66E97-9C84-F596-66E3-470484269D9A}"/>
              </a:ext>
            </a:extLst>
          </p:cNvPr>
          <p:cNvGrpSpPr/>
          <p:nvPr/>
        </p:nvGrpSpPr>
        <p:grpSpPr>
          <a:xfrm>
            <a:off x="3542297" y="4022183"/>
            <a:ext cx="720000" cy="1800000"/>
            <a:chOff x="7433083" y="2718835"/>
            <a:chExt cx="737647" cy="2453636"/>
          </a:xfrm>
          <a:solidFill>
            <a:schemeClr val="tx1"/>
          </a:solidFill>
        </p:grpSpPr>
        <p:sp>
          <p:nvSpPr>
            <p:cNvPr id="90" name="Ellipszis 89">
              <a:extLst>
                <a:ext uri="{FF2B5EF4-FFF2-40B4-BE49-F238E27FC236}">
                  <a16:creationId xmlns:a16="http://schemas.microsoft.com/office/drawing/2014/main" id="{26F9945D-D3FB-3D06-C7EE-373CA218F9BB}"/>
                </a:ext>
              </a:extLst>
            </p:cNvPr>
            <p:cNvSpPr/>
            <p:nvPr/>
          </p:nvSpPr>
          <p:spPr>
            <a:xfrm>
              <a:off x="7433083" y="2718835"/>
              <a:ext cx="737647" cy="2453636"/>
            </a:xfrm>
            <a:prstGeom prst="ellips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1" name="Egyenes összekötő 90">
              <a:extLst>
                <a:ext uri="{FF2B5EF4-FFF2-40B4-BE49-F238E27FC236}">
                  <a16:creationId xmlns:a16="http://schemas.microsoft.com/office/drawing/2014/main" id="{3CE5159D-CFF8-9691-1AF1-77630C1BAF19}"/>
                </a:ext>
              </a:extLst>
            </p:cNvPr>
            <p:cNvCxnSpPr>
              <a:cxnSpLocks/>
              <a:endCxn id="90" idx="4"/>
            </p:cNvCxnSpPr>
            <p:nvPr/>
          </p:nvCxnSpPr>
          <p:spPr>
            <a:xfrm>
              <a:off x="7801906" y="2718835"/>
              <a:ext cx="1" cy="2453636"/>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Egyenes összekötő 91">
              <a:extLst>
                <a:ext uri="{FF2B5EF4-FFF2-40B4-BE49-F238E27FC236}">
                  <a16:creationId xmlns:a16="http://schemas.microsoft.com/office/drawing/2014/main" id="{785A88EC-866B-0857-FD0D-CFA7C8433F82}"/>
                </a:ext>
              </a:extLst>
            </p:cNvPr>
            <p:cNvCxnSpPr>
              <a:cxnSpLocks/>
            </p:cNvCxnSpPr>
            <p:nvPr/>
          </p:nvCxnSpPr>
          <p:spPr>
            <a:xfrm>
              <a:off x="7665951" y="2819637"/>
              <a:ext cx="0" cy="2278196"/>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Egyenes összekötő 92">
              <a:extLst>
                <a:ext uri="{FF2B5EF4-FFF2-40B4-BE49-F238E27FC236}">
                  <a16:creationId xmlns:a16="http://schemas.microsoft.com/office/drawing/2014/main" id="{1C430739-802E-F0FE-AC3F-0EE19B3F1446}"/>
                </a:ext>
              </a:extLst>
            </p:cNvPr>
            <p:cNvCxnSpPr>
              <a:cxnSpLocks/>
            </p:cNvCxnSpPr>
            <p:nvPr/>
          </p:nvCxnSpPr>
          <p:spPr>
            <a:xfrm>
              <a:off x="7930111" y="2787795"/>
              <a:ext cx="0" cy="2310038"/>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Egyenes összekötő 93">
              <a:extLst>
                <a:ext uri="{FF2B5EF4-FFF2-40B4-BE49-F238E27FC236}">
                  <a16:creationId xmlns:a16="http://schemas.microsoft.com/office/drawing/2014/main" id="{A21A1261-5E9F-A514-07D6-5B224207E08E}"/>
                </a:ext>
              </a:extLst>
            </p:cNvPr>
            <p:cNvCxnSpPr>
              <a:cxnSpLocks/>
              <a:stCxn id="90" idx="7"/>
              <a:endCxn id="90" idx="5"/>
            </p:cNvCxnSpPr>
            <p:nvPr/>
          </p:nvCxnSpPr>
          <p:spPr>
            <a:xfrm>
              <a:off x="8062704" y="3078162"/>
              <a:ext cx="0" cy="1734982"/>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Egyenes összekötő 94">
              <a:extLst>
                <a:ext uri="{FF2B5EF4-FFF2-40B4-BE49-F238E27FC236}">
                  <a16:creationId xmlns:a16="http://schemas.microsoft.com/office/drawing/2014/main" id="{8E54B921-CC7D-8FAB-C427-8C2557DBA5AB}"/>
                </a:ext>
              </a:extLst>
            </p:cNvPr>
            <p:cNvCxnSpPr>
              <a:cxnSpLocks/>
            </p:cNvCxnSpPr>
            <p:nvPr/>
          </p:nvCxnSpPr>
          <p:spPr>
            <a:xfrm>
              <a:off x="7544544" y="3066831"/>
              <a:ext cx="0" cy="1734982"/>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6" name="Kocka 95">
            <a:extLst>
              <a:ext uri="{FF2B5EF4-FFF2-40B4-BE49-F238E27FC236}">
                <a16:creationId xmlns:a16="http://schemas.microsoft.com/office/drawing/2014/main" id="{13F84A79-05D8-B188-0134-C362974664C7}"/>
              </a:ext>
            </a:extLst>
          </p:cNvPr>
          <p:cNvSpPr/>
          <p:nvPr/>
        </p:nvSpPr>
        <p:spPr>
          <a:xfrm>
            <a:off x="4787256" y="4649061"/>
            <a:ext cx="1332000" cy="720000"/>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000" dirty="0">
                <a:solidFill>
                  <a:schemeClr val="bg1"/>
                </a:solidFill>
                <a:latin typeface="Times New Roman" panose="02020603050405020304" pitchFamily="18" charset="0"/>
                <a:cs typeface="Times New Roman" panose="02020603050405020304" pitchFamily="18" charset="0"/>
              </a:rPr>
              <a:t>Detektor</a:t>
            </a:r>
            <a:endParaRPr lang="hu-HU" sz="1200" dirty="0">
              <a:solidFill>
                <a:schemeClr val="bg1"/>
              </a:solidFill>
              <a:latin typeface="Times New Roman" panose="02020603050405020304" pitchFamily="18" charset="0"/>
              <a:cs typeface="Times New Roman" panose="02020603050405020304" pitchFamily="18" charset="0"/>
            </a:endParaRPr>
          </a:p>
        </p:txBody>
      </p:sp>
      <p:sp>
        <p:nvSpPr>
          <p:cNvPr id="98" name="Szövegdoboz 97">
            <a:extLst>
              <a:ext uri="{FF2B5EF4-FFF2-40B4-BE49-F238E27FC236}">
                <a16:creationId xmlns:a16="http://schemas.microsoft.com/office/drawing/2014/main" id="{950C285A-D84F-A658-0A78-9E521619BFF9}"/>
              </a:ext>
            </a:extLst>
          </p:cNvPr>
          <p:cNvSpPr txBox="1"/>
          <p:nvPr/>
        </p:nvSpPr>
        <p:spPr>
          <a:xfrm>
            <a:off x="2873819" y="6019298"/>
            <a:ext cx="1955984" cy="400110"/>
          </a:xfrm>
          <a:prstGeom prst="rect">
            <a:avLst/>
          </a:prstGeom>
          <a:noFill/>
        </p:spPr>
        <p:txBody>
          <a:bodyPr wrap="none" rtlCol="0">
            <a:spAutoFit/>
          </a:bodyPr>
          <a:lstStyle/>
          <a:p>
            <a:pPr algn="ctr"/>
            <a:r>
              <a:rPr lang="hu-HU" sz="2000" dirty="0">
                <a:solidFill>
                  <a:schemeClr val="bg1"/>
                </a:solidFill>
                <a:latin typeface="Times New Roman" panose="02020603050405020304" pitchFamily="18" charset="0"/>
                <a:cs typeface="Times New Roman" panose="02020603050405020304" pitchFamily="18" charset="0"/>
              </a:rPr>
              <a:t>Függőleges</a:t>
            </a:r>
            <a:r>
              <a:rPr lang="hu-HU" sz="2000" dirty="0">
                <a:latin typeface="Times New Roman" panose="02020603050405020304" pitchFamily="18" charset="0"/>
                <a:cs typeface="Times New Roman" panose="02020603050405020304" pitchFamily="18" charset="0"/>
              </a:rPr>
              <a:t> </a:t>
            </a:r>
            <a:r>
              <a:rPr lang="hu-HU" sz="2000" dirty="0">
                <a:solidFill>
                  <a:schemeClr val="bg1"/>
                </a:solidFill>
                <a:latin typeface="Times New Roman" panose="02020603050405020304" pitchFamily="18" charset="0"/>
                <a:cs typeface="Times New Roman" panose="02020603050405020304" pitchFamily="18" charset="0"/>
              </a:rPr>
              <a:t>irány</a:t>
            </a:r>
            <a:endParaRPr lang="en-GB" sz="2000" dirty="0">
              <a:solidFill>
                <a:schemeClr val="bg1"/>
              </a:solidFill>
              <a:latin typeface="Times New Roman" panose="02020603050405020304" pitchFamily="18" charset="0"/>
              <a:cs typeface="Times New Roman" panose="02020603050405020304" pitchFamily="18" charset="0"/>
            </a:endParaRPr>
          </a:p>
        </p:txBody>
      </p:sp>
      <p:sp>
        <p:nvSpPr>
          <p:cNvPr id="99" name="Szövegdoboz 98">
            <a:extLst>
              <a:ext uri="{FF2B5EF4-FFF2-40B4-BE49-F238E27FC236}">
                <a16:creationId xmlns:a16="http://schemas.microsoft.com/office/drawing/2014/main" id="{B433A36D-70A8-3C36-20BD-7862BA6B5BAD}"/>
              </a:ext>
            </a:extLst>
          </p:cNvPr>
          <p:cNvSpPr txBox="1"/>
          <p:nvPr/>
        </p:nvSpPr>
        <p:spPr>
          <a:xfrm>
            <a:off x="6141395" y="6252138"/>
            <a:ext cx="1446230" cy="400110"/>
          </a:xfrm>
          <a:prstGeom prst="rect">
            <a:avLst/>
          </a:prstGeom>
          <a:noFill/>
        </p:spPr>
        <p:txBody>
          <a:bodyPr wrap="none" rtlCol="0">
            <a:spAutoFit/>
          </a:bodyPr>
          <a:lstStyle/>
          <a:p>
            <a:pPr algn="ctr"/>
            <a:r>
              <a:rPr lang="hu-HU" sz="2000" dirty="0">
                <a:solidFill>
                  <a:schemeClr val="bg1"/>
                </a:solidFill>
                <a:latin typeface="Times New Roman" panose="02020603050405020304" pitchFamily="18" charset="0"/>
                <a:cs typeface="Times New Roman" panose="02020603050405020304" pitchFamily="18" charset="0"/>
              </a:rPr>
              <a:t>45°-os irány</a:t>
            </a:r>
            <a:endParaRPr lang="en-GB" sz="2000" dirty="0">
              <a:solidFill>
                <a:schemeClr val="bg1"/>
              </a:solidFill>
              <a:latin typeface="Times New Roman" panose="02020603050405020304" pitchFamily="18" charset="0"/>
              <a:cs typeface="Times New Roman" panose="02020603050405020304" pitchFamily="18" charset="0"/>
            </a:endParaRPr>
          </a:p>
        </p:txBody>
      </p:sp>
      <p:sp>
        <p:nvSpPr>
          <p:cNvPr id="100" name="Szövegdoboz 99">
            <a:extLst>
              <a:ext uri="{FF2B5EF4-FFF2-40B4-BE49-F238E27FC236}">
                <a16:creationId xmlns:a16="http://schemas.microsoft.com/office/drawing/2014/main" id="{C2687C29-5692-62E1-125F-CD32BAC40D4D}"/>
              </a:ext>
            </a:extLst>
          </p:cNvPr>
          <p:cNvSpPr txBox="1"/>
          <p:nvPr/>
        </p:nvSpPr>
        <p:spPr>
          <a:xfrm>
            <a:off x="1487766" y="5106928"/>
            <a:ext cx="1811682" cy="707886"/>
          </a:xfrm>
          <a:prstGeom prst="rect">
            <a:avLst/>
          </a:prstGeom>
          <a:noFill/>
        </p:spPr>
        <p:txBody>
          <a:bodyPr wrap="square" rtlCol="0">
            <a:spAutoFit/>
          </a:bodyPr>
          <a:lstStyle/>
          <a:p>
            <a:pPr algn="ctr"/>
            <a:r>
              <a:rPr lang="hu-HU" sz="2000">
                <a:latin typeface="Times New Roman" panose="02020603050405020304" pitchFamily="18" charset="0"/>
                <a:cs typeface="Times New Roman" panose="02020603050405020304" pitchFamily="18" charset="0"/>
              </a:rPr>
              <a:t>Vízszintesen polarizált foton</a:t>
            </a:r>
            <a:endParaRPr lang="en-GB" sz="2000" dirty="0">
              <a:latin typeface="Times New Roman" panose="02020603050405020304" pitchFamily="18" charset="0"/>
              <a:cs typeface="Times New Roman" panose="02020603050405020304" pitchFamily="18" charset="0"/>
            </a:endParaRPr>
          </a:p>
        </p:txBody>
      </p:sp>
      <p:sp>
        <p:nvSpPr>
          <p:cNvPr id="101" name="Szövegdoboz 100">
            <a:extLst>
              <a:ext uri="{FF2B5EF4-FFF2-40B4-BE49-F238E27FC236}">
                <a16:creationId xmlns:a16="http://schemas.microsoft.com/office/drawing/2014/main" id="{3C9A5DEC-C2FF-CA58-6156-8EFD61268C8E}"/>
              </a:ext>
            </a:extLst>
          </p:cNvPr>
          <p:cNvSpPr txBox="1"/>
          <p:nvPr/>
        </p:nvSpPr>
        <p:spPr>
          <a:xfrm>
            <a:off x="8782524" y="3643901"/>
            <a:ext cx="269777" cy="369332"/>
          </a:xfrm>
          <a:prstGeom prst="rect">
            <a:avLst/>
          </a:prstGeom>
          <a:noFill/>
        </p:spPr>
        <p:txBody>
          <a:bodyPr wrap="square" lIns="0" tIns="0" rIns="0" bIns="0" rtlCol="0">
            <a:spAutoFit/>
          </a:bodyPr>
          <a:lstStyle/>
          <a:p>
            <a:r>
              <a:rPr lang="hu-HU" sz="2400" b="1" i="1">
                <a:solidFill>
                  <a:schemeClr val="bg1"/>
                </a:solidFill>
                <a:latin typeface="Times New Roman" panose="02020603050405020304" pitchFamily="18" charset="0"/>
                <a:cs typeface="Times New Roman" panose="02020603050405020304" pitchFamily="18" charset="0"/>
              </a:rPr>
              <a:t>u</a:t>
            </a:r>
            <a:endParaRPr lang="hu-HU" b="1" i="1">
              <a:solidFill>
                <a:schemeClr val="bg1"/>
              </a:solidFill>
              <a:latin typeface="Times New Roman" panose="02020603050405020304" pitchFamily="18" charset="0"/>
              <a:cs typeface="Times New Roman" panose="02020603050405020304" pitchFamily="18" charset="0"/>
            </a:endParaRPr>
          </a:p>
        </p:txBody>
      </p:sp>
      <p:sp>
        <p:nvSpPr>
          <p:cNvPr id="102" name="Szövegdoboz 101">
            <a:extLst>
              <a:ext uri="{FF2B5EF4-FFF2-40B4-BE49-F238E27FC236}">
                <a16:creationId xmlns:a16="http://schemas.microsoft.com/office/drawing/2014/main" id="{5808FAFF-CEE0-545F-479B-EAB1B544538F}"/>
              </a:ext>
            </a:extLst>
          </p:cNvPr>
          <p:cNvSpPr txBox="1"/>
          <p:nvPr/>
        </p:nvSpPr>
        <p:spPr>
          <a:xfrm>
            <a:off x="3148701" y="4525502"/>
            <a:ext cx="269777" cy="369332"/>
          </a:xfrm>
          <a:prstGeom prst="rect">
            <a:avLst/>
          </a:prstGeom>
          <a:noFill/>
        </p:spPr>
        <p:txBody>
          <a:bodyPr wrap="square" lIns="0" tIns="0" rIns="0" bIns="0" rtlCol="0">
            <a:spAutoFit/>
          </a:bodyPr>
          <a:lstStyle/>
          <a:p>
            <a:r>
              <a:rPr lang="hu-HU" sz="2400" b="1" i="1">
                <a:solidFill>
                  <a:schemeClr val="bg1"/>
                </a:solidFill>
                <a:latin typeface="Times New Roman" panose="02020603050405020304" pitchFamily="18" charset="0"/>
                <a:cs typeface="Times New Roman" panose="02020603050405020304" pitchFamily="18" charset="0"/>
              </a:rPr>
              <a:t>v</a:t>
            </a:r>
            <a:endParaRPr lang="hu-HU" b="1" i="1">
              <a:solidFill>
                <a:schemeClr val="bg1"/>
              </a:solidFill>
              <a:latin typeface="Times New Roman" panose="02020603050405020304" pitchFamily="18" charset="0"/>
              <a:cs typeface="Times New Roman" panose="02020603050405020304" pitchFamily="18" charset="0"/>
            </a:endParaRPr>
          </a:p>
        </p:txBody>
      </p:sp>
      <p:sp>
        <p:nvSpPr>
          <p:cNvPr id="104" name="Téglalap 103">
            <a:extLst>
              <a:ext uri="{FF2B5EF4-FFF2-40B4-BE49-F238E27FC236}">
                <a16:creationId xmlns:a16="http://schemas.microsoft.com/office/drawing/2014/main" id="{C1AAACF5-3A39-21EA-E0AD-BB95A52698ED}"/>
              </a:ext>
            </a:extLst>
          </p:cNvPr>
          <p:cNvSpPr/>
          <p:nvPr/>
        </p:nvSpPr>
        <p:spPr>
          <a:xfrm>
            <a:off x="-11937" y="332882"/>
            <a:ext cx="12203937" cy="833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hu-HU" sz="4000" b="1">
                <a:latin typeface="Times New Roman" panose="02020603050405020304" pitchFamily="18" charset="0"/>
                <a:cs typeface="Times New Roman" panose="02020603050405020304" pitchFamily="18" charset="0"/>
              </a:rPr>
              <a:t>A B92 protokoll</a:t>
            </a:r>
          </a:p>
        </p:txBody>
      </p:sp>
      <p:sp>
        <p:nvSpPr>
          <p:cNvPr id="107" name="Nyíl: lefelé mutató 106">
            <a:extLst>
              <a:ext uri="{FF2B5EF4-FFF2-40B4-BE49-F238E27FC236}">
                <a16:creationId xmlns:a16="http://schemas.microsoft.com/office/drawing/2014/main" id="{F5D004F8-6795-9A6A-05ED-82F3A6A0A0B2}"/>
              </a:ext>
            </a:extLst>
          </p:cNvPr>
          <p:cNvSpPr/>
          <p:nvPr/>
        </p:nvSpPr>
        <p:spPr>
          <a:xfrm rot="1591418">
            <a:off x="4339515" y="1748994"/>
            <a:ext cx="505213" cy="2325780"/>
          </a:xfrm>
          <a:prstGeom prst="downArrow">
            <a:avLst>
              <a:gd name="adj1" fmla="val 50000"/>
              <a:gd name="adj2" fmla="val 1479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08" name="Nyíl: lefelé mutató 107">
            <a:extLst>
              <a:ext uri="{FF2B5EF4-FFF2-40B4-BE49-F238E27FC236}">
                <a16:creationId xmlns:a16="http://schemas.microsoft.com/office/drawing/2014/main" id="{166900FD-007A-6770-E2D2-227EDB7BF3A6}"/>
              </a:ext>
            </a:extLst>
          </p:cNvPr>
          <p:cNvSpPr/>
          <p:nvPr/>
        </p:nvSpPr>
        <p:spPr>
          <a:xfrm rot="20167564">
            <a:off x="6201777" y="1761072"/>
            <a:ext cx="505213" cy="2325780"/>
          </a:xfrm>
          <a:prstGeom prst="downArrow">
            <a:avLst>
              <a:gd name="adj1" fmla="val 50000"/>
              <a:gd name="adj2" fmla="val 1479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11" name="Téglalap: lekerekített 110">
            <a:extLst>
              <a:ext uri="{FF2B5EF4-FFF2-40B4-BE49-F238E27FC236}">
                <a16:creationId xmlns:a16="http://schemas.microsoft.com/office/drawing/2014/main" id="{14CEA869-0257-BFCA-B27C-BE3FCC6D95B2}"/>
              </a:ext>
            </a:extLst>
          </p:cNvPr>
          <p:cNvSpPr/>
          <p:nvPr/>
        </p:nvSpPr>
        <p:spPr>
          <a:xfrm>
            <a:off x="1000856" y="1979466"/>
            <a:ext cx="4180530" cy="789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400">
                <a:latin typeface="Times New Roman" panose="02020603050405020304" pitchFamily="18" charset="0"/>
                <a:cs typeface="Times New Roman" panose="02020603050405020304" pitchFamily="18" charset="0"/>
              </a:rPr>
              <a:t>Béla bázisaiban lehallgat,</a:t>
            </a:r>
          </a:p>
        </p:txBody>
      </p:sp>
      <p:sp>
        <p:nvSpPr>
          <p:cNvPr id="112" name="Téglalap: lekerekített 111">
            <a:extLst>
              <a:ext uri="{FF2B5EF4-FFF2-40B4-BE49-F238E27FC236}">
                <a16:creationId xmlns:a16="http://schemas.microsoft.com/office/drawing/2014/main" id="{2D76926A-98F2-BC3B-ACFD-D337668CC18E}"/>
              </a:ext>
            </a:extLst>
          </p:cNvPr>
          <p:cNvSpPr/>
          <p:nvPr/>
        </p:nvSpPr>
        <p:spPr>
          <a:xfrm>
            <a:off x="6008736" y="2026310"/>
            <a:ext cx="4177652" cy="789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400">
                <a:latin typeface="Times New Roman" panose="02020603050405020304" pitchFamily="18" charset="0"/>
                <a:cs typeface="Times New Roman" panose="02020603050405020304" pitchFamily="18" charset="0"/>
              </a:rPr>
              <a:t>Anna állapotaiban továbbküld fotonokat.</a:t>
            </a:r>
          </a:p>
        </p:txBody>
      </p:sp>
      <p:sp>
        <p:nvSpPr>
          <p:cNvPr id="2" name="Téglalap 1">
            <a:extLst>
              <a:ext uri="{FF2B5EF4-FFF2-40B4-BE49-F238E27FC236}">
                <a16:creationId xmlns:a16="http://schemas.microsoft.com/office/drawing/2014/main" id="{7A04C33F-A643-B539-52F7-031B711380BD}"/>
              </a:ext>
            </a:extLst>
          </p:cNvPr>
          <p:cNvSpPr/>
          <p:nvPr/>
        </p:nvSpPr>
        <p:spPr>
          <a:xfrm>
            <a:off x="295633" y="1249123"/>
            <a:ext cx="10562868" cy="484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800">
                <a:latin typeface="Times New Roman" panose="02020603050405020304" pitchFamily="18" charset="0"/>
                <a:cs typeface="Times New Roman" panose="02020603050405020304" pitchFamily="18" charset="0"/>
              </a:rPr>
              <a:t>Éva</a:t>
            </a:r>
          </a:p>
        </p:txBody>
      </p:sp>
    </p:spTree>
    <p:extLst>
      <p:ext uri="{BB962C8B-B14F-4D97-AF65-F5344CB8AC3E}">
        <p14:creationId xmlns:p14="http://schemas.microsoft.com/office/powerpoint/2010/main" val="614292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100"/>
                                        </p:tgtEl>
                                        <p:attrNameLst>
                                          <p:attrName>style.visibility</p:attrName>
                                        </p:attrNameLst>
                                      </p:cBhvr>
                                      <p:to>
                                        <p:strVal val="visible"/>
                                      </p:to>
                                    </p:set>
                                    <p:animEffect transition="in" filter="fade">
                                      <p:cBhvr>
                                        <p:cTn id="10" dur="200"/>
                                        <p:tgtEl>
                                          <p:spTgt spid="100"/>
                                        </p:tgtEl>
                                      </p:cBhvr>
                                    </p:animEffect>
                                  </p:childTnLst>
                                </p:cTn>
                              </p:par>
                            </p:childTnLst>
                          </p:cTn>
                        </p:par>
                        <p:par>
                          <p:cTn id="11" fill="hold">
                            <p:stCondLst>
                              <p:cond delay="200"/>
                            </p:stCondLst>
                            <p:childTnLst>
                              <p:par>
                                <p:cTn id="12" presetID="10" presetClass="entr" presetSubtype="0" fill="hold" nodeType="afterEffect">
                                  <p:stCondLst>
                                    <p:cond delay="0"/>
                                  </p:stCondLst>
                                  <p:childTnLst>
                                    <p:set>
                                      <p:cBhvr>
                                        <p:cTn id="13" dur="1" fill="hold">
                                          <p:stCondLst>
                                            <p:cond delay="0"/>
                                          </p:stCondLst>
                                        </p:cTn>
                                        <p:tgtEl>
                                          <p:spTgt spid="81"/>
                                        </p:tgtEl>
                                        <p:attrNameLst>
                                          <p:attrName>style.visibility</p:attrName>
                                        </p:attrNameLst>
                                      </p:cBhvr>
                                      <p:to>
                                        <p:strVal val="visible"/>
                                      </p:to>
                                    </p:set>
                                    <p:animEffect transition="in" filter="fade">
                                      <p:cBhvr>
                                        <p:cTn id="14" dur="200"/>
                                        <p:tgtEl>
                                          <p:spTgt spid="81"/>
                                        </p:tgtEl>
                                      </p:cBhvr>
                                    </p:animEffect>
                                  </p:childTnLst>
                                </p:cTn>
                              </p:par>
                            </p:childTnLst>
                          </p:cTn>
                        </p:par>
                        <p:par>
                          <p:cTn id="15" fill="hold">
                            <p:stCondLst>
                              <p:cond delay="400"/>
                            </p:stCondLst>
                            <p:childTnLst>
                              <p:par>
                                <p:cTn id="16" presetID="10" presetClass="entr" presetSubtype="0" fill="hold" nodeType="afterEffect">
                                  <p:stCondLst>
                                    <p:cond delay="0"/>
                                  </p:stCondLst>
                                  <p:childTnLst>
                                    <p:set>
                                      <p:cBhvr>
                                        <p:cTn id="17" dur="1" fill="hold">
                                          <p:stCondLst>
                                            <p:cond delay="0"/>
                                          </p:stCondLst>
                                        </p:cTn>
                                        <p:tgtEl>
                                          <p:spTgt spid="66"/>
                                        </p:tgtEl>
                                        <p:attrNameLst>
                                          <p:attrName>style.visibility</p:attrName>
                                        </p:attrNameLst>
                                      </p:cBhvr>
                                      <p:to>
                                        <p:strVal val="visible"/>
                                      </p:to>
                                    </p:set>
                                    <p:animEffect transition="in" filter="fade">
                                      <p:cBhvr>
                                        <p:cTn id="18" dur="200"/>
                                        <p:tgtEl>
                                          <p:spTgt spid="66"/>
                                        </p:tgtEl>
                                      </p:cBhvr>
                                    </p:animEffect>
                                  </p:childTnLst>
                                </p:cTn>
                              </p:par>
                            </p:childTnLst>
                          </p:cTn>
                        </p:par>
                        <p:par>
                          <p:cTn id="19" fill="hold">
                            <p:stCondLst>
                              <p:cond delay="600"/>
                            </p:stCondLst>
                            <p:childTnLst>
                              <p:par>
                                <p:cTn id="20" presetID="10" presetClass="entr" presetSubtype="0" fill="hold" grpId="0" nodeType="afterEffect">
                                  <p:stCondLst>
                                    <p:cond delay="0"/>
                                  </p:stCondLst>
                                  <p:childTnLst>
                                    <p:set>
                                      <p:cBhvr>
                                        <p:cTn id="21" dur="1" fill="hold">
                                          <p:stCondLst>
                                            <p:cond delay="0"/>
                                          </p:stCondLst>
                                        </p:cTn>
                                        <p:tgtEl>
                                          <p:spTgt spid="102"/>
                                        </p:tgtEl>
                                        <p:attrNameLst>
                                          <p:attrName>style.visibility</p:attrName>
                                        </p:attrNameLst>
                                      </p:cBhvr>
                                      <p:to>
                                        <p:strVal val="visible"/>
                                      </p:to>
                                    </p:set>
                                    <p:animEffect transition="in" filter="fade">
                                      <p:cBhvr>
                                        <p:cTn id="22" dur="200"/>
                                        <p:tgtEl>
                                          <p:spTgt spid="102"/>
                                        </p:tgtEl>
                                      </p:cBhvr>
                                    </p:animEffect>
                                  </p:childTnLst>
                                </p:cTn>
                              </p:par>
                            </p:childTnLst>
                          </p:cTn>
                        </p:par>
                        <p:par>
                          <p:cTn id="23" fill="hold">
                            <p:stCondLst>
                              <p:cond delay="800"/>
                            </p:stCondLst>
                            <p:childTnLst>
                              <p:par>
                                <p:cTn id="24" presetID="10" presetClass="entr" presetSubtype="0" fill="hold" nodeType="afterEffect">
                                  <p:stCondLst>
                                    <p:cond delay="0"/>
                                  </p:stCondLst>
                                  <p:childTnLst>
                                    <p:set>
                                      <p:cBhvr>
                                        <p:cTn id="25" dur="1" fill="hold">
                                          <p:stCondLst>
                                            <p:cond delay="0"/>
                                          </p:stCondLst>
                                        </p:cTn>
                                        <p:tgtEl>
                                          <p:spTgt spid="79"/>
                                        </p:tgtEl>
                                        <p:attrNameLst>
                                          <p:attrName>style.visibility</p:attrName>
                                        </p:attrNameLst>
                                      </p:cBhvr>
                                      <p:to>
                                        <p:strVal val="visible"/>
                                      </p:to>
                                    </p:set>
                                    <p:animEffect transition="in" filter="fade">
                                      <p:cBhvr>
                                        <p:cTn id="26" dur="200"/>
                                        <p:tgtEl>
                                          <p:spTgt spid="79"/>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86"/>
                                        </p:tgtEl>
                                        <p:attrNameLst>
                                          <p:attrName>style.visibility</p:attrName>
                                        </p:attrNameLst>
                                      </p:cBhvr>
                                      <p:to>
                                        <p:strVal val="visible"/>
                                      </p:to>
                                    </p:set>
                                    <p:animEffect transition="in" filter="fade">
                                      <p:cBhvr>
                                        <p:cTn id="30" dur="200"/>
                                        <p:tgtEl>
                                          <p:spTgt spid="86"/>
                                        </p:tgtEl>
                                      </p:cBhvr>
                                    </p:animEffect>
                                  </p:childTnLst>
                                </p:cTn>
                              </p:par>
                            </p:childTnLst>
                          </p:cTn>
                        </p:par>
                        <p:par>
                          <p:cTn id="31" fill="hold">
                            <p:stCondLst>
                              <p:cond delay="1200"/>
                            </p:stCondLst>
                            <p:childTnLst>
                              <p:par>
                                <p:cTn id="32" presetID="1" presetClass="entr" presetSubtype="0" fill="hold" grpId="0" nodeType="afterEffect">
                                  <p:stCondLst>
                                    <p:cond delay="0"/>
                                  </p:stCondLst>
                                  <p:childTnLst>
                                    <p:set>
                                      <p:cBhvr>
                                        <p:cTn id="33" dur="1" fill="hold">
                                          <p:stCondLst>
                                            <p:cond delay="0"/>
                                          </p:stCondLst>
                                        </p:cTn>
                                        <p:tgtEl>
                                          <p:spTgt spid="107"/>
                                        </p:tgtEl>
                                        <p:attrNameLst>
                                          <p:attrName>style.visibility</p:attrName>
                                        </p:attrNameLst>
                                      </p:cBhvr>
                                      <p:to>
                                        <p:strVal val="visible"/>
                                      </p:to>
                                    </p:set>
                                  </p:childTnLst>
                                </p:cTn>
                              </p:par>
                            </p:childTnLst>
                          </p:cTn>
                        </p:par>
                        <p:par>
                          <p:cTn id="34" fill="hold">
                            <p:stCondLst>
                              <p:cond delay="1200"/>
                            </p:stCondLst>
                            <p:childTnLst>
                              <p:par>
                                <p:cTn id="35" presetID="10" presetClass="entr" presetSubtype="0" fill="hold" nodeType="afterEffect">
                                  <p:stCondLst>
                                    <p:cond delay="0"/>
                                  </p:stCondLst>
                                  <p:childTnLst>
                                    <p:set>
                                      <p:cBhvr>
                                        <p:cTn id="36" dur="1" fill="hold">
                                          <p:stCondLst>
                                            <p:cond delay="0"/>
                                          </p:stCondLst>
                                        </p:cTn>
                                        <p:tgtEl>
                                          <p:spTgt spid="89"/>
                                        </p:tgtEl>
                                        <p:attrNameLst>
                                          <p:attrName>style.visibility</p:attrName>
                                        </p:attrNameLst>
                                      </p:cBhvr>
                                      <p:to>
                                        <p:strVal val="visible"/>
                                      </p:to>
                                    </p:set>
                                    <p:animEffect transition="in" filter="fade">
                                      <p:cBhvr>
                                        <p:cTn id="37" dur="200"/>
                                        <p:tgtEl>
                                          <p:spTgt spid="89"/>
                                        </p:tgtEl>
                                      </p:cBhvr>
                                    </p:animEffect>
                                  </p:childTnLst>
                                </p:cTn>
                              </p:par>
                            </p:childTnLst>
                          </p:cTn>
                        </p:par>
                        <p:par>
                          <p:cTn id="38" fill="hold">
                            <p:stCondLst>
                              <p:cond delay="1400"/>
                            </p:stCondLst>
                            <p:childTnLst>
                              <p:par>
                                <p:cTn id="39" presetID="10" presetClass="entr" presetSubtype="0" fill="hold" grpId="0" nodeType="afterEffect">
                                  <p:stCondLst>
                                    <p:cond delay="0"/>
                                  </p:stCondLst>
                                  <p:childTnLst>
                                    <p:set>
                                      <p:cBhvr>
                                        <p:cTn id="40" dur="1" fill="hold">
                                          <p:stCondLst>
                                            <p:cond delay="0"/>
                                          </p:stCondLst>
                                        </p:cTn>
                                        <p:tgtEl>
                                          <p:spTgt spid="98"/>
                                        </p:tgtEl>
                                        <p:attrNameLst>
                                          <p:attrName>style.visibility</p:attrName>
                                        </p:attrNameLst>
                                      </p:cBhvr>
                                      <p:to>
                                        <p:strVal val="visible"/>
                                      </p:to>
                                    </p:set>
                                    <p:animEffect transition="in" filter="fade">
                                      <p:cBhvr>
                                        <p:cTn id="41" dur="200"/>
                                        <p:tgtEl>
                                          <p:spTgt spid="98"/>
                                        </p:tgtEl>
                                      </p:cBhvr>
                                    </p:animEffect>
                                  </p:childTnLst>
                                </p:cTn>
                              </p:par>
                            </p:childTnLst>
                          </p:cTn>
                        </p:par>
                        <p:par>
                          <p:cTn id="42" fill="hold">
                            <p:stCondLst>
                              <p:cond delay="1600"/>
                            </p:stCondLst>
                            <p:childTnLst>
                              <p:par>
                                <p:cTn id="43" presetID="10" presetClass="entr" presetSubtype="0" fill="hold" grpId="0" nodeType="afterEffect">
                                  <p:stCondLst>
                                    <p:cond delay="0"/>
                                  </p:stCondLst>
                                  <p:childTnLst>
                                    <p:set>
                                      <p:cBhvr>
                                        <p:cTn id="44" dur="1" fill="hold">
                                          <p:stCondLst>
                                            <p:cond delay="0"/>
                                          </p:stCondLst>
                                        </p:cTn>
                                        <p:tgtEl>
                                          <p:spTgt spid="96"/>
                                        </p:tgtEl>
                                        <p:attrNameLst>
                                          <p:attrName>style.visibility</p:attrName>
                                        </p:attrNameLst>
                                      </p:cBhvr>
                                      <p:to>
                                        <p:strVal val="visible"/>
                                      </p:to>
                                    </p:set>
                                    <p:animEffect transition="in" filter="fade">
                                      <p:cBhvr>
                                        <p:cTn id="45" dur="200"/>
                                        <p:tgtEl>
                                          <p:spTgt spid="96"/>
                                        </p:tgtEl>
                                      </p:cBhvr>
                                    </p:animEffect>
                                  </p:childTnLst>
                                </p:cTn>
                              </p:par>
                              <p:par>
                                <p:cTn id="46" presetID="1" presetClass="entr" presetSubtype="0" fill="hold" nodeType="withEffect">
                                  <p:stCondLst>
                                    <p:cond delay="0"/>
                                  </p:stCondLst>
                                  <p:childTnLst>
                                    <p:set>
                                      <p:cBhvr>
                                        <p:cTn id="47" dur="1" fill="hold">
                                          <p:stCondLst>
                                            <p:cond delay="0"/>
                                          </p:stCondLst>
                                        </p:cTn>
                                        <p:tgtEl>
                                          <p:spTgt spid="8"/>
                                        </p:tgtEl>
                                        <p:attrNameLst>
                                          <p:attrName>style.visibility</p:attrName>
                                        </p:attrNameLst>
                                      </p:cBhvr>
                                      <p:to>
                                        <p:strVal val="visible"/>
                                      </p:to>
                                    </p:set>
                                  </p:childTnLst>
                                </p:cTn>
                              </p:par>
                            </p:childTnLst>
                          </p:cTn>
                        </p:par>
                        <p:par>
                          <p:cTn id="48" fill="hold">
                            <p:stCondLst>
                              <p:cond delay="1800"/>
                            </p:stCondLst>
                            <p:childTnLst>
                              <p:par>
                                <p:cTn id="49" presetID="10" presetClass="entr" presetSubtype="0" fill="hold" grpId="0" nodeType="afterEffect">
                                  <p:stCondLst>
                                    <p:cond delay="0"/>
                                  </p:stCondLst>
                                  <p:childTnLst>
                                    <p:set>
                                      <p:cBhvr>
                                        <p:cTn id="50" dur="1" fill="hold">
                                          <p:stCondLst>
                                            <p:cond delay="0"/>
                                          </p:stCondLst>
                                        </p:cTn>
                                        <p:tgtEl>
                                          <p:spTgt spid="87"/>
                                        </p:tgtEl>
                                        <p:attrNameLst>
                                          <p:attrName>style.visibility</p:attrName>
                                        </p:attrNameLst>
                                      </p:cBhvr>
                                      <p:to>
                                        <p:strVal val="visible"/>
                                      </p:to>
                                    </p:set>
                                    <p:animEffect transition="in" filter="fade">
                                      <p:cBhvr>
                                        <p:cTn id="51" dur="200"/>
                                        <p:tgtEl>
                                          <p:spTgt spid="87"/>
                                        </p:tgtEl>
                                      </p:cBhvr>
                                    </p:animEffect>
                                  </p:childTnLst>
                                </p:cTn>
                              </p:par>
                            </p:childTnLst>
                          </p:cTn>
                        </p:par>
                        <p:par>
                          <p:cTn id="52" fill="hold">
                            <p:stCondLst>
                              <p:cond delay="2000"/>
                            </p:stCondLst>
                            <p:childTnLst>
                              <p:par>
                                <p:cTn id="53" presetID="1" presetClass="entr" presetSubtype="0" fill="hold" grpId="0" nodeType="afterEffect">
                                  <p:stCondLst>
                                    <p:cond delay="0"/>
                                  </p:stCondLst>
                                  <p:childTnLst>
                                    <p:set>
                                      <p:cBhvr>
                                        <p:cTn id="54" dur="1" fill="hold">
                                          <p:stCondLst>
                                            <p:cond delay="0"/>
                                          </p:stCondLst>
                                        </p:cTn>
                                        <p:tgtEl>
                                          <p:spTgt spid="108"/>
                                        </p:tgtEl>
                                        <p:attrNameLst>
                                          <p:attrName>style.visibility</p:attrName>
                                        </p:attrNameLst>
                                      </p:cBhvr>
                                      <p:to>
                                        <p:strVal val="visible"/>
                                      </p:to>
                                    </p:set>
                                  </p:childTnLst>
                                </p:cTn>
                              </p:par>
                            </p:childTnLst>
                          </p:cTn>
                        </p:par>
                        <p:par>
                          <p:cTn id="55" fill="hold">
                            <p:stCondLst>
                              <p:cond delay="2000"/>
                            </p:stCondLst>
                            <p:childTnLst>
                              <p:par>
                                <p:cTn id="56" presetID="1" presetClass="entr" presetSubtype="0" fill="hold" nodeType="afterEffect">
                                  <p:stCondLst>
                                    <p:cond delay="0"/>
                                  </p:stCondLst>
                                  <p:childTnLst>
                                    <p:set>
                                      <p:cBhvr>
                                        <p:cTn id="57" dur="1" fill="hold">
                                          <p:stCondLst>
                                            <p:cond delay="199"/>
                                          </p:stCondLst>
                                        </p:cTn>
                                        <p:tgtEl>
                                          <p:spTgt spid="97"/>
                                        </p:tgtEl>
                                        <p:attrNameLst>
                                          <p:attrName>style.visibility</p:attrName>
                                        </p:attrNameLst>
                                      </p:cBhvr>
                                      <p:to>
                                        <p:strVal val="visible"/>
                                      </p:to>
                                    </p:set>
                                  </p:childTnLst>
                                </p:cTn>
                              </p:par>
                            </p:childTnLst>
                          </p:cTn>
                        </p:par>
                        <p:par>
                          <p:cTn id="58" fill="hold">
                            <p:stCondLst>
                              <p:cond delay="2200"/>
                            </p:stCondLst>
                            <p:childTnLst>
                              <p:par>
                                <p:cTn id="59" presetID="10" presetClass="entr" presetSubtype="0" fill="hold" grpId="0" nodeType="afterEffect">
                                  <p:stCondLst>
                                    <p:cond delay="0"/>
                                  </p:stCondLst>
                                  <p:childTnLst>
                                    <p:set>
                                      <p:cBhvr>
                                        <p:cTn id="60" dur="1" fill="hold">
                                          <p:stCondLst>
                                            <p:cond delay="0"/>
                                          </p:stCondLst>
                                        </p:cTn>
                                        <p:tgtEl>
                                          <p:spTgt spid="99"/>
                                        </p:tgtEl>
                                        <p:attrNameLst>
                                          <p:attrName>style.visibility</p:attrName>
                                        </p:attrNameLst>
                                      </p:cBhvr>
                                      <p:to>
                                        <p:strVal val="visible"/>
                                      </p:to>
                                    </p:set>
                                    <p:animEffect transition="in" filter="fade">
                                      <p:cBhvr>
                                        <p:cTn id="61" dur="200"/>
                                        <p:tgtEl>
                                          <p:spTgt spid="99"/>
                                        </p:tgtEl>
                                      </p:cBhvr>
                                    </p:animEffect>
                                  </p:childTnLst>
                                </p:cTn>
                              </p:par>
                            </p:childTnLst>
                          </p:cTn>
                        </p:par>
                        <p:par>
                          <p:cTn id="62" fill="hold">
                            <p:stCondLst>
                              <p:cond delay="2400"/>
                            </p:stCondLst>
                            <p:childTnLst>
                              <p:par>
                                <p:cTn id="63" presetID="10" presetClass="entr" presetSubtype="0" fill="hold" nodeType="afterEffect">
                                  <p:stCondLst>
                                    <p:cond delay="0"/>
                                  </p:stCondLst>
                                  <p:childTnLst>
                                    <p:set>
                                      <p:cBhvr>
                                        <p:cTn id="64" dur="1" fill="hold">
                                          <p:stCondLst>
                                            <p:cond delay="0"/>
                                          </p:stCondLst>
                                        </p:cTn>
                                        <p:tgtEl>
                                          <p:spTgt spid="76"/>
                                        </p:tgtEl>
                                        <p:attrNameLst>
                                          <p:attrName>style.visibility</p:attrName>
                                        </p:attrNameLst>
                                      </p:cBhvr>
                                      <p:to>
                                        <p:strVal val="visible"/>
                                      </p:to>
                                    </p:set>
                                    <p:animEffect transition="in" filter="fade">
                                      <p:cBhvr>
                                        <p:cTn id="65" dur="200"/>
                                        <p:tgtEl>
                                          <p:spTgt spid="76"/>
                                        </p:tgtEl>
                                      </p:cBhvr>
                                    </p:animEffect>
                                  </p:childTnLst>
                                </p:cTn>
                              </p:par>
                            </p:childTnLst>
                          </p:cTn>
                        </p:par>
                        <p:par>
                          <p:cTn id="66" fill="hold">
                            <p:stCondLst>
                              <p:cond delay="2600"/>
                            </p:stCondLst>
                            <p:childTnLst>
                              <p:par>
                                <p:cTn id="67" presetID="10" presetClass="entr" presetSubtype="0" fill="hold" nodeType="afterEffect">
                                  <p:stCondLst>
                                    <p:cond delay="0"/>
                                  </p:stCondLst>
                                  <p:childTnLst>
                                    <p:set>
                                      <p:cBhvr>
                                        <p:cTn id="68" dur="1" fill="hold">
                                          <p:stCondLst>
                                            <p:cond delay="0"/>
                                          </p:stCondLst>
                                        </p:cTn>
                                        <p:tgtEl>
                                          <p:spTgt spid="65"/>
                                        </p:tgtEl>
                                        <p:attrNameLst>
                                          <p:attrName>style.visibility</p:attrName>
                                        </p:attrNameLst>
                                      </p:cBhvr>
                                      <p:to>
                                        <p:strVal val="visible"/>
                                      </p:to>
                                    </p:set>
                                    <p:animEffect transition="in" filter="fade">
                                      <p:cBhvr>
                                        <p:cTn id="69" dur="200"/>
                                        <p:tgtEl>
                                          <p:spTgt spid="65"/>
                                        </p:tgtEl>
                                      </p:cBhvr>
                                    </p:animEffect>
                                  </p:childTnLst>
                                </p:cTn>
                              </p:par>
                            </p:childTnLst>
                          </p:cTn>
                        </p:par>
                        <p:par>
                          <p:cTn id="70" fill="hold">
                            <p:stCondLst>
                              <p:cond delay="2800"/>
                            </p:stCondLst>
                            <p:childTnLst>
                              <p:par>
                                <p:cTn id="71" presetID="10" presetClass="entr" presetSubtype="0" fill="hold" grpId="0" nodeType="afterEffect">
                                  <p:stCondLst>
                                    <p:cond delay="0"/>
                                  </p:stCondLst>
                                  <p:childTnLst>
                                    <p:set>
                                      <p:cBhvr>
                                        <p:cTn id="72" dur="1" fill="hold">
                                          <p:stCondLst>
                                            <p:cond delay="0"/>
                                          </p:stCondLst>
                                        </p:cTn>
                                        <p:tgtEl>
                                          <p:spTgt spid="101"/>
                                        </p:tgtEl>
                                        <p:attrNameLst>
                                          <p:attrName>style.visibility</p:attrName>
                                        </p:attrNameLst>
                                      </p:cBhvr>
                                      <p:to>
                                        <p:strVal val="visible"/>
                                      </p:to>
                                    </p:set>
                                    <p:animEffect transition="in" filter="fade">
                                      <p:cBhvr>
                                        <p:cTn id="73" dur="200"/>
                                        <p:tgtEl>
                                          <p:spTgt spid="101"/>
                                        </p:tgtEl>
                                      </p:cBhvr>
                                    </p:animEffect>
                                  </p:childTnLst>
                                </p:cTn>
                              </p:par>
                            </p:childTnLst>
                          </p:cTn>
                        </p:par>
                        <p:par>
                          <p:cTn id="74" fill="hold">
                            <p:stCondLst>
                              <p:cond delay="3000"/>
                            </p:stCondLst>
                            <p:childTnLst>
                              <p:par>
                                <p:cTn id="75" presetID="10" presetClass="entr" presetSubtype="0" fill="hold" grpId="0" nodeType="afterEffect">
                                  <p:stCondLst>
                                    <p:cond delay="0"/>
                                  </p:stCondLst>
                                  <p:childTnLst>
                                    <p:set>
                                      <p:cBhvr>
                                        <p:cTn id="76" dur="1" fill="hold">
                                          <p:stCondLst>
                                            <p:cond delay="0"/>
                                          </p:stCondLst>
                                        </p:cTn>
                                        <p:tgtEl>
                                          <p:spTgt spid="84"/>
                                        </p:tgtEl>
                                        <p:attrNameLst>
                                          <p:attrName>style.visibility</p:attrName>
                                        </p:attrNameLst>
                                      </p:cBhvr>
                                      <p:to>
                                        <p:strVal val="visible"/>
                                      </p:to>
                                    </p:set>
                                    <p:animEffect transition="in" filter="fade">
                                      <p:cBhvr>
                                        <p:cTn id="77" dur="200"/>
                                        <p:tgtEl>
                                          <p:spTgt spid="84"/>
                                        </p:tgtEl>
                                      </p:cBhvr>
                                    </p:animEffect>
                                  </p:childTnLst>
                                </p:cTn>
                              </p:par>
                            </p:childTnLst>
                          </p:cTn>
                        </p:par>
                        <p:par>
                          <p:cTn id="78" fill="hold">
                            <p:stCondLst>
                              <p:cond delay="3200"/>
                            </p:stCondLst>
                            <p:childTnLst>
                              <p:par>
                                <p:cTn id="79" presetID="10" presetClass="entr" presetSubtype="0" fill="hold" nodeType="afterEffect">
                                  <p:stCondLst>
                                    <p:cond delay="0"/>
                                  </p:stCondLst>
                                  <p:childTnLst>
                                    <p:set>
                                      <p:cBhvr>
                                        <p:cTn id="80" dur="1" fill="hold">
                                          <p:stCondLst>
                                            <p:cond delay="0"/>
                                          </p:stCondLst>
                                        </p:cTn>
                                        <p:tgtEl>
                                          <p:spTgt spid="68"/>
                                        </p:tgtEl>
                                        <p:attrNameLst>
                                          <p:attrName>style.visibility</p:attrName>
                                        </p:attrNameLst>
                                      </p:cBhvr>
                                      <p:to>
                                        <p:strVal val="visible"/>
                                      </p:to>
                                    </p:set>
                                    <p:animEffect transition="in" filter="fade">
                                      <p:cBhvr>
                                        <p:cTn id="81" dur="200"/>
                                        <p:tgtEl>
                                          <p:spTgt spid="68"/>
                                        </p:tgtEl>
                                      </p:cBhvr>
                                    </p:animEffect>
                                  </p:childTnLst>
                                </p:cTn>
                              </p:par>
                            </p:childTnLst>
                          </p:cTn>
                        </p:par>
                        <p:par>
                          <p:cTn id="82" fill="hold">
                            <p:stCondLst>
                              <p:cond delay="3400"/>
                            </p:stCondLst>
                            <p:childTnLst>
                              <p:par>
                                <p:cTn id="83" presetID="10" presetClass="entr" presetSubtype="0" fill="hold" grpId="0" nodeType="afterEffect">
                                  <p:stCondLst>
                                    <p:cond delay="0"/>
                                  </p:stCondLst>
                                  <p:childTnLst>
                                    <p:set>
                                      <p:cBhvr>
                                        <p:cTn id="84" dur="1" fill="hold">
                                          <p:stCondLst>
                                            <p:cond delay="0"/>
                                          </p:stCondLst>
                                        </p:cTn>
                                        <p:tgtEl>
                                          <p:spTgt spid="75"/>
                                        </p:tgtEl>
                                        <p:attrNameLst>
                                          <p:attrName>style.visibility</p:attrName>
                                        </p:attrNameLst>
                                      </p:cBhvr>
                                      <p:to>
                                        <p:strVal val="visible"/>
                                      </p:to>
                                    </p:set>
                                    <p:animEffect transition="in" filter="fade">
                                      <p:cBhvr>
                                        <p:cTn id="85" dur="200"/>
                                        <p:tgtEl>
                                          <p:spTgt spid="75"/>
                                        </p:tgtEl>
                                      </p:cBhvr>
                                    </p:animEffect>
                                  </p:childTnLst>
                                </p:cTn>
                              </p:par>
                            </p:childTnLst>
                          </p:cTn>
                        </p:par>
                        <p:par>
                          <p:cTn id="86" fill="hold">
                            <p:stCondLst>
                              <p:cond delay="3600"/>
                            </p:stCondLst>
                            <p:childTnLst>
                              <p:par>
                                <p:cTn id="87" presetID="10" presetClass="entr" presetSubtype="0" fill="hold" grpId="0" nodeType="afterEffect">
                                  <p:stCondLst>
                                    <p:cond delay="0"/>
                                  </p:stCondLst>
                                  <p:childTnLst>
                                    <p:set>
                                      <p:cBhvr>
                                        <p:cTn id="88" dur="1" fill="hold">
                                          <p:stCondLst>
                                            <p:cond delay="0"/>
                                          </p:stCondLst>
                                        </p:cTn>
                                        <p:tgtEl>
                                          <p:spTgt spid="67"/>
                                        </p:tgtEl>
                                        <p:attrNameLst>
                                          <p:attrName>style.visibility</p:attrName>
                                        </p:attrNameLst>
                                      </p:cBhvr>
                                      <p:to>
                                        <p:strVal val="visible"/>
                                      </p:to>
                                    </p:set>
                                    <p:animEffect transition="in" filter="fade">
                                      <p:cBhvr>
                                        <p:cTn id="89" dur="200"/>
                                        <p:tgtEl>
                                          <p:spTgt spid="67"/>
                                        </p:tgtEl>
                                      </p:cBhvr>
                                    </p:animEffect>
                                  </p:childTnLst>
                                </p:cTn>
                              </p:par>
                            </p:childTnLst>
                          </p:cTn>
                        </p:par>
                        <p:par>
                          <p:cTn id="90" fill="hold">
                            <p:stCondLst>
                              <p:cond delay="3800"/>
                            </p:stCondLst>
                            <p:childTnLst>
                              <p:par>
                                <p:cTn id="91" presetID="10" presetClass="entr" presetSubtype="0" fill="hold" nodeType="afterEffect">
                                  <p:stCondLst>
                                    <p:cond delay="0"/>
                                  </p:stCondLst>
                                  <p:childTnLst>
                                    <p:set>
                                      <p:cBhvr>
                                        <p:cTn id="92" dur="1" fill="hold">
                                          <p:stCondLst>
                                            <p:cond delay="0"/>
                                          </p:stCondLst>
                                        </p:cTn>
                                        <p:tgtEl>
                                          <p:spTgt spid="80"/>
                                        </p:tgtEl>
                                        <p:attrNameLst>
                                          <p:attrName>style.visibility</p:attrName>
                                        </p:attrNameLst>
                                      </p:cBhvr>
                                      <p:to>
                                        <p:strVal val="visible"/>
                                      </p:to>
                                    </p:set>
                                    <p:animEffect transition="in" filter="fade">
                                      <p:cBhvr>
                                        <p:cTn id="93" dur="200"/>
                                        <p:tgtEl>
                                          <p:spTgt spid="80"/>
                                        </p:tgtEl>
                                      </p:cBhvr>
                                    </p:animEffect>
                                  </p:childTnLst>
                                </p:cTn>
                              </p:par>
                            </p:childTnLst>
                          </p:cTn>
                        </p:par>
                        <p:par>
                          <p:cTn id="94" fill="hold">
                            <p:stCondLst>
                              <p:cond delay="4000"/>
                            </p:stCondLst>
                            <p:childTnLst>
                              <p:par>
                                <p:cTn id="95" presetID="10" presetClass="entr" presetSubtype="0" fill="hold" grpId="0" nodeType="afterEffect">
                                  <p:stCondLst>
                                    <p:cond delay="0"/>
                                  </p:stCondLst>
                                  <p:childTnLst>
                                    <p:set>
                                      <p:cBhvr>
                                        <p:cTn id="96" dur="1" fill="hold">
                                          <p:stCondLst>
                                            <p:cond delay="0"/>
                                          </p:stCondLst>
                                        </p:cTn>
                                        <p:tgtEl>
                                          <p:spTgt spid="88"/>
                                        </p:tgtEl>
                                        <p:attrNameLst>
                                          <p:attrName>style.visibility</p:attrName>
                                        </p:attrNameLst>
                                      </p:cBhvr>
                                      <p:to>
                                        <p:strVal val="visible"/>
                                      </p:to>
                                    </p:set>
                                    <p:animEffect transition="in" filter="fade">
                                      <p:cBhvr>
                                        <p:cTn id="97" dur="2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75" grpId="0"/>
      <p:bldP spid="84" grpId="0"/>
      <p:bldP spid="86" grpId="0"/>
      <p:bldP spid="87" grpId="0"/>
      <p:bldP spid="88" grpId="0"/>
      <p:bldP spid="96" grpId="0" animBg="1"/>
      <p:bldP spid="98" grpId="0"/>
      <p:bldP spid="99" grpId="0"/>
      <p:bldP spid="100" grpId="0"/>
      <p:bldP spid="101" grpId="0"/>
      <p:bldP spid="102" grpId="0"/>
      <p:bldP spid="107" grpId="0" animBg="1"/>
      <p:bldP spid="10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églalap 19">
            <a:extLst>
              <a:ext uri="{FF2B5EF4-FFF2-40B4-BE49-F238E27FC236}">
                <a16:creationId xmlns:a16="http://schemas.microsoft.com/office/drawing/2014/main" id="{1D5F67D3-A641-96B4-2723-5AE78822655A}"/>
              </a:ext>
            </a:extLst>
          </p:cNvPr>
          <p:cNvSpPr/>
          <p:nvPr/>
        </p:nvSpPr>
        <p:spPr>
          <a:xfrm>
            <a:off x="11524508" y="996011"/>
            <a:ext cx="576672" cy="990600"/>
          </a:xfrm>
          <a:prstGeom prst="rect">
            <a:avLst/>
          </a:prstGeom>
          <a:solidFill>
            <a:srgbClr val="29A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400" dirty="0">
                <a:latin typeface="Times New Roman" panose="02020603050405020304" pitchFamily="18" charset="0"/>
                <a:cs typeface="Times New Roman" panose="02020603050405020304" pitchFamily="18" charset="0"/>
              </a:rPr>
              <a:t>10</a:t>
            </a:r>
            <a:endParaRPr lang="hu-HU" dirty="0">
              <a:latin typeface="Times New Roman" panose="02020603050405020304" pitchFamily="18" charset="0"/>
              <a:cs typeface="Times New Roman" panose="02020603050405020304" pitchFamily="18" charset="0"/>
            </a:endParaRPr>
          </a:p>
        </p:txBody>
      </p:sp>
      <p:sp>
        <p:nvSpPr>
          <p:cNvPr id="7" name="Téglalap 6">
            <a:extLst>
              <a:ext uri="{FF2B5EF4-FFF2-40B4-BE49-F238E27FC236}">
                <a16:creationId xmlns:a16="http://schemas.microsoft.com/office/drawing/2014/main" id="{57293066-28CE-B0E0-5111-760B2DF467D7}"/>
              </a:ext>
            </a:extLst>
          </p:cNvPr>
          <p:cNvSpPr/>
          <p:nvPr/>
        </p:nvSpPr>
        <p:spPr>
          <a:xfrm>
            <a:off x="-11937" y="332882"/>
            <a:ext cx="12203937" cy="833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hu-HU" sz="4000" b="1" dirty="0">
                <a:latin typeface="Times New Roman" panose="02020603050405020304" pitchFamily="18" charset="0"/>
                <a:cs typeface="Times New Roman" panose="02020603050405020304" pitchFamily="18" charset="0"/>
              </a:rPr>
              <a:t>Az ellenőrzés</a:t>
            </a:r>
          </a:p>
        </p:txBody>
      </p:sp>
      <p:sp>
        <p:nvSpPr>
          <p:cNvPr id="22" name="Szövegdoboz 21">
            <a:extLst>
              <a:ext uri="{FF2B5EF4-FFF2-40B4-BE49-F238E27FC236}">
                <a16:creationId xmlns:a16="http://schemas.microsoft.com/office/drawing/2014/main" id="{45619B67-82A8-AA1A-01FD-D4B40CEE85BF}"/>
              </a:ext>
            </a:extLst>
          </p:cNvPr>
          <p:cNvSpPr txBox="1"/>
          <p:nvPr/>
        </p:nvSpPr>
        <p:spPr>
          <a:xfrm>
            <a:off x="2995656" y="1897214"/>
            <a:ext cx="827274" cy="369332"/>
          </a:xfrm>
          <a:prstGeom prst="rect">
            <a:avLst/>
          </a:prstGeom>
          <a:noFill/>
        </p:spPr>
        <p:txBody>
          <a:bodyPr wrap="square" rtlCol="0">
            <a:spAutoFit/>
          </a:bodyPr>
          <a:lstStyle/>
          <a:p>
            <a:r>
              <a:rPr lang="hu-HU" dirty="0">
                <a:solidFill>
                  <a:schemeClr val="bg1"/>
                </a:solidFill>
                <a:latin typeface="Times New Roman" panose="02020603050405020304" pitchFamily="18" charset="0"/>
                <a:cs typeface="Times New Roman" panose="02020603050405020304" pitchFamily="18" charset="0"/>
              </a:rPr>
              <a:t>Anna</a:t>
            </a:r>
          </a:p>
        </p:txBody>
      </p:sp>
      <p:pic>
        <p:nvPicPr>
          <p:cNvPr id="23" name="Ábra 22" descr="Iskolás lány körvonalas">
            <a:extLst>
              <a:ext uri="{FF2B5EF4-FFF2-40B4-BE49-F238E27FC236}">
                <a16:creationId xmlns:a16="http://schemas.microsoft.com/office/drawing/2014/main" id="{2CF0AD53-51EF-8180-9784-7D9D8B25DD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74336" y="1579613"/>
            <a:ext cx="827274" cy="871599"/>
          </a:xfrm>
          <a:prstGeom prst="rect">
            <a:avLst/>
          </a:prstGeom>
        </p:spPr>
      </p:pic>
      <p:pic>
        <p:nvPicPr>
          <p:cNvPr id="24" name="Ábra 23" descr="Férfi profil körvonalas">
            <a:extLst>
              <a:ext uri="{FF2B5EF4-FFF2-40B4-BE49-F238E27FC236}">
                <a16:creationId xmlns:a16="http://schemas.microsoft.com/office/drawing/2014/main" id="{73A2F605-ACF4-66E6-259C-2C98258DAA1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46069" y="1579612"/>
            <a:ext cx="827274" cy="871599"/>
          </a:xfrm>
          <a:prstGeom prst="rect">
            <a:avLst/>
          </a:prstGeom>
        </p:spPr>
      </p:pic>
      <p:sp>
        <p:nvSpPr>
          <p:cNvPr id="25" name="Szövegdoboz 24">
            <a:extLst>
              <a:ext uri="{FF2B5EF4-FFF2-40B4-BE49-F238E27FC236}">
                <a16:creationId xmlns:a16="http://schemas.microsoft.com/office/drawing/2014/main" id="{E1FA043F-5AF6-89F5-8AA5-95909985723D}"/>
              </a:ext>
            </a:extLst>
          </p:cNvPr>
          <p:cNvSpPr txBox="1"/>
          <p:nvPr/>
        </p:nvSpPr>
        <p:spPr>
          <a:xfrm>
            <a:off x="6925337" y="1864875"/>
            <a:ext cx="801312" cy="369332"/>
          </a:xfrm>
          <a:prstGeom prst="rect">
            <a:avLst/>
          </a:prstGeom>
          <a:noFill/>
        </p:spPr>
        <p:txBody>
          <a:bodyPr wrap="square" rtlCol="0">
            <a:spAutoFit/>
          </a:bodyPr>
          <a:lstStyle/>
          <a:p>
            <a:r>
              <a:rPr lang="hu-HU" dirty="0">
                <a:solidFill>
                  <a:schemeClr val="bg1"/>
                </a:solidFill>
                <a:latin typeface="Times New Roman" panose="02020603050405020304" pitchFamily="18" charset="0"/>
                <a:cs typeface="Times New Roman" panose="02020603050405020304" pitchFamily="18" charset="0"/>
              </a:rPr>
              <a:t>Béla</a:t>
            </a:r>
          </a:p>
        </p:txBody>
      </p:sp>
      <p:graphicFrame>
        <p:nvGraphicFramePr>
          <p:cNvPr id="42" name="Táblázat 42">
            <a:extLst>
              <a:ext uri="{FF2B5EF4-FFF2-40B4-BE49-F238E27FC236}">
                <a16:creationId xmlns:a16="http://schemas.microsoft.com/office/drawing/2014/main" id="{D52A7383-9941-6EA0-F404-AFF864D4E2A6}"/>
              </a:ext>
            </a:extLst>
          </p:cNvPr>
          <p:cNvGraphicFramePr>
            <a:graphicFrameLocks noGrp="1"/>
          </p:cNvGraphicFramePr>
          <p:nvPr>
            <p:extLst>
              <p:ext uri="{D42A27DB-BD31-4B8C-83A1-F6EECF244321}">
                <p14:modId xmlns:p14="http://schemas.microsoft.com/office/powerpoint/2010/main" val="1170821610"/>
              </p:ext>
            </p:extLst>
          </p:nvPr>
        </p:nvGraphicFramePr>
        <p:xfrm>
          <a:off x="1250609" y="2451212"/>
          <a:ext cx="9186629" cy="3337560"/>
        </p:xfrm>
        <a:graphic>
          <a:graphicData uri="http://schemas.openxmlformats.org/drawingml/2006/table">
            <a:tbl>
              <a:tblPr firstRow="1" bandRow="1">
                <a:tableStyleId>{5C22544A-7EE6-4342-B048-85BDC9FD1C3A}</a:tableStyleId>
              </a:tblPr>
              <a:tblGrid>
                <a:gridCol w="1495295">
                  <a:extLst>
                    <a:ext uri="{9D8B030D-6E8A-4147-A177-3AD203B41FA5}">
                      <a16:colId xmlns:a16="http://schemas.microsoft.com/office/drawing/2014/main" val="1591794570"/>
                    </a:ext>
                  </a:extLst>
                </a:gridCol>
                <a:gridCol w="3826722">
                  <a:extLst>
                    <a:ext uri="{9D8B030D-6E8A-4147-A177-3AD203B41FA5}">
                      <a16:colId xmlns:a16="http://schemas.microsoft.com/office/drawing/2014/main" val="4049365913"/>
                    </a:ext>
                  </a:extLst>
                </a:gridCol>
                <a:gridCol w="3864612">
                  <a:extLst>
                    <a:ext uri="{9D8B030D-6E8A-4147-A177-3AD203B41FA5}">
                      <a16:colId xmlns:a16="http://schemas.microsoft.com/office/drawing/2014/main" val="1569612953"/>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dirty="0">
                          <a:solidFill>
                            <a:schemeClr val="bg1"/>
                          </a:solidFill>
                        </a:rPr>
                        <a:t>Eredeti</a:t>
                      </a:r>
                      <a:endParaRPr lang="hu-HU" dirty="0"/>
                    </a:p>
                  </a:txBody>
                  <a:tcPr/>
                </a:tc>
                <a:tc>
                  <a:txBody>
                    <a:bodyPr/>
                    <a:lstStyle/>
                    <a:p>
                      <a:r>
                        <a:rPr lang="hu-HU" dirty="0">
                          <a:solidFill>
                            <a:schemeClr val="bg1"/>
                          </a:solidFill>
                        </a:rPr>
                        <a:t>101</a:t>
                      </a:r>
                      <a:r>
                        <a:rPr lang="hu-HU" dirty="0">
                          <a:solidFill>
                            <a:srgbClr val="FF0000"/>
                          </a:solidFill>
                        </a:rPr>
                        <a:t>0</a:t>
                      </a:r>
                      <a:r>
                        <a:rPr lang="hu-HU" dirty="0">
                          <a:solidFill>
                            <a:schemeClr val="bg1"/>
                          </a:solidFill>
                        </a:rPr>
                        <a:t>11101000</a:t>
                      </a:r>
                      <a:r>
                        <a:rPr lang="hu-HU" dirty="0">
                          <a:solidFill>
                            <a:srgbClr val="FF0000"/>
                          </a:solidFill>
                        </a:rPr>
                        <a:t>1</a:t>
                      </a:r>
                      <a:r>
                        <a:rPr lang="hu-HU" dirty="0">
                          <a:solidFill>
                            <a:schemeClr val="bg1"/>
                          </a:solidFill>
                        </a:rPr>
                        <a:t>0101</a:t>
                      </a:r>
                      <a:r>
                        <a:rPr lang="hu-HU" dirty="0">
                          <a:solidFill>
                            <a:srgbClr val="FF0000"/>
                          </a:solidFill>
                        </a:rPr>
                        <a:t>0</a:t>
                      </a:r>
                      <a:r>
                        <a:rPr lang="hu-HU" dirty="0">
                          <a:solidFill>
                            <a:schemeClr val="bg1"/>
                          </a:solidFill>
                        </a:rPr>
                        <a:t>10101010</a:t>
                      </a:r>
                      <a:endParaRPr lang="hu-HU" dirty="0"/>
                    </a:p>
                  </a:txBody>
                  <a:tcPr/>
                </a:tc>
                <a:tc>
                  <a:txBody>
                    <a:bodyPr/>
                    <a:lstStyle/>
                    <a:p>
                      <a:r>
                        <a:rPr lang="hu-HU" dirty="0">
                          <a:solidFill>
                            <a:schemeClr val="bg1"/>
                          </a:solidFill>
                        </a:rPr>
                        <a:t>101</a:t>
                      </a:r>
                      <a:r>
                        <a:rPr lang="hu-HU" dirty="0">
                          <a:solidFill>
                            <a:srgbClr val="FF0000"/>
                          </a:solidFill>
                        </a:rPr>
                        <a:t>1</a:t>
                      </a:r>
                      <a:r>
                        <a:rPr lang="hu-HU" dirty="0">
                          <a:solidFill>
                            <a:schemeClr val="bg1"/>
                          </a:solidFill>
                        </a:rPr>
                        <a:t>11101000</a:t>
                      </a:r>
                      <a:r>
                        <a:rPr lang="hu-HU" dirty="0">
                          <a:solidFill>
                            <a:srgbClr val="FF0000"/>
                          </a:solidFill>
                        </a:rPr>
                        <a:t>0</a:t>
                      </a:r>
                      <a:r>
                        <a:rPr lang="hu-HU" dirty="0">
                          <a:solidFill>
                            <a:schemeClr val="bg1"/>
                          </a:solidFill>
                        </a:rPr>
                        <a:t>0101</a:t>
                      </a:r>
                      <a:r>
                        <a:rPr lang="hu-HU" dirty="0">
                          <a:solidFill>
                            <a:srgbClr val="FF0000"/>
                          </a:solidFill>
                        </a:rPr>
                        <a:t>1</a:t>
                      </a:r>
                      <a:r>
                        <a:rPr lang="hu-HU" dirty="0">
                          <a:solidFill>
                            <a:schemeClr val="bg1"/>
                          </a:solidFill>
                        </a:rPr>
                        <a:t>10101010</a:t>
                      </a:r>
                      <a:endParaRPr lang="hu-HU" dirty="0"/>
                    </a:p>
                  </a:txBody>
                  <a:tcPr/>
                </a:tc>
                <a:extLst>
                  <a:ext uri="{0D108BD9-81ED-4DB2-BD59-A6C34878D82A}">
                    <a16:rowId xmlns:a16="http://schemas.microsoft.com/office/drawing/2014/main" val="17685906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dirty="0">
                          <a:solidFill>
                            <a:srgbClr val="FF0000"/>
                          </a:solidFill>
                        </a:rPr>
                        <a:t>Hiba</a:t>
                      </a:r>
                      <a:endParaRPr lang="hu-HU" dirty="0"/>
                    </a:p>
                  </a:txBody>
                  <a:tcPr/>
                </a:tc>
                <a:tc>
                  <a:txBody>
                    <a:bodyPr/>
                    <a:lstStyle/>
                    <a:p>
                      <a:r>
                        <a:rPr lang="hu-HU" dirty="0">
                          <a:solidFill>
                            <a:schemeClr val="bg1"/>
                          </a:solidFill>
                        </a:rPr>
                        <a:t>101</a:t>
                      </a:r>
                      <a:r>
                        <a:rPr lang="hu-HU" dirty="0">
                          <a:solidFill>
                            <a:srgbClr val="FF0000"/>
                          </a:solidFill>
                        </a:rPr>
                        <a:t>0</a:t>
                      </a:r>
                      <a:r>
                        <a:rPr lang="hu-HU" dirty="0">
                          <a:solidFill>
                            <a:schemeClr val="bg1"/>
                          </a:solidFill>
                        </a:rPr>
                        <a:t>1110100010101010101010</a:t>
                      </a:r>
                      <a:endParaRPr lang="hu-HU" dirty="0"/>
                    </a:p>
                  </a:txBody>
                  <a:tcPr/>
                </a:tc>
                <a:tc>
                  <a:txBody>
                    <a:bodyPr/>
                    <a:lstStyle/>
                    <a:p>
                      <a:r>
                        <a:rPr lang="hu-HU" dirty="0">
                          <a:solidFill>
                            <a:schemeClr val="bg1"/>
                          </a:solidFill>
                        </a:rPr>
                        <a:t>101</a:t>
                      </a:r>
                      <a:r>
                        <a:rPr lang="hu-HU" dirty="0">
                          <a:solidFill>
                            <a:srgbClr val="FF0000"/>
                          </a:solidFill>
                        </a:rPr>
                        <a:t>1</a:t>
                      </a:r>
                      <a:r>
                        <a:rPr lang="hu-HU" dirty="0">
                          <a:solidFill>
                            <a:schemeClr val="bg1"/>
                          </a:solidFill>
                        </a:rPr>
                        <a:t>1110100000101110101010</a:t>
                      </a:r>
                      <a:endParaRPr lang="hu-HU" dirty="0"/>
                    </a:p>
                  </a:txBody>
                  <a:tcPr/>
                </a:tc>
                <a:extLst>
                  <a:ext uri="{0D108BD9-81ED-4DB2-BD59-A6C34878D82A}">
                    <a16:rowId xmlns:a16="http://schemas.microsoft.com/office/drawing/2014/main" val="3876231948"/>
                  </a:ext>
                </a:extLst>
              </a:tr>
              <a:tr h="370840">
                <a:tc>
                  <a:txBody>
                    <a:bodyPr/>
                    <a:lstStyle/>
                    <a:p>
                      <a:r>
                        <a:rPr lang="hu-HU" dirty="0">
                          <a:solidFill>
                            <a:srgbClr val="00B050"/>
                          </a:solidFill>
                        </a:rPr>
                        <a:t>Megegyezik</a:t>
                      </a:r>
                      <a:endParaRPr lang="hu-HU" dirty="0"/>
                    </a:p>
                  </a:txBody>
                  <a:tcPr/>
                </a:tc>
                <a:tc>
                  <a:txBody>
                    <a:bodyPr/>
                    <a:lstStyle/>
                    <a:p>
                      <a:r>
                        <a:rPr lang="hu-HU" dirty="0">
                          <a:solidFill>
                            <a:schemeClr val="bg1"/>
                          </a:solidFill>
                        </a:rPr>
                        <a:t>1011110</a:t>
                      </a:r>
                      <a:r>
                        <a:rPr lang="hu-HU" dirty="0">
                          <a:solidFill>
                            <a:srgbClr val="00B050"/>
                          </a:solidFill>
                        </a:rPr>
                        <a:t>1</a:t>
                      </a:r>
                      <a:r>
                        <a:rPr lang="hu-HU" dirty="0">
                          <a:solidFill>
                            <a:schemeClr val="bg1"/>
                          </a:solidFill>
                        </a:rPr>
                        <a:t>00010101010101010</a:t>
                      </a:r>
                      <a:endParaRPr lang="hu-HU" dirty="0"/>
                    </a:p>
                  </a:txBody>
                  <a:tcPr/>
                </a:tc>
                <a:tc>
                  <a:txBody>
                    <a:bodyPr/>
                    <a:lstStyle/>
                    <a:p>
                      <a:r>
                        <a:rPr lang="hu-HU" dirty="0">
                          <a:solidFill>
                            <a:schemeClr val="bg1"/>
                          </a:solidFill>
                        </a:rPr>
                        <a:t>1011110</a:t>
                      </a:r>
                      <a:r>
                        <a:rPr lang="hu-HU" dirty="0">
                          <a:solidFill>
                            <a:srgbClr val="00B050"/>
                          </a:solidFill>
                        </a:rPr>
                        <a:t>1</a:t>
                      </a:r>
                      <a:r>
                        <a:rPr lang="hu-HU" dirty="0">
                          <a:solidFill>
                            <a:schemeClr val="bg1"/>
                          </a:solidFill>
                        </a:rPr>
                        <a:t>00000101110101010</a:t>
                      </a:r>
                      <a:endParaRPr lang="hu-HU" dirty="0"/>
                    </a:p>
                  </a:txBody>
                  <a:tcPr/>
                </a:tc>
                <a:extLst>
                  <a:ext uri="{0D108BD9-81ED-4DB2-BD59-A6C34878D82A}">
                    <a16:rowId xmlns:a16="http://schemas.microsoft.com/office/drawing/2014/main" val="3317627668"/>
                  </a:ext>
                </a:extLst>
              </a:tr>
              <a:tr h="370840">
                <a:tc>
                  <a:txBody>
                    <a:bodyPr/>
                    <a:lstStyle/>
                    <a:p>
                      <a:r>
                        <a:rPr lang="hu-HU" dirty="0">
                          <a:solidFill>
                            <a:srgbClr val="00B050"/>
                          </a:solidFill>
                        </a:rPr>
                        <a:t>Megegyezik</a:t>
                      </a:r>
                      <a:endParaRPr lang="hu-HU" dirty="0"/>
                    </a:p>
                  </a:txBody>
                  <a:tcPr/>
                </a:tc>
                <a:tc>
                  <a:txBody>
                    <a:bodyPr/>
                    <a:lstStyle/>
                    <a:p>
                      <a:r>
                        <a:rPr lang="hu-HU" dirty="0">
                          <a:solidFill>
                            <a:schemeClr val="bg1"/>
                          </a:solidFill>
                        </a:rPr>
                        <a:t>1011</a:t>
                      </a:r>
                      <a:r>
                        <a:rPr lang="hu-HU" dirty="0">
                          <a:solidFill>
                            <a:srgbClr val="00B050"/>
                          </a:solidFill>
                        </a:rPr>
                        <a:t>1</a:t>
                      </a:r>
                      <a:r>
                        <a:rPr lang="hu-HU" dirty="0">
                          <a:solidFill>
                            <a:schemeClr val="bg1"/>
                          </a:solidFill>
                        </a:rPr>
                        <a:t>10100010101010101010</a:t>
                      </a:r>
                      <a:endParaRPr lang="hu-HU" dirty="0"/>
                    </a:p>
                  </a:txBody>
                  <a:tcPr/>
                </a:tc>
                <a:tc>
                  <a:txBody>
                    <a:bodyPr/>
                    <a:lstStyle/>
                    <a:p>
                      <a:r>
                        <a:rPr lang="hu-HU" dirty="0">
                          <a:solidFill>
                            <a:schemeClr val="bg1"/>
                          </a:solidFill>
                        </a:rPr>
                        <a:t>1011</a:t>
                      </a:r>
                      <a:r>
                        <a:rPr lang="hu-HU" dirty="0">
                          <a:solidFill>
                            <a:srgbClr val="00B050"/>
                          </a:solidFill>
                        </a:rPr>
                        <a:t>1</a:t>
                      </a:r>
                      <a:r>
                        <a:rPr lang="hu-HU" dirty="0">
                          <a:solidFill>
                            <a:schemeClr val="bg1"/>
                          </a:solidFill>
                        </a:rPr>
                        <a:t>10100000101110101010</a:t>
                      </a:r>
                      <a:endParaRPr lang="hu-HU" dirty="0"/>
                    </a:p>
                  </a:txBody>
                  <a:tcPr/>
                </a:tc>
                <a:extLst>
                  <a:ext uri="{0D108BD9-81ED-4DB2-BD59-A6C34878D82A}">
                    <a16:rowId xmlns:a16="http://schemas.microsoft.com/office/drawing/2014/main" val="1112310015"/>
                  </a:ext>
                </a:extLst>
              </a:tr>
              <a:tr h="370840">
                <a:tc>
                  <a:txBody>
                    <a:bodyPr/>
                    <a:lstStyle/>
                    <a:p>
                      <a:r>
                        <a:rPr lang="hu-HU" dirty="0">
                          <a:solidFill>
                            <a:srgbClr val="00B050"/>
                          </a:solidFill>
                        </a:rPr>
                        <a:t>Megegyezik</a:t>
                      </a:r>
                      <a:endParaRPr lang="hu-HU" dirty="0"/>
                    </a:p>
                  </a:txBody>
                  <a:tcPr/>
                </a:tc>
                <a:tc>
                  <a:txBody>
                    <a:bodyPr/>
                    <a:lstStyle/>
                    <a:p>
                      <a:r>
                        <a:rPr lang="hu-HU" dirty="0">
                          <a:solidFill>
                            <a:schemeClr val="bg1"/>
                          </a:solidFill>
                        </a:rPr>
                        <a:t>10111101000101010101</a:t>
                      </a:r>
                      <a:r>
                        <a:rPr lang="hu-HU" dirty="0">
                          <a:solidFill>
                            <a:srgbClr val="00B050"/>
                          </a:solidFill>
                        </a:rPr>
                        <a:t>0</a:t>
                      </a:r>
                      <a:r>
                        <a:rPr lang="hu-HU" dirty="0">
                          <a:solidFill>
                            <a:schemeClr val="bg1"/>
                          </a:solidFill>
                        </a:rPr>
                        <a:t>1010</a:t>
                      </a:r>
                      <a:endParaRPr lang="hu-HU" dirty="0"/>
                    </a:p>
                  </a:txBody>
                  <a:tcPr/>
                </a:tc>
                <a:tc>
                  <a:txBody>
                    <a:bodyPr/>
                    <a:lstStyle/>
                    <a:p>
                      <a:r>
                        <a:rPr lang="hu-HU" dirty="0">
                          <a:solidFill>
                            <a:schemeClr val="bg1"/>
                          </a:solidFill>
                        </a:rPr>
                        <a:t>10111101000001011101</a:t>
                      </a:r>
                      <a:r>
                        <a:rPr lang="hu-HU" dirty="0">
                          <a:solidFill>
                            <a:srgbClr val="00B050"/>
                          </a:solidFill>
                        </a:rPr>
                        <a:t>0</a:t>
                      </a:r>
                      <a:r>
                        <a:rPr lang="hu-HU" dirty="0">
                          <a:solidFill>
                            <a:schemeClr val="bg1"/>
                          </a:solidFill>
                        </a:rPr>
                        <a:t>1010</a:t>
                      </a:r>
                      <a:endParaRPr lang="hu-HU" dirty="0"/>
                    </a:p>
                  </a:txBody>
                  <a:tcPr/>
                </a:tc>
                <a:extLst>
                  <a:ext uri="{0D108BD9-81ED-4DB2-BD59-A6C34878D82A}">
                    <a16:rowId xmlns:a16="http://schemas.microsoft.com/office/drawing/2014/main" val="2072534607"/>
                  </a:ext>
                </a:extLst>
              </a:tr>
              <a:tr h="370840">
                <a:tc>
                  <a:txBody>
                    <a:bodyPr/>
                    <a:lstStyle/>
                    <a:p>
                      <a:r>
                        <a:rPr lang="hu-HU" dirty="0">
                          <a:solidFill>
                            <a:srgbClr val="00B050"/>
                          </a:solidFill>
                        </a:rPr>
                        <a:t>Megegyezik</a:t>
                      </a:r>
                      <a:endParaRPr lang="hu-HU" dirty="0"/>
                    </a:p>
                  </a:txBody>
                  <a:tcPr/>
                </a:tc>
                <a:tc>
                  <a:txBody>
                    <a:bodyPr/>
                    <a:lstStyle/>
                    <a:p>
                      <a:r>
                        <a:rPr lang="hu-HU" dirty="0">
                          <a:solidFill>
                            <a:schemeClr val="bg1"/>
                          </a:solidFill>
                        </a:rPr>
                        <a:t>101111010001010101010101</a:t>
                      </a:r>
                      <a:r>
                        <a:rPr lang="hu-HU" dirty="0">
                          <a:solidFill>
                            <a:srgbClr val="00B050"/>
                          </a:solidFill>
                        </a:rPr>
                        <a:t>0</a:t>
                      </a:r>
                    </a:p>
                  </a:txBody>
                  <a:tcPr/>
                </a:tc>
                <a:tc>
                  <a:txBody>
                    <a:bodyPr/>
                    <a:lstStyle/>
                    <a:p>
                      <a:r>
                        <a:rPr lang="hu-HU" dirty="0">
                          <a:solidFill>
                            <a:schemeClr val="bg1"/>
                          </a:solidFill>
                        </a:rPr>
                        <a:t>101111010000010111010101</a:t>
                      </a:r>
                      <a:r>
                        <a:rPr lang="hu-HU" dirty="0">
                          <a:solidFill>
                            <a:srgbClr val="00B050"/>
                          </a:solidFill>
                        </a:rPr>
                        <a:t>0</a:t>
                      </a:r>
                    </a:p>
                  </a:txBody>
                  <a:tcPr/>
                </a:tc>
                <a:extLst>
                  <a:ext uri="{0D108BD9-81ED-4DB2-BD59-A6C34878D82A}">
                    <a16:rowId xmlns:a16="http://schemas.microsoft.com/office/drawing/2014/main" val="1796238180"/>
                  </a:ext>
                </a:extLst>
              </a:tr>
              <a:tr h="370840">
                <a:tc>
                  <a:txBody>
                    <a:bodyPr/>
                    <a:lstStyle/>
                    <a:p>
                      <a:r>
                        <a:rPr lang="hu-HU" dirty="0">
                          <a:solidFill>
                            <a:srgbClr val="FF0000"/>
                          </a:solidFill>
                        </a:rPr>
                        <a:t>Hiba</a:t>
                      </a:r>
                      <a:endParaRPr lang="hu-HU" dirty="0"/>
                    </a:p>
                  </a:txBody>
                  <a:tcPr/>
                </a:tc>
                <a:tc>
                  <a:txBody>
                    <a:bodyPr/>
                    <a:lstStyle/>
                    <a:p>
                      <a:r>
                        <a:rPr lang="hu-HU" dirty="0">
                          <a:solidFill>
                            <a:schemeClr val="bg1"/>
                          </a:solidFill>
                        </a:rPr>
                        <a:t>10111101000</a:t>
                      </a:r>
                      <a:r>
                        <a:rPr lang="hu-HU" dirty="0">
                          <a:solidFill>
                            <a:srgbClr val="FF0000"/>
                          </a:solidFill>
                        </a:rPr>
                        <a:t>1</a:t>
                      </a:r>
                      <a:r>
                        <a:rPr lang="hu-HU" dirty="0">
                          <a:solidFill>
                            <a:schemeClr val="bg1"/>
                          </a:solidFill>
                        </a:rPr>
                        <a:t>0101010101010</a:t>
                      </a:r>
                      <a:endParaRPr lang="hu-HU" dirty="0"/>
                    </a:p>
                  </a:txBody>
                  <a:tcPr/>
                </a:tc>
                <a:tc>
                  <a:txBody>
                    <a:bodyPr/>
                    <a:lstStyle/>
                    <a:p>
                      <a:r>
                        <a:rPr lang="hu-HU" dirty="0">
                          <a:solidFill>
                            <a:schemeClr val="bg1"/>
                          </a:solidFill>
                        </a:rPr>
                        <a:t>10111101000</a:t>
                      </a:r>
                      <a:r>
                        <a:rPr lang="hu-HU" dirty="0">
                          <a:solidFill>
                            <a:srgbClr val="FF0000"/>
                          </a:solidFill>
                        </a:rPr>
                        <a:t>0</a:t>
                      </a:r>
                      <a:r>
                        <a:rPr lang="hu-HU" dirty="0">
                          <a:solidFill>
                            <a:schemeClr val="bg1"/>
                          </a:solidFill>
                        </a:rPr>
                        <a:t>0101110101010</a:t>
                      </a:r>
                      <a:endParaRPr lang="hu-HU" dirty="0"/>
                    </a:p>
                  </a:txBody>
                  <a:tcPr/>
                </a:tc>
                <a:extLst>
                  <a:ext uri="{0D108BD9-81ED-4DB2-BD59-A6C34878D82A}">
                    <a16:rowId xmlns:a16="http://schemas.microsoft.com/office/drawing/2014/main" val="1357322702"/>
                  </a:ext>
                </a:extLst>
              </a:tr>
              <a:tr h="370840">
                <a:tc>
                  <a:txBody>
                    <a:bodyPr/>
                    <a:lstStyle/>
                    <a:p>
                      <a:r>
                        <a:rPr lang="hu-HU" b="0" dirty="0"/>
                        <a:t>Eredmény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b="0" dirty="0">
                          <a:solidFill>
                            <a:schemeClr val="bg1"/>
                          </a:solidFill>
                        </a:rPr>
                        <a:t>101</a:t>
                      </a:r>
                      <a:r>
                        <a:rPr lang="hu-HU" b="0" dirty="0">
                          <a:solidFill>
                            <a:srgbClr val="FF0000"/>
                          </a:solidFill>
                        </a:rPr>
                        <a:t>0</a:t>
                      </a:r>
                      <a:r>
                        <a:rPr lang="hu-HU" b="0" dirty="0">
                          <a:solidFill>
                            <a:schemeClr val="bg1"/>
                          </a:solidFill>
                        </a:rPr>
                        <a:t>1</a:t>
                      </a:r>
                      <a:r>
                        <a:rPr lang="hu-HU" b="0" dirty="0">
                          <a:solidFill>
                            <a:srgbClr val="00B050"/>
                          </a:solidFill>
                        </a:rPr>
                        <a:t>1</a:t>
                      </a:r>
                      <a:r>
                        <a:rPr lang="hu-HU" b="0" dirty="0">
                          <a:solidFill>
                            <a:schemeClr val="bg1"/>
                          </a:solidFill>
                        </a:rPr>
                        <a:t>10</a:t>
                      </a:r>
                      <a:r>
                        <a:rPr lang="hu-HU" b="0" dirty="0">
                          <a:solidFill>
                            <a:srgbClr val="00B050"/>
                          </a:solidFill>
                        </a:rPr>
                        <a:t>1</a:t>
                      </a:r>
                      <a:r>
                        <a:rPr lang="hu-HU" b="0" dirty="0">
                          <a:solidFill>
                            <a:schemeClr val="bg1"/>
                          </a:solidFill>
                        </a:rPr>
                        <a:t>000</a:t>
                      </a:r>
                      <a:r>
                        <a:rPr lang="hu-HU" b="0" dirty="0">
                          <a:solidFill>
                            <a:srgbClr val="FF0000"/>
                          </a:solidFill>
                        </a:rPr>
                        <a:t>1</a:t>
                      </a:r>
                      <a:r>
                        <a:rPr lang="hu-HU" b="0" dirty="0">
                          <a:solidFill>
                            <a:schemeClr val="bg1"/>
                          </a:solidFill>
                        </a:rPr>
                        <a:t>01010101</a:t>
                      </a:r>
                      <a:r>
                        <a:rPr lang="hu-HU" b="0" dirty="0">
                          <a:solidFill>
                            <a:srgbClr val="00B050"/>
                          </a:solidFill>
                        </a:rPr>
                        <a:t>0</a:t>
                      </a:r>
                      <a:r>
                        <a:rPr lang="hu-HU" b="0" dirty="0">
                          <a:solidFill>
                            <a:schemeClr val="bg1"/>
                          </a:solidFill>
                        </a:rPr>
                        <a:t>101</a:t>
                      </a:r>
                      <a:r>
                        <a:rPr lang="hu-HU" b="0" dirty="0">
                          <a:solidFill>
                            <a:srgbClr val="00B050"/>
                          </a:solidFill>
                        </a:rPr>
                        <a:t>0</a:t>
                      </a:r>
                      <a:endParaRPr lang="hu-HU" b="0" dirty="0"/>
                    </a:p>
                  </a:txBody>
                  <a:tcPr/>
                </a:tc>
                <a:tc>
                  <a:txBody>
                    <a:bodyPr/>
                    <a:lstStyle/>
                    <a:p>
                      <a:r>
                        <a:rPr lang="hu-HU" b="0" dirty="0">
                          <a:solidFill>
                            <a:schemeClr val="bg1"/>
                          </a:solidFill>
                        </a:rPr>
                        <a:t>101</a:t>
                      </a:r>
                      <a:r>
                        <a:rPr lang="hu-HU" b="0" dirty="0">
                          <a:solidFill>
                            <a:srgbClr val="FF0000"/>
                          </a:solidFill>
                        </a:rPr>
                        <a:t>1</a:t>
                      </a:r>
                      <a:r>
                        <a:rPr lang="hu-HU" b="0" dirty="0">
                          <a:solidFill>
                            <a:schemeClr val="bg1"/>
                          </a:solidFill>
                        </a:rPr>
                        <a:t>1</a:t>
                      </a:r>
                      <a:r>
                        <a:rPr lang="hu-HU" b="0" dirty="0">
                          <a:solidFill>
                            <a:srgbClr val="00B050"/>
                          </a:solidFill>
                        </a:rPr>
                        <a:t>1</a:t>
                      </a:r>
                      <a:r>
                        <a:rPr lang="hu-HU" b="0" dirty="0">
                          <a:solidFill>
                            <a:schemeClr val="bg1"/>
                          </a:solidFill>
                        </a:rPr>
                        <a:t>10</a:t>
                      </a:r>
                      <a:r>
                        <a:rPr lang="hu-HU" b="0" dirty="0">
                          <a:solidFill>
                            <a:srgbClr val="00B050"/>
                          </a:solidFill>
                        </a:rPr>
                        <a:t>1</a:t>
                      </a:r>
                      <a:r>
                        <a:rPr lang="hu-HU" b="0" dirty="0">
                          <a:solidFill>
                            <a:schemeClr val="bg1"/>
                          </a:solidFill>
                        </a:rPr>
                        <a:t>000</a:t>
                      </a:r>
                      <a:r>
                        <a:rPr lang="hu-HU" b="0" dirty="0">
                          <a:solidFill>
                            <a:srgbClr val="FF0000"/>
                          </a:solidFill>
                        </a:rPr>
                        <a:t>0</a:t>
                      </a:r>
                      <a:r>
                        <a:rPr lang="hu-HU" b="0" dirty="0">
                          <a:solidFill>
                            <a:schemeClr val="bg1"/>
                          </a:solidFill>
                        </a:rPr>
                        <a:t>01011101</a:t>
                      </a:r>
                      <a:r>
                        <a:rPr lang="hu-HU" b="0" dirty="0">
                          <a:solidFill>
                            <a:srgbClr val="00B050"/>
                          </a:solidFill>
                        </a:rPr>
                        <a:t>0</a:t>
                      </a:r>
                      <a:r>
                        <a:rPr lang="hu-HU" b="0" dirty="0">
                          <a:solidFill>
                            <a:schemeClr val="bg1"/>
                          </a:solidFill>
                        </a:rPr>
                        <a:t>101</a:t>
                      </a:r>
                      <a:r>
                        <a:rPr lang="hu-HU" b="0" dirty="0">
                          <a:solidFill>
                            <a:srgbClr val="00B050"/>
                          </a:solidFill>
                        </a:rPr>
                        <a:t>0</a:t>
                      </a:r>
                      <a:endParaRPr lang="hu-HU" b="0" dirty="0"/>
                    </a:p>
                  </a:txBody>
                  <a:tcPr/>
                </a:tc>
                <a:extLst>
                  <a:ext uri="{0D108BD9-81ED-4DB2-BD59-A6C34878D82A}">
                    <a16:rowId xmlns:a16="http://schemas.microsoft.com/office/drawing/2014/main" val="174742516"/>
                  </a:ext>
                </a:extLst>
              </a:tr>
              <a:tr h="370840">
                <a:tc>
                  <a:txBody>
                    <a:bodyPr/>
                    <a:lstStyle/>
                    <a:p>
                      <a:r>
                        <a:rPr lang="hu-HU" b="1" dirty="0"/>
                        <a:t>Titkos kulcs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b="0" dirty="0">
                          <a:solidFill>
                            <a:schemeClr val="bg1"/>
                          </a:solidFill>
                        </a:rPr>
                        <a:t>10111000001010101101</a:t>
                      </a:r>
                      <a:endParaRPr lang="hu-HU" b="1" dirty="0"/>
                    </a:p>
                  </a:txBody>
                  <a:tcPr/>
                </a:tc>
                <a:tc>
                  <a:txBody>
                    <a:bodyPr/>
                    <a:lstStyle/>
                    <a:p>
                      <a:r>
                        <a:rPr lang="hu-HU" b="0" dirty="0">
                          <a:solidFill>
                            <a:schemeClr val="bg1"/>
                          </a:solidFill>
                        </a:rPr>
                        <a:t>10111000001010101101</a:t>
                      </a:r>
                      <a:endParaRPr lang="hu-HU" b="1" dirty="0"/>
                    </a:p>
                  </a:txBody>
                  <a:tcPr/>
                </a:tc>
                <a:extLst>
                  <a:ext uri="{0D108BD9-81ED-4DB2-BD59-A6C34878D82A}">
                    <a16:rowId xmlns:a16="http://schemas.microsoft.com/office/drawing/2014/main" val="2576391942"/>
                  </a:ext>
                </a:extLst>
              </a:tr>
            </a:tbl>
          </a:graphicData>
        </a:graphic>
      </p:graphicFrame>
      <p:sp>
        <p:nvSpPr>
          <p:cNvPr id="3" name="Téglalap 2">
            <a:extLst>
              <a:ext uri="{FF2B5EF4-FFF2-40B4-BE49-F238E27FC236}">
                <a16:creationId xmlns:a16="http://schemas.microsoft.com/office/drawing/2014/main" id="{3DF052A6-1657-3E15-F379-55AEABF17BD1}"/>
              </a:ext>
            </a:extLst>
          </p:cNvPr>
          <p:cNvSpPr/>
          <p:nvPr/>
        </p:nvSpPr>
        <p:spPr>
          <a:xfrm>
            <a:off x="82615" y="-2174592"/>
            <a:ext cx="12203937" cy="833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hu-HU" sz="4000" b="1" dirty="0">
                <a:latin typeface="Times New Roman" panose="02020603050405020304" pitchFamily="18" charset="0"/>
                <a:cs typeface="Times New Roman" panose="02020603050405020304" pitchFamily="18" charset="0"/>
              </a:rPr>
              <a:t>A program</a:t>
            </a:r>
          </a:p>
        </p:txBody>
      </p:sp>
      <p:grpSp>
        <p:nvGrpSpPr>
          <p:cNvPr id="4" name="Csoportba foglalás 3">
            <a:extLst>
              <a:ext uri="{FF2B5EF4-FFF2-40B4-BE49-F238E27FC236}">
                <a16:creationId xmlns:a16="http://schemas.microsoft.com/office/drawing/2014/main" id="{C12A2610-459D-E386-CED2-0AF5F770B1EA}"/>
              </a:ext>
            </a:extLst>
          </p:cNvPr>
          <p:cNvGrpSpPr/>
          <p:nvPr/>
        </p:nvGrpSpPr>
        <p:grpSpPr>
          <a:xfrm>
            <a:off x="-11966543" y="1490707"/>
            <a:ext cx="9817347" cy="1440000"/>
            <a:chOff x="653142" y="1847461"/>
            <a:chExt cx="9817347" cy="1440000"/>
          </a:xfrm>
        </p:grpSpPr>
        <p:sp>
          <p:nvSpPr>
            <p:cNvPr id="5" name="Téglalap: lekerekített 4">
              <a:extLst>
                <a:ext uri="{FF2B5EF4-FFF2-40B4-BE49-F238E27FC236}">
                  <a16:creationId xmlns:a16="http://schemas.microsoft.com/office/drawing/2014/main" id="{49409A07-D315-D1FE-F5A1-340734AC966A}"/>
                </a:ext>
              </a:extLst>
            </p:cNvPr>
            <p:cNvSpPr/>
            <p:nvPr/>
          </p:nvSpPr>
          <p:spPr>
            <a:xfrm>
              <a:off x="1373142" y="2113383"/>
              <a:ext cx="9097347" cy="908155"/>
            </a:xfrm>
            <a:prstGeom prst="roundRect">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hu-HU" sz="2400">
                  <a:latin typeface="Times New Roman" panose="02020603050405020304" pitchFamily="18" charset="0"/>
                  <a:cs typeface="Times New Roman" panose="02020603050405020304" pitchFamily="18" charset="0"/>
                </a:rPr>
                <a:t>Elérhetősége : g</a:t>
              </a:r>
              <a:r>
                <a:rPr lang="pt-BR" sz="2400">
                  <a:latin typeface="Times New Roman" panose="02020603050405020304" pitchFamily="18" charset="0"/>
                  <a:cs typeface="Times New Roman" panose="02020603050405020304" pitchFamily="18" charset="0"/>
                </a:rPr>
                <a:t>ithub.com/Harcipan/B92_Protocol </a:t>
              </a:r>
              <a:endParaRPr lang="hu-HU" sz="2400">
                <a:latin typeface="Times New Roman" panose="02020603050405020304" pitchFamily="18" charset="0"/>
                <a:cs typeface="Times New Roman" panose="02020603050405020304" pitchFamily="18" charset="0"/>
              </a:endParaRPr>
            </a:p>
          </p:txBody>
        </p:sp>
        <p:sp>
          <p:nvSpPr>
            <p:cNvPr id="6" name="Ellipszis 5">
              <a:extLst>
                <a:ext uri="{FF2B5EF4-FFF2-40B4-BE49-F238E27FC236}">
                  <a16:creationId xmlns:a16="http://schemas.microsoft.com/office/drawing/2014/main" id="{82B41A5C-2A88-D76F-6415-2628912977DA}"/>
                </a:ext>
              </a:extLst>
            </p:cNvPr>
            <p:cNvSpPr/>
            <p:nvPr/>
          </p:nvSpPr>
          <p:spPr>
            <a:xfrm>
              <a:off x="653142" y="1847461"/>
              <a:ext cx="1440000" cy="1440000"/>
            </a:xfrm>
            <a:prstGeom prst="ellipse">
              <a:avLst/>
            </a:prstGeom>
            <a:solidFill>
              <a:srgbClr val="E4F8F3"/>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8" name="Picture 6" descr="GitHub - Apps on Google Play">
              <a:extLst>
                <a:ext uri="{FF2B5EF4-FFF2-40B4-BE49-F238E27FC236}">
                  <a16:creationId xmlns:a16="http://schemas.microsoft.com/office/drawing/2014/main" id="{39512F92-174E-8BC1-1344-44E6443F34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9934" y="2134252"/>
              <a:ext cx="866415" cy="8664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Csoportba foglalás 8">
            <a:extLst>
              <a:ext uri="{FF2B5EF4-FFF2-40B4-BE49-F238E27FC236}">
                <a16:creationId xmlns:a16="http://schemas.microsoft.com/office/drawing/2014/main" id="{B8942B90-1F64-ED99-810C-5224462F6D5B}"/>
              </a:ext>
            </a:extLst>
          </p:cNvPr>
          <p:cNvGrpSpPr/>
          <p:nvPr/>
        </p:nvGrpSpPr>
        <p:grpSpPr>
          <a:xfrm>
            <a:off x="-11966543" y="4835360"/>
            <a:ext cx="9817347" cy="1440000"/>
            <a:chOff x="653142" y="5152604"/>
            <a:chExt cx="9817347" cy="1440000"/>
          </a:xfrm>
        </p:grpSpPr>
        <p:sp>
          <p:nvSpPr>
            <p:cNvPr id="10" name="Téglalap: lekerekített 9">
              <a:extLst>
                <a:ext uri="{FF2B5EF4-FFF2-40B4-BE49-F238E27FC236}">
                  <a16:creationId xmlns:a16="http://schemas.microsoft.com/office/drawing/2014/main" id="{AA9158FB-49AC-8EFF-07E8-C70AB3F3FCF4}"/>
                </a:ext>
              </a:extLst>
            </p:cNvPr>
            <p:cNvSpPr/>
            <p:nvPr/>
          </p:nvSpPr>
          <p:spPr>
            <a:xfrm>
              <a:off x="1373142" y="5418526"/>
              <a:ext cx="9097347" cy="908155"/>
            </a:xfrm>
            <a:prstGeom prst="roundRect">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hu-HU" sz="2400" dirty="0">
                  <a:latin typeface="Times New Roman" panose="02020603050405020304" pitchFamily="18" charset="0"/>
                  <a:cs typeface="Times New Roman" panose="02020603050405020304" pitchFamily="18" charset="0"/>
                </a:rPr>
                <a:t>Valószínűség: Pseudo-Random</a:t>
              </a:r>
            </a:p>
          </p:txBody>
        </p:sp>
        <p:sp>
          <p:nvSpPr>
            <p:cNvPr id="11" name="Ellipszis 10">
              <a:extLst>
                <a:ext uri="{FF2B5EF4-FFF2-40B4-BE49-F238E27FC236}">
                  <a16:creationId xmlns:a16="http://schemas.microsoft.com/office/drawing/2014/main" id="{D1C9C505-ED47-230E-82AB-37537553B82C}"/>
                </a:ext>
              </a:extLst>
            </p:cNvPr>
            <p:cNvSpPr/>
            <p:nvPr/>
          </p:nvSpPr>
          <p:spPr>
            <a:xfrm>
              <a:off x="653142" y="5152604"/>
              <a:ext cx="1440000" cy="1440000"/>
            </a:xfrm>
            <a:prstGeom prst="ellipse">
              <a:avLst/>
            </a:prstGeom>
            <a:solidFill>
              <a:srgbClr val="E4F8F3"/>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grpSp>
      <p:grpSp>
        <p:nvGrpSpPr>
          <p:cNvPr id="12" name="Csoportba foglalás 11">
            <a:extLst>
              <a:ext uri="{FF2B5EF4-FFF2-40B4-BE49-F238E27FC236}">
                <a16:creationId xmlns:a16="http://schemas.microsoft.com/office/drawing/2014/main" id="{4F19C4EF-95B3-E20E-E98E-BC3058C17BA7}"/>
              </a:ext>
            </a:extLst>
          </p:cNvPr>
          <p:cNvGrpSpPr/>
          <p:nvPr/>
        </p:nvGrpSpPr>
        <p:grpSpPr>
          <a:xfrm>
            <a:off x="-11966543" y="3207294"/>
            <a:ext cx="9817347" cy="1440000"/>
            <a:chOff x="727790" y="3163034"/>
            <a:chExt cx="9817347" cy="1440000"/>
          </a:xfrm>
        </p:grpSpPr>
        <p:grpSp>
          <p:nvGrpSpPr>
            <p:cNvPr id="13" name="Csoportba foglalás 12">
              <a:extLst>
                <a:ext uri="{FF2B5EF4-FFF2-40B4-BE49-F238E27FC236}">
                  <a16:creationId xmlns:a16="http://schemas.microsoft.com/office/drawing/2014/main" id="{A73E54B3-45AC-5F91-203A-EDF2806B2AB3}"/>
                </a:ext>
              </a:extLst>
            </p:cNvPr>
            <p:cNvGrpSpPr/>
            <p:nvPr/>
          </p:nvGrpSpPr>
          <p:grpSpPr>
            <a:xfrm>
              <a:off x="727790" y="3163034"/>
              <a:ext cx="9817347" cy="1440000"/>
              <a:chOff x="653142" y="3480278"/>
              <a:chExt cx="9817347" cy="1440000"/>
            </a:xfrm>
          </p:grpSpPr>
          <p:sp>
            <p:nvSpPr>
              <p:cNvPr id="15" name="Téglalap: lekerekített 14">
                <a:extLst>
                  <a:ext uri="{FF2B5EF4-FFF2-40B4-BE49-F238E27FC236}">
                    <a16:creationId xmlns:a16="http://schemas.microsoft.com/office/drawing/2014/main" id="{31A22A3B-CD8B-CFDE-353E-61E3B6168647}"/>
                  </a:ext>
                </a:extLst>
              </p:cNvPr>
              <p:cNvSpPr/>
              <p:nvPr/>
            </p:nvSpPr>
            <p:spPr>
              <a:xfrm>
                <a:off x="1373142" y="3746200"/>
                <a:ext cx="9097347" cy="908155"/>
              </a:xfrm>
              <a:prstGeom prst="roundRect">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hu-HU" sz="2400">
                    <a:latin typeface="Times New Roman" panose="02020603050405020304" pitchFamily="18" charset="0"/>
                    <a:cs typeface="Times New Roman" panose="02020603050405020304" pitchFamily="18" charset="0"/>
                  </a:rPr>
                  <a:t>Programozási nyelv: Python</a:t>
                </a:r>
                <a:r>
                  <a:rPr lang="pt-BR" sz="2400">
                    <a:latin typeface="Times New Roman" panose="02020603050405020304" pitchFamily="18" charset="0"/>
                    <a:cs typeface="Times New Roman" panose="02020603050405020304" pitchFamily="18" charset="0"/>
                  </a:rPr>
                  <a:t> </a:t>
                </a:r>
                <a:endParaRPr lang="hu-HU" sz="2400">
                  <a:latin typeface="Times New Roman" panose="02020603050405020304" pitchFamily="18" charset="0"/>
                  <a:cs typeface="Times New Roman" panose="02020603050405020304" pitchFamily="18" charset="0"/>
                </a:endParaRPr>
              </a:p>
            </p:txBody>
          </p:sp>
          <p:sp>
            <p:nvSpPr>
              <p:cNvPr id="16" name="Ellipszis 15">
                <a:extLst>
                  <a:ext uri="{FF2B5EF4-FFF2-40B4-BE49-F238E27FC236}">
                    <a16:creationId xmlns:a16="http://schemas.microsoft.com/office/drawing/2014/main" id="{0CE5438B-272B-5A18-DE4E-6FD896BD5EAF}"/>
                  </a:ext>
                </a:extLst>
              </p:cNvPr>
              <p:cNvSpPr/>
              <p:nvPr/>
            </p:nvSpPr>
            <p:spPr>
              <a:xfrm>
                <a:off x="653142" y="3480278"/>
                <a:ext cx="1440000" cy="1440000"/>
              </a:xfrm>
              <a:prstGeom prst="ellipse">
                <a:avLst/>
              </a:prstGeom>
              <a:solidFill>
                <a:srgbClr val="E4F8F3"/>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grpSp>
        <p:pic>
          <p:nvPicPr>
            <p:cNvPr id="14" name="Picture 2" descr="Python (programming language) - Wikipedia">
              <a:extLst>
                <a:ext uri="{FF2B5EF4-FFF2-40B4-BE49-F238E27FC236}">
                  <a16:creationId xmlns:a16="http://schemas.microsoft.com/office/drawing/2014/main" id="{47C44F41-A5DF-1D98-17F4-91900050C12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6818"/>
            <a:stretch/>
          </p:blipFill>
          <p:spPr bwMode="auto">
            <a:xfrm>
              <a:off x="1014582" y="3453265"/>
              <a:ext cx="848234" cy="866414"/>
            </a:xfrm>
            <a:prstGeom prst="rect">
              <a:avLst/>
            </a:prstGeom>
            <a:noFill/>
            <a:extLst>
              <a:ext uri="{909E8E84-426E-40DD-AFC4-6F175D3DCCD1}">
                <a14:hiddenFill xmlns:a14="http://schemas.microsoft.com/office/drawing/2010/main">
                  <a:solidFill>
                    <a:srgbClr val="FFFFFF"/>
                  </a:solidFill>
                </a14:hiddenFill>
              </a:ext>
            </a:extLst>
          </p:spPr>
        </p:pic>
      </p:grpSp>
      <p:pic>
        <p:nvPicPr>
          <p:cNvPr id="17" name="Picture 2">
            <a:extLst>
              <a:ext uri="{FF2B5EF4-FFF2-40B4-BE49-F238E27FC236}">
                <a16:creationId xmlns:a16="http://schemas.microsoft.com/office/drawing/2014/main" id="{397AAD6C-36B2-D62A-E873-EDF2B4CE662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706080" y="5122151"/>
            <a:ext cx="866415" cy="866415"/>
          </a:xfrm>
          <a:prstGeom prst="rect">
            <a:avLst/>
          </a:prstGeom>
          <a:noFill/>
          <a:extLst>
            <a:ext uri="{909E8E84-426E-40DD-AFC4-6F175D3DCCD1}">
              <a14:hiddenFill xmlns:a14="http://schemas.microsoft.com/office/drawing/2010/main">
                <a:solidFill>
                  <a:srgbClr val="FFFFFF"/>
                </a:solidFill>
              </a14:hiddenFill>
            </a:ext>
          </a:extLst>
        </p:spPr>
      </p:pic>
      <p:sp>
        <p:nvSpPr>
          <p:cNvPr id="19" name="Téglalap: lekerekített 18">
            <a:extLst>
              <a:ext uri="{FF2B5EF4-FFF2-40B4-BE49-F238E27FC236}">
                <a16:creationId xmlns:a16="http://schemas.microsoft.com/office/drawing/2014/main" id="{CA4EA71E-1F30-5F5F-77AE-736835DBBC07}"/>
              </a:ext>
            </a:extLst>
          </p:cNvPr>
          <p:cNvSpPr/>
          <p:nvPr/>
        </p:nvSpPr>
        <p:spPr>
          <a:xfrm>
            <a:off x="851249" y="1328503"/>
            <a:ext cx="9739586" cy="5196615"/>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Tree>
    <p:extLst>
      <p:ext uri="{BB962C8B-B14F-4D97-AF65-F5344CB8AC3E}">
        <p14:creationId xmlns:p14="http://schemas.microsoft.com/office/powerpoint/2010/main" val="231366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églalap 4">
            <a:extLst>
              <a:ext uri="{FF2B5EF4-FFF2-40B4-BE49-F238E27FC236}">
                <a16:creationId xmlns:a16="http://schemas.microsoft.com/office/drawing/2014/main" id="{5437813B-59A2-6EAD-6A58-F98189EA12C7}"/>
              </a:ext>
            </a:extLst>
          </p:cNvPr>
          <p:cNvSpPr/>
          <p:nvPr/>
        </p:nvSpPr>
        <p:spPr>
          <a:xfrm>
            <a:off x="11524508" y="996011"/>
            <a:ext cx="576672" cy="990600"/>
          </a:xfrm>
          <a:prstGeom prst="rect">
            <a:avLst/>
          </a:prstGeom>
          <a:solidFill>
            <a:srgbClr val="29A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400" dirty="0">
                <a:latin typeface="Times New Roman" panose="02020603050405020304" pitchFamily="18" charset="0"/>
                <a:cs typeface="Times New Roman" panose="02020603050405020304" pitchFamily="18" charset="0"/>
              </a:rPr>
              <a:t>11</a:t>
            </a:r>
            <a:endParaRPr lang="hu-HU" dirty="0">
              <a:latin typeface="Times New Roman" panose="02020603050405020304" pitchFamily="18" charset="0"/>
              <a:cs typeface="Times New Roman" panose="02020603050405020304" pitchFamily="18" charset="0"/>
            </a:endParaRPr>
          </a:p>
        </p:txBody>
      </p:sp>
      <p:sp>
        <p:nvSpPr>
          <p:cNvPr id="3" name="Téglalap: lekerekített 2">
            <a:extLst>
              <a:ext uri="{FF2B5EF4-FFF2-40B4-BE49-F238E27FC236}">
                <a16:creationId xmlns:a16="http://schemas.microsoft.com/office/drawing/2014/main" id="{5B188922-E47C-3EE8-24B9-148FD2679491}"/>
              </a:ext>
            </a:extLst>
          </p:cNvPr>
          <p:cNvSpPr/>
          <p:nvPr/>
        </p:nvSpPr>
        <p:spPr>
          <a:xfrm>
            <a:off x="851249" y="1328503"/>
            <a:ext cx="9739586" cy="5196615"/>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7" name="Téglalap 6">
            <a:extLst>
              <a:ext uri="{FF2B5EF4-FFF2-40B4-BE49-F238E27FC236}">
                <a16:creationId xmlns:a16="http://schemas.microsoft.com/office/drawing/2014/main" id="{57293066-28CE-B0E0-5111-760B2DF467D7}"/>
              </a:ext>
            </a:extLst>
          </p:cNvPr>
          <p:cNvSpPr/>
          <p:nvPr/>
        </p:nvSpPr>
        <p:spPr>
          <a:xfrm>
            <a:off x="-11937" y="332882"/>
            <a:ext cx="12203937" cy="833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hu-HU" sz="4000" b="1" dirty="0">
                <a:latin typeface="Times New Roman" panose="02020603050405020304" pitchFamily="18" charset="0"/>
                <a:cs typeface="Times New Roman" panose="02020603050405020304" pitchFamily="18" charset="0"/>
              </a:rPr>
              <a:t>A program</a:t>
            </a:r>
          </a:p>
        </p:txBody>
      </p:sp>
      <p:grpSp>
        <p:nvGrpSpPr>
          <p:cNvPr id="17" name="Csoportba foglalás 16">
            <a:extLst>
              <a:ext uri="{FF2B5EF4-FFF2-40B4-BE49-F238E27FC236}">
                <a16:creationId xmlns:a16="http://schemas.microsoft.com/office/drawing/2014/main" id="{DF276699-E406-1C6F-A2C7-00C359DB92CD}"/>
              </a:ext>
            </a:extLst>
          </p:cNvPr>
          <p:cNvGrpSpPr/>
          <p:nvPr/>
        </p:nvGrpSpPr>
        <p:grpSpPr>
          <a:xfrm>
            <a:off x="218504" y="1548581"/>
            <a:ext cx="9817347" cy="1440000"/>
            <a:chOff x="653142" y="1847461"/>
            <a:chExt cx="9817347" cy="1440000"/>
          </a:xfrm>
        </p:grpSpPr>
        <p:sp>
          <p:nvSpPr>
            <p:cNvPr id="8" name="Téglalap: lekerekített 7">
              <a:extLst>
                <a:ext uri="{FF2B5EF4-FFF2-40B4-BE49-F238E27FC236}">
                  <a16:creationId xmlns:a16="http://schemas.microsoft.com/office/drawing/2014/main" id="{BB9B265A-E73B-F2D9-95A8-39DA4CF61EA3}"/>
                </a:ext>
              </a:extLst>
            </p:cNvPr>
            <p:cNvSpPr/>
            <p:nvPr/>
          </p:nvSpPr>
          <p:spPr>
            <a:xfrm>
              <a:off x="1373142" y="2113383"/>
              <a:ext cx="9097347" cy="908155"/>
            </a:xfrm>
            <a:prstGeom prst="roundRect">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hu-HU" sz="2400">
                  <a:latin typeface="Times New Roman" panose="02020603050405020304" pitchFamily="18" charset="0"/>
                  <a:cs typeface="Times New Roman" panose="02020603050405020304" pitchFamily="18" charset="0"/>
                </a:rPr>
                <a:t>Elérhetősége : g</a:t>
              </a:r>
              <a:r>
                <a:rPr lang="pt-BR" sz="2400">
                  <a:latin typeface="Times New Roman" panose="02020603050405020304" pitchFamily="18" charset="0"/>
                  <a:cs typeface="Times New Roman" panose="02020603050405020304" pitchFamily="18" charset="0"/>
                </a:rPr>
                <a:t>ithub.com/Harcipan/B92_Protocol </a:t>
              </a:r>
              <a:endParaRPr lang="hu-HU" sz="2400">
                <a:latin typeface="Times New Roman" panose="02020603050405020304" pitchFamily="18" charset="0"/>
                <a:cs typeface="Times New Roman" panose="02020603050405020304" pitchFamily="18" charset="0"/>
              </a:endParaRPr>
            </a:p>
          </p:txBody>
        </p:sp>
        <p:sp>
          <p:nvSpPr>
            <p:cNvPr id="4" name="Ellipszis 3">
              <a:extLst>
                <a:ext uri="{FF2B5EF4-FFF2-40B4-BE49-F238E27FC236}">
                  <a16:creationId xmlns:a16="http://schemas.microsoft.com/office/drawing/2014/main" id="{246AEA6D-49FB-AB83-230F-9AE2BA597E17}"/>
                </a:ext>
              </a:extLst>
            </p:cNvPr>
            <p:cNvSpPr/>
            <p:nvPr/>
          </p:nvSpPr>
          <p:spPr>
            <a:xfrm>
              <a:off x="653142" y="1847461"/>
              <a:ext cx="1440000" cy="1440000"/>
            </a:xfrm>
            <a:prstGeom prst="ellipse">
              <a:avLst/>
            </a:prstGeom>
            <a:solidFill>
              <a:srgbClr val="E4F8F3"/>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53" name="Picture 6" descr="GitHub - Apps on Google Play">
              <a:extLst>
                <a:ext uri="{FF2B5EF4-FFF2-40B4-BE49-F238E27FC236}">
                  <a16:creationId xmlns:a16="http://schemas.microsoft.com/office/drawing/2014/main" id="{C7490F8E-3CD7-3165-CAE5-DF7007E354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934" y="2134252"/>
              <a:ext cx="866415" cy="8664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Csoportba foglalás 18">
            <a:extLst>
              <a:ext uri="{FF2B5EF4-FFF2-40B4-BE49-F238E27FC236}">
                <a16:creationId xmlns:a16="http://schemas.microsoft.com/office/drawing/2014/main" id="{AD60AD2A-9BF4-7535-F3F5-E8906AE8FC16}"/>
              </a:ext>
            </a:extLst>
          </p:cNvPr>
          <p:cNvGrpSpPr/>
          <p:nvPr/>
        </p:nvGrpSpPr>
        <p:grpSpPr>
          <a:xfrm>
            <a:off x="218504" y="4893234"/>
            <a:ext cx="9817347" cy="1440000"/>
            <a:chOff x="653142" y="5152604"/>
            <a:chExt cx="9817347" cy="1440000"/>
          </a:xfrm>
        </p:grpSpPr>
        <p:sp>
          <p:nvSpPr>
            <p:cNvPr id="11" name="Téglalap: lekerekített 10">
              <a:extLst>
                <a:ext uri="{FF2B5EF4-FFF2-40B4-BE49-F238E27FC236}">
                  <a16:creationId xmlns:a16="http://schemas.microsoft.com/office/drawing/2014/main" id="{82BC5D89-A738-2E4C-6FB4-30992D6CCCCA}"/>
                </a:ext>
              </a:extLst>
            </p:cNvPr>
            <p:cNvSpPr/>
            <p:nvPr/>
          </p:nvSpPr>
          <p:spPr>
            <a:xfrm>
              <a:off x="1373142" y="5418526"/>
              <a:ext cx="9097347" cy="908155"/>
            </a:xfrm>
            <a:prstGeom prst="roundRect">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hu-HU" sz="2400" dirty="0">
                  <a:latin typeface="Times New Roman" panose="02020603050405020304" pitchFamily="18" charset="0"/>
                  <a:cs typeface="Times New Roman" panose="02020603050405020304" pitchFamily="18" charset="0"/>
                </a:rPr>
                <a:t>Valószínűség: Pseudo-Random</a:t>
              </a:r>
            </a:p>
          </p:txBody>
        </p:sp>
        <p:sp>
          <p:nvSpPr>
            <p:cNvPr id="12" name="Ellipszis 11">
              <a:extLst>
                <a:ext uri="{FF2B5EF4-FFF2-40B4-BE49-F238E27FC236}">
                  <a16:creationId xmlns:a16="http://schemas.microsoft.com/office/drawing/2014/main" id="{5A2A6B73-9225-F2B6-5FD5-A59611035C70}"/>
                </a:ext>
              </a:extLst>
            </p:cNvPr>
            <p:cNvSpPr/>
            <p:nvPr/>
          </p:nvSpPr>
          <p:spPr>
            <a:xfrm>
              <a:off x="653142" y="5152604"/>
              <a:ext cx="1440000" cy="1440000"/>
            </a:xfrm>
            <a:prstGeom prst="ellipse">
              <a:avLst/>
            </a:prstGeom>
            <a:solidFill>
              <a:srgbClr val="E4F8F3"/>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grpSp>
      <p:grpSp>
        <p:nvGrpSpPr>
          <p:cNvPr id="20" name="Csoportba foglalás 19">
            <a:extLst>
              <a:ext uri="{FF2B5EF4-FFF2-40B4-BE49-F238E27FC236}">
                <a16:creationId xmlns:a16="http://schemas.microsoft.com/office/drawing/2014/main" id="{CA0D5B99-010E-4A06-4E4F-9387A76DC30A}"/>
              </a:ext>
            </a:extLst>
          </p:cNvPr>
          <p:cNvGrpSpPr/>
          <p:nvPr/>
        </p:nvGrpSpPr>
        <p:grpSpPr>
          <a:xfrm>
            <a:off x="218504" y="3265168"/>
            <a:ext cx="9817347" cy="1440000"/>
            <a:chOff x="727790" y="3163034"/>
            <a:chExt cx="9817347" cy="1440000"/>
          </a:xfrm>
        </p:grpSpPr>
        <p:grpSp>
          <p:nvGrpSpPr>
            <p:cNvPr id="18" name="Csoportba foglalás 17">
              <a:extLst>
                <a:ext uri="{FF2B5EF4-FFF2-40B4-BE49-F238E27FC236}">
                  <a16:creationId xmlns:a16="http://schemas.microsoft.com/office/drawing/2014/main" id="{703E638F-A121-E079-4A29-0077641CEDDF}"/>
                </a:ext>
              </a:extLst>
            </p:cNvPr>
            <p:cNvGrpSpPr/>
            <p:nvPr/>
          </p:nvGrpSpPr>
          <p:grpSpPr>
            <a:xfrm>
              <a:off x="727790" y="3163034"/>
              <a:ext cx="9817347" cy="1440000"/>
              <a:chOff x="653142" y="3480278"/>
              <a:chExt cx="9817347" cy="1440000"/>
            </a:xfrm>
          </p:grpSpPr>
          <p:sp>
            <p:nvSpPr>
              <p:cNvPr id="9" name="Téglalap: lekerekített 8">
                <a:extLst>
                  <a:ext uri="{FF2B5EF4-FFF2-40B4-BE49-F238E27FC236}">
                    <a16:creationId xmlns:a16="http://schemas.microsoft.com/office/drawing/2014/main" id="{2970AC1D-A5AB-0F57-625A-641BE3219A60}"/>
                  </a:ext>
                </a:extLst>
              </p:cNvPr>
              <p:cNvSpPr/>
              <p:nvPr/>
            </p:nvSpPr>
            <p:spPr>
              <a:xfrm>
                <a:off x="1373142" y="3746200"/>
                <a:ext cx="9097347" cy="908155"/>
              </a:xfrm>
              <a:prstGeom prst="roundRect">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hu-HU" sz="2400">
                    <a:latin typeface="Times New Roman" panose="02020603050405020304" pitchFamily="18" charset="0"/>
                    <a:cs typeface="Times New Roman" panose="02020603050405020304" pitchFamily="18" charset="0"/>
                  </a:rPr>
                  <a:t>Programozási nyelv: Python</a:t>
                </a:r>
                <a:r>
                  <a:rPr lang="pt-BR" sz="2400">
                    <a:latin typeface="Times New Roman" panose="02020603050405020304" pitchFamily="18" charset="0"/>
                    <a:cs typeface="Times New Roman" panose="02020603050405020304" pitchFamily="18" charset="0"/>
                  </a:rPr>
                  <a:t> </a:t>
                </a:r>
                <a:endParaRPr lang="hu-HU" sz="2400">
                  <a:latin typeface="Times New Roman" panose="02020603050405020304" pitchFamily="18" charset="0"/>
                  <a:cs typeface="Times New Roman" panose="02020603050405020304" pitchFamily="18" charset="0"/>
                </a:endParaRPr>
              </a:p>
            </p:txBody>
          </p:sp>
          <p:sp>
            <p:nvSpPr>
              <p:cNvPr id="10" name="Ellipszis 9">
                <a:extLst>
                  <a:ext uri="{FF2B5EF4-FFF2-40B4-BE49-F238E27FC236}">
                    <a16:creationId xmlns:a16="http://schemas.microsoft.com/office/drawing/2014/main" id="{18F1819B-5F51-ADD5-89D9-5E8D6FA3EFB1}"/>
                  </a:ext>
                </a:extLst>
              </p:cNvPr>
              <p:cNvSpPr/>
              <p:nvPr/>
            </p:nvSpPr>
            <p:spPr>
              <a:xfrm>
                <a:off x="653142" y="3480278"/>
                <a:ext cx="1440000" cy="1440000"/>
              </a:xfrm>
              <a:prstGeom prst="ellipse">
                <a:avLst/>
              </a:prstGeom>
              <a:solidFill>
                <a:srgbClr val="E4F8F3"/>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grpSp>
        <p:pic>
          <p:nvPicPr>
            <p:cNvPr id="1026" name="Picture 2" descr="Python (programming language) - Wikipedia">
              <a:extLst>
                <a:ext uri="{FF2B5EF4-FFF2-40B4-BE49-F238E27FC236}">
                  <a16:creationId xmlns:a16="http://schemas.microsoft.com/office/drawing/2014/main" id="{0AE9AC5A-A423-FCEE-5384-DB7400A1307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 b="6818"/>
            <a:stretch/>
          </p:blipFill>
          <p:spPr bwMode="auto">
            <a:xfrm>
              <a:off x="1014582" y="3453265"/>
              <a:ext cx="848234" cy="866414"/>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Picture 2">
            <a:extLst>
              <a:ext uri="{FF2B5EF4-FFF2-40B4-BE49-F238E27FC236}">
                <a16:creationId xmlns:a16="http://schemas.microsoft.com/office/drawing/2014/main" id="{B617D28D-8F79-0807-D2D6-630B25A8D6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967" y="5180025"/>
            <a:ext cx="866415" cy="866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7638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églalap: lekerekített 4">
            <a:extLst>
              <a:ext uri="{FF2B5EF4-FFF2-40B4-BE49-F238E27FC236}">
                <a16:creationId xmlns:a16="http://schemas.microsoft.com/office/drawing/2014/main" id="{5301BADF-CB29-45E4-BC9F-8E97AC79F0AD}"/>
              </a:ext>
            </a:extLst>
          </p:cNvPr>
          <p:cNvSpPr/>
          <p:nvPr/>
        </p:nvSpPr>
        <p:spPr>
          <a:xfrm>
            <a:off x="1750788" y="1507163"/>
            <a:ext cx="8690424" cy="504309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hu-HU" sz="1600" dirty="0"/>
              <a:t>Szeretné a programot egyéni beállításokkal futtatni? (y/n)y</a:t>
            </a:r>
          </a:p>
          <a:p>
            <a:r>
              <a:rPr lang="hu-HU" sz="1600" dirty="0"/>
              <a:t>A terminálba vagy </a:t>
            </a:r>
            <a:r>
              <a:rPr lang="hu-HU" sz="1600" dirty="0" err="1"/>
              <a:t>txt</a:t>
            </a:r>
            <a:r>
              <a:rPr lang="hu-HU" sz="1600" dirty="0"/>
              <a:t> file-</a:t>
            </a:r>
            <a:r>
              <a:rPr lang="hu-HU" sz="1600" dirty="0" err="1"/>
              <a:t>ba</a:t>
            </a:r>
            <a:r>
              <a:rPr lang="hu-HU" sz="1600" dirty="0"/>
              <a:t> írjam ki az adatokat? (</a:t>
            </a:r>
            <a:r>
              <a:rPr lang="hu-HU" sz="1600" dirty="0" err="1"/>
              <a:t>t,f</a:t>
            </a:r>
            <a:r>
              <a:rPr lang="hu-HU" sz="1600" dirty="0"/>
              <a:t>):f</a:t>
            </a:r>
          </a:p>
          <a:p>
            <a:r>
              <a:rPr lang="hu-HU" sz="1600" dirty="0"/>
              <a:t>Egy beállítás hányszor fusson:10</a:t>
            </a:r>
          </a:p>
          <a:p>
            <a:r>
              <a:rPr lang="hu-HU" sz="1600" dirty="0"/>
              <a:t>(1:kulcshossz, 2:Eve támadásának frekvenciája, 3: zaj mértéke, 4: ellenőrizendő bitek száma)</a:t>
            </a:r>
          </a:p>
          <a:p>
            <a:r>
              <a:rPr lang="hu-HU" sz="1600" dirty="0"/>
              <a:t>Minek a függvényében szeretné futtatni a szimulációt? (1,2,3,4):4</a:t>
            </a:r>
          </a:p>
          <a:p>
            <a:r>
              <a:rPr lang="hu-HU" sz="1600" dirty="0"/>
              <a:t>Kezdő ellenőrzés:100</a:t>
            </a:r>
          </a:p>
          <a:p>
            <a:r>
              <a:rPr lang="hu-HU" sz="1600" dirty="0"/>
              <a:t>Végső ellenőrzés:1000</a:t>
            </a:r>
          </a:p>
          <a:p>
            <a:r>
              <a:rPr lang="hu-HU" sz="1600" dirty="0"/>
              <a:t>Kulcs hossza:10000</a:t>
            </a:r>
          </a:p>
          <a:p>
            <a:r>
              <a:rPr lang="hu-HU" sz="1600" dirty="0"/>
              <a:t>Eve hányszor hallgat bele az üzenetbe százalékosan(0-1):1</a:t>
            </a:r>
          </a:p>
          <a:p>
            <a:r>
              <a:rPr lang="hu-HU" sz="1600" dirty="0"/>
              <a:t>Zaj mértéke (0-1):0.1</a:t>
            </a:r>
          </a:p>
          <a:p>
            <a:r>
              <a:rPr lang="hu-HU" sz="1600" dirty="0"/>
              <a:t>Mekkora lépésekkel növekedjen az érték:100</a:t>
            </a:r>
          </a:p>
          <a:p>
            <a:r>
              <a:rPr lang="hu-HU" sz="1600" dirty="0"/>
              <a:t>'kulcshossz', 'Eve támadásának frekvenciája', 'zaj', 'ellenőrzött bitek', 'talált hibák átlaga'</a:t>
            </a:r>
          </a:p>
          <a:p>
            <a:r>
              <a:rPr lang="hu-HU" sz="1600" dirty="0" err="1"/>
              <a:t>processing</a:t>
            </a:r>
            <a:r>
              <a:rPr lang="hu-HU" sz="1600" dirty="0"/>
              <a:t>...</a:t>
            </a:r>
          </a:p>
          <a:p>
            <a:r>
              <a:rPr lang="hu-HU" sz="1600" dirty="0" err="1"/>
              <a:t>processing</a:t>
            </a:r>
            <a:r>
              <a:rPr lang="hu-HU" sz="1600" dirty="0"/>
              <a:t>...</a:t>
            </a:r>
          </a:p>
          <a:p>
            <a:r>
              <a:rPr lang="hu-HU" sz="1600" dirty="0" err="1"/>
              <a:t>processing</a:t>
            </a:r>
            <a:r>
              <a:rPr lang="hu-HU" sz="1600" dirty="0"/>
              <a:t>...</a:t>
            </a:r>
          </a:p>
          <a:p>
            <a:r>
              <a:rPr lang="hu-HU" sz="1600" dirty="0" err="1"/>
              <a:t>processing</a:t>
            </a:r>
            <a:r>
              <a:rPr lang="hu-HU" sz="1600" dirty="0"/>
              <a:t>...</a:t>
            </a:r>
          </a:p>
          <a:p>
            <a:r>
              <a:rPr lang="hu-HU" sz="1600" dirty="0" err="1"/>
              <a:t>processing</a:t>
            </a:r>
            <a:r>
              <a:rPr lang="hu-HU" sz="1600" dirty="0"/>
              <a:t>...</a:t>
            </a:r>
          </a:p>
          <a:p>
            <a:r>
              <a:rPr lang="hu-HU" sz="1600" dirty="0"/>
              <a:t>&gt;&gt;&gt; </a:t>
            </a:r>
          </a:p>
        </p:txBody>
      </p:sp>
      <p:sp>
        <p:nvSpPr>
          <p:cNvPr id="2" name="Téglalap 1">
            <a:extLst>
              <a:ext uri="{FF2B5EF4-FFF2-40B4-BE49-F238E27FC236}">
                <a16:creationId xmlns:a16="http://schemas.microsoft.com/office/drawing/2014/main" id="{11C7501A-F697-9978-1093-C4BF330D9977}"/>
              </a:ext>
            </a:extLst>
          </p:cNvPr>
          <p:cNvSpPr/>
          <p:nvPr/>
        </p:nvSpPr>
        <p:spPr>
          <a:xfrm>
            <a:off x="11424469" y="1011863"/>
            <a:ext cx="576672" cy="990600"/>
          </a:xfrm>
          <a:prstGeom prst="rect">
            <a:avLst/>
          </a:prstGeom>
          <a:solidFill>
            <a:srgbClr val="29A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400" dirty="0">
                <a:latin typeface="Times New Roman" panose="02020603050405020304" pitchFamily="18" charset="0"/>
                <a:cs typeface="Times New Roman" panose="02020603050405020304" pitchFamily="18" charset="0"/>
              </a:rPr>
              <a:t>12</a:t>
            </a:r>
            <a:endParaRPr lang="hu-HU" dirty="0">
              <a:latin typeface="Times New Roman" panose="02020603050405020304" pitchFamily="18" charset="0"/>
              <a:cs typeface="Times New Roman" panose="02020603050405020304" pitchFamily="18" charset="0"/>
            </a:endParaRPr>
          </a:p>
        </p:txBody>
      </p:sp>
      <p:sp>
        <p:nvSpPr>
          <p:cNvPr id="7" name="Téglalap 6">
            <a:extLst>
              <a:ext uri="{FF2B5EF4-FFF2-40B4-BE49-F238E27FC236}">
                <a16:creationId xmlns:a16="http://schemas.microsoft.com/office/drawing/2014/main" id="{57293066-28CE-B0E0-5111-760B2DF467D7}"/>
              </a:ext>
            </a:extLst>
          </p:cNvPr>
          <p:cNvSpPr/>
          <p:nvPr/>
        </p:nvSpPr>
        <p:spPr>
          <a:xfrm>
            <a:off x="-11937" y="332882"/>
            <a:ext cx="12203937" cy="833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hu-HU" sz="4000" b="1" dirty="0">
                <a:latin typeface="Times New Roman" panose="02020603050405020304" pitchFamily="18" charset="0"/>
                <a:cs typeface="Times New Roman" panose="02020603050405020304" pitchFamily="18" charset="0"/>
              </a:rPr>
              <a:t>B92 szimulátor</a:t>
            </a:r>
          </a:p>
        </p:txBody>
      </p:sp>
      <p:grpSp>
        <p:nvGrpSpPr>
          <p:cNvPr id="3" name="Csoportba foglalás 2">
            <a:extLst>
              <a:ext uri="{FF2B5EF4-FFF2-40B4-BE49-F238E27FC236}">
                <a16:creationId xmlns:a16="http://schemas.microsoft.com/office/drawing/2014/main" id="{FD41A179-9A96-1285-61CC-37365684D961}"/>
              </a:ext>
            </a:extLst>
          </p:cNvPr>
          <p:cNvGrpSpPr/>
          <p:nvPr/>
        </p:nvGrpSpPr>
        <p:grpSpPr>
          <a:xfrm>
            <a:off x="1750788" y="1444143"/>
            <a:ext cx="8678486" cy="5106113"/>
            <a:chOff x="1765077" y="1461353"/>
            <a:chExt cx="8678486" cy="5106113"/>
          </a:xfrm>
        </p:grpSpPr>
        <p:pic>
          <p:nvPicPr>
            <p:cNvPr id="24" name="Kép 23">
              <a:extLst>
                <a:ext uri="{FF2B5EF4-FFF2-40B4-BE49-F238E27FC236}">
                  <a16:creationId xmlns:a16="http://schemas.microsoft.com/office/drawing/2014/main" id="{251F8D0F-94AC-FFC3-6B46-299E39CD6CA4}"/>
                </a:ext>
              </a:extLst>
            </p:cNvPr>
            <p:cNvPicPr>
              <a:picLocks noChangeAspect="1"/>
            </p:cNvPicPr>
            <p:nvPr/>
          </p:nvPicPr>
          <p:blipFill>
            <a:blip r:embed="rId3"/>
            <a:stretch>
              <a:fillRect/>
            </a:stretch>
          </p:blipFill>
          <p:spPr>
            <a:xfrm>
              <a:off x="1765077" y="1461353"/>
              <a:ext cx="8678486" cy="5106113"/>
            </a:xfrm>
            <a:prstGeom prst="rect">
              <a:avLst/>
            </a:prstGeom>
          </p:spPr>
        </p:pic>
        <p:pic>
          <p:nvPicPr>
            <p:cNvPr id="15" name="Kép 14">
              <a:extLst>
                <a:ext uri="{FF2B5EF4-FFF2-40B4-BE49-F238E27FC236}">
                  <a16:creationId xmlns:a16="http://schemas.microsoft.com/office/drawing/2014/main" id="{13A0B3F7-ED36-9E52-2E87-8085B426A4BE}"/>
                </a:ext>
              </a:extLst>
            </p:cNvPr>
            <p:cNvPicPr>
              <a:picLocks noChangeAspect="1"/>
            </p:cNvPicPr>
            <p:nvPr/>
          </p:nvPicPr>
          <p:blipFill>
            <a:blip r:embed="rId4"/>
            <a:stretch>
              <a:fillRect/>
            </a:stretch>
          </p:blipFill>
          <p:spPr>
            <a:xfrm>
              <a:off x="1765077" y="1461353"/>
              <a:ext cx="8649907" cy="2572109"/>
            </a:xfrm>
            <a:prstGeom prst="rect">
              <a:avLst/>
            </a:prstGeom>
          </p:spPr>
        </p:pic>
      </p:grpSp>
      <p:pic>
        <p:nvPicPr>
          <p:cNvPr id="26" name="Kép 25">
            <a:extLst>
              <a:ext uri="{FF2B5EF4-FFF2-40B4-BE49-F238E27FC236}">
                <a16:creationId xmlns:a16="http://schemas.microsoft.com/office/drawing/2014/main" id="{290E530C-EA8C-8512-41EF-3DBE40404DF7}"/>
              </a:ext>
            </a:extLst>
          </p:cNvPr>
          <p:cNvPicPr>
            <a:picLocks noChangeAspect="1"/>
          </p:cNvPicPr>
          <p:nvPr/>
        </p:nvPicPr>
        <p:blipFill rotWithShape="1">
          <a:blip r:embed="rId5">
            <a:extLst>
              <a:ext uri="{28A0092B-C50C-407E-A947-70E740481C1C}">
                <a14:useLocalDpi xmlns:a14="http://schemas.microsoft.com/office/drawing/2010/main" val="0"/>
              </a:ext>
            </a:extLst>
          </a:blip>
          <a:srcRect l="58237" t="34153" r="24266" b="41828"/>
          <a:stretch/>
        </p:blipFill>
        <p:spPr>
          <a:xfrm>
            <a:off x="7244080" y="3261360"/>
            <a:ext cx="1607820" cy="1233442"/>
          </a:xfrm>
          <a:prstGeom prst="rect">
            <a:avLst/>
          </a:prstGeom>
        </p:spPr>
      </p:pic>
      <p:sp>
        <p:nvSpPr>
          <p:cNvPr id="4" name="Téglalap 3">
            <a:extLst>
              <a:ext uri="{FF2B5EF4-FFF2-40B4-BE49-F238E27FC236}">
                <a16:creationId xmlns:a16="http://schemas.microsoft.com/office/drawing/2014/main" id="{30F9869B-55D0-C768-A790-85122655A2BB}"/>
              </a:ext>
            </a:extLst>
          </p:cNvPr>
          <p:cNvSpPr/>
          <p:nvPr/>
        </p:nvSpPr>
        <p:spPr>
          <a:xfrm>
            <a:off x="11663412" y="-2449026"/>
            <a:ext cx="576672" cy="990600"/>
          </a:xfrm>
          <a:prstGeom prst="rect">
            <a:avLst/>
          </a:prstGeom>
          <a:solidFill>
            <a:srgbClr val="29A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400" dirty="0">
                <a:latin typeface="Times New Roman" panose="02020603050405020304" pitchFamily="18" charset="0"/>
                <a:cs typeface="Times New Roman" panose="02020603050405020304" pitchFamily="18" charset="0"/>
              </a:rPr>
              <a:t>11</a:t>
            </a:r>
            <a:endParaRPr lang="hu-HU" dirty="0">
              <a:latin typeface="Times New Roman" panose="02020603050405020304" pitchFamily="18" charset="0"/>
              <a:cs typeface="Times New Roman" panose="02020603050405020304" pitchFamily="18" charset="0"/>
            </a:endParaRPr>
          </a:p>
        </p:txBody>
      </p:sp>
      <p:sp>
        <p:nvSpPr>
          <p:cNvPr id="6" name="Téglalap 5">
            <a:extLst>
              <a:ext uri="{FF2B5EF4-FFF2-40B4-BE49-F238E27FC236}">
                <a16:creationId xmlns:a16="http://schemas.microsoft.com/office/drawing/2014/main" id="{5506F303-6C9B-9476-AAA2-C412EDEB6983}"/>
              </a:ext>
            </a:extLst>
          </p:cNvPr>
          <p:cNvSpPr/>
          <p:nvPr/>
        </p:nvSpPr>
        <p:spPr>
          <a:xfrm>
            <a:off x="227006" y="-3128007"/>
            <a:ext cx="12203937" cy="833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hu-HU" sz="4000" b="1" dirty="0">
                <a:latin typeface="Times New Roman" panose="02020603050405020304" pitchFamily="18" charset="0"/>
                <a:cs typeface="Times New Roman" panose="02020603050405020304" pitchFamily="18" charset="0"/>
              </a:rPr>
              <a:t>Következtetések</a:t>
            </a:r>
          </a:p>
        </p:txBody>
      </p:sp>
      <p:graphicFrame>
        <p:nvGraphicFramePr>
          <p:cNvPr id="8" name="Diagram 7">
            <a:extLst>
              <a:ext uri="{FF2B5EF4-FFF2-40B4-BE49-F238E27FC236}">
                <a16:creationId xmlns:a16="http://schemas.microsoft.com/office/drawing/2014/main" id="{A997200B-2449-1969-6814-8F308AEF48C4}"/>
              </a:ext>
            </a:extLst>
          </p:cNvPr>
          <p:cNvGraphicFramePr/>
          <p:nvPr>
            <p:extLst>
              <p:ext uri="{D42A27DB-BD31-4B8C-83A1-F6EECF244321}">
                <p14:modId xmlns:p14="http://schemas.microsoft.com/office/powerpoint/2010/main" val="1647740533"/>
              </p:ext>
            </p:extLst>
          </p:nvPr>
        </p:nvGraphicFramePr>
        <p:xfrm>
          <a:off x="3404049" y="7787688"/>
          <a:ext cx="5849849" cy="2346508"/>
        </p:xfrm>
        <a:graphic>
          <a:graphicData uri="http://schemas.openxmlformats.org/drawingml/2006/chart">
            <c:chart xmlns:c="http://schemas.openxmlformats.org/drawingml/2006/chart" xmlns:r="http://schemas.openxmlformats.org/officeDocument/2006/relationships" r:id="rId6"/>
          </a:graphicData>
        </a:graphic>
      </p:graphicFrame>
      <p:sp>
        <p:nvSpPr>
          <p:cNvPr id="9" name="Felirat: lefelé mutató nyíllal 8">
            <a:extLst>
              <a:ext uri="{FF2B5EF4-FFF2-40B4-BE49-F238E27FC236}">
                <a16:creationId xmlns:a16="http://schemas.microsoft.com/office/drawing/2014/main" id="{AF62F08E-3E42-F2DB-5A7C-914C3141567C}"/>
              </a:ext>
            </a:extLst>
          </p:cNvPr>
          <p:cNvSpPr/>
          <p:nvPr/>
        </p:nvSpPr>
        <p:spPr>
          <a:xfrm>
            <a:off x="4493756" y="-2188765"/>
            <a:ext cx="3682375" cy="1107181"/>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400">
                <a:latin typeface="Times New Roman" panose="02020603050405020304" pitchFamily="18" charset="0"/>
                <a:cs typeface="Times New Roman" panose="02020603050405020304" pitchFamily="18" charset="0"/>
              </a:rPr>
              <a:t>Célok:</a:t>
            </a:r>
          </a:p>
        </p:txBody>
      </p:sp>
      <p:sp>
        <p:nvSpPr>
          <p:cNvPr id="13" name="Nyíl: sávnyíl 12">
            <a:extLst>
              <a:ext uri="{FF2B5EF4-FFF2-40B4-BE49-F238E27FC236}">
                <a16:creationId xmlns:a16="http://schemas.microsoft.com/office/drawing/2014/main" id="{53D0C164-12CF-A04E-634F-DFE0936CAC13}"/>
              </a:ext>
            </a:extLst>
          </p:cNvPr>
          <p:cNvSpPr/>
          <p:nvPr/>
        </p:nvSpPr>
        <p:spPr>
          <a:xfrm>
            <a:off x="-11554852" y="2456693"/>
            <a:ext cx="3488685" cy="146619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400">
                <a:latin typeface="Times New Roman" panose="02020603050405020304" pitchFamily="18" charset="0"/>
                <a:cs typeface="Times New Roman" panose="02020603050405020304" pitchFamily="18" charset="0"/>
              </a:rPr>
              <a:t>Észre lehessen venni Évát</a:t>
            </a:r>
          </a:p>
        </p:txBody>
      </p:sp>
      <p:sp>
        <p:nvSpPr>
          <p:cNvPr id="14" name="Nyíl: sávnyíl 13">
            <a:extLst>
              <a:ext uri="{FF2B5EF4-FFF2-40B4-BE49-F238E27FC236}">
                <a16:creationId xmlns:a16="http://schemas.microsoft.com/office/drawing/2014/main" id="{A62EE354-EE06-E45A-2112-08957944EE14}"/>
              </a:ext>
            </a:extLst>
          </p:cNvPr>
          <p:cNvSpPr/>
          <p:nvPr/>
        </p:nvSpPr>
        <p:spPr>
          <a:xfrm>
            <a:off x="-7978143" y="2456693"/>
            <a:ext cx="3488685" cy="146619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400">
                <a:latin typeface="Times New Roman" panose="02020603050405020304" pitchFamily="18" charset="0"/>
                <a:cs typeface="Times New Roman" panose="02020603050405020304" pitchFamily="18" charset="0"/>
              </a:rPr>
              <a:t>Ne terheljük feleslegesen a rendszert</a:t>
            </a:r>
          </a:p>
        </p:txBody>
      </p:sp>
      <p:sp>
        <p:nvSpPr>
          <p:cNvPr id="16" name="Nyíl: sávnyíl 15">
            <a:extLst>
              <a:ext uri="{FF2B5EF4-FFF2-40B4-BE49-F238E27FC236}">
                <a16:creationId xmlns:a16="http://schemas.microsoft.com/office/drawing/2014/main" id="{A6D95643-7DF6-DDB6-4CD1-CBB8CE4A86D8}"/>
              </a:ext>
            </a:extLst>
          </p:cNvPr>
          <p:cNvSpPr/>
          <p:nvPr/>
        </p:nvSpPr>
        <p:spPr>
          <a:xfrm>
            <a:off x="-4401435" y="2456693"/>
            <a:ext cx="3488685" cy="146619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400">
                <a:latin typeface="Times New Roman" panose="02020603050405020304" pitchFamily="18" charset="0"/>
                <a:cs typeface="Times New Roman" panose="02020603050405020304" pitchFamily="18" charset="0"/>
              </a:rPr>
              <a:t>Meg tudjuk különböztetni Évát a zajtól</a:t>
            </a:r>
          </a:p>
        </p:txBody>
      </p:sp>
    </p:spTree>
    <p:extLst>
      <p:ext uri="{BB962C8B-B14F-4D97-AF65-F5344CB8AC3E}">
        <p14:creationId xmlns:p14="http://schemas.microsoft.com/office/powerpoint/2010/main" val="896849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églalap 1">
            <a:extLst>
              <a:ext uri="{FF2B5EF4-FFF2-40B4-BE49-F238E27FC236}">
                <a16:creationId xmlns:a16="http://schemas.microsoft.com/office/drawing/2014/main" id="{70B9C1D1-6385-58E7-E489-8C3F7E969E17}"/>
              </a:ext>
            </a:extLst>
          </p:cNvPr>
          <p:cNvSpPr/>
          <p:nvPr/>
        </p:nvSpPr>
        <p:spPr>
          <a:xfrm>
            <a:off x="11424469" y="1011863"/>
            <a:ext cx="576672" cy="990600"/>
          </a:xfrm>
          <a:prstGeom prst="rect">
            <a:avLst/>
          </a:prstGeom>
          <a:solidFill>
            <a:srgbClr val="29A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400" dirty="0">
                <a:latin typeface="Times New Roman" panose="02020603050405020304" pitchFamily="18" charset="0"/>
                <a:cs typeface="Times New Roman" panose="02020603050405020304" pitchFamily="18" charset="0"/>
              </a:rPr>
              <a:t>13</a:t>
            </a:r>
            <a:endParaRPr lang="hu-HU" dirty="0">
              <a:latin typeface="Times New Roman" panose="02020603050405020304" pitchFamily="18" charset="0"/>
              <a:cs typeface="Times New Roman" panose="02020603050405020304" pitchFamily="18" charset="0"/>
            </a:endParaRPr>
          </a:p>
        </p:txBody>
      </p:sp>
      <p:sp>
        <p:nvSpPr>
          <p:cNvPr id="4" name="Téglalap 3">
            <a:extLst>
              <a:ext uri="{FF2B5EF4-FFF2-40B4-BE49-F238E27FC236}">
                <a16:creationId xmlns:a16="http://schemas.microsoft.com/office/drawing/2014/main" id="{2D8AEA43-C7FD-B799-8A5E-C885B6AB309B}"/>
              </a:ext>
            </a:extLst>
          </p:cNvPr>
          <p:cNvSpPr/>
          <p:nvPr/>
        </p:nvSpPr>
        <p:spPr>
          <a:xfrm>
            <a:off x="-11937" y="332882"/>
            <a:ext cx="12203937" cy="833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hu-HU" sz="4000" b="1" dirty="0">
                <a:latin typeface="Times New Roman" panose="02020603050405020304" pitchFamily="18" charset="0"/>
                <a:cs typeface="Times New Roman" panose="02020603050405020304" pitchFamily="18" charset="0"/>
              </a:rPr>
              <a:t>Következtetések</a:t>
            </a:r>
          </a:p>
        </p:txBody>
      </p:sp>
      <p:graphicFrame>
        <p:nvGraphicFramePr>
          <p:cNvPr id="5" name="Diagram 4">
            <a:extLst>
              <a:ext uri="{FF2B5EF4-FFF2-40B4-BE49-F238E27FC236}">
                <a16:creationId xmlns:a16="http://schemas.microsoft.com/office/drawing/2014/main" id="{D4416BD0-A2ED-DF2E-FA82-BE66D31A2E28}"/>
              </a:ext>
            </a:extLst>
          </p:cNvPr>
          <p:cNvGraphicFramePr/>
          <p:nvPr/>
        </p:nvGraphicFramePr>
        <p:xfrm>
          <a:off x="3165106" y="4311151"/>
          <a:ext cx="5849849" cy="2346508"/>
        </p:xfrm>
        <a:graphic>
          <a:graphicData uri="http://schemas.openxmlformats.org/drawingml/2006/chart">
            <c:chart xmlns:c="http://schemas.openxmlformats.org/drawingml/2006/chart" xmlns:r="http://schemas.openxmlformats.org/officeDocument/2006/relationships" r:id="rId3"/>
          </a:graphicData>
        </a:graphic>
      </p:graphicFrame>
      <p:sp>
        <p:nvSpPr>
          <p:cNvPr id="10" name="Felirat: lefelé mutató nyíllal 9">
            <a:extLst>
              <a:ext uri="{FF2B5EF4-FFF2-40B4-BE49-F238E27FC236}">
                <a16:creationId xmlns:a16="http://schemas.microsoft.com/office/drawing/2014/main" id="{62CF48A1-E41F-6059-DB18-00EC81A3FB41}"/>
              </a:ext>
            </a:extLst>
          </p:cNvPr>
          <p:cNvSpPr/>
          <p:nvPr/>
        </p:nvSpPr>
        <p:spPr>
          <a:xfrm>
            <a:off x="4254813" y="1272124"/>
            <a:ext cx="3682375" cy="1107181"/>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400">
                <a:latin typeface="Times New Roman" panose="02020603050405020304" pitchFamily="18" charset="0"/>
                <a:cs typeface="Times New Roman" panose="02020603050405020304" pitchFamily="18" charset="0"/>
              </a:rPr>
              <a:t>Célok:</a:t>
            </a:r>
          </a:p>
        </p:txBody>
      </p:sp>
      <p:sp>
        <p:nvSpPr>
          <p:cNvPr id="14" name="Nyíl: sávnyíl 13">
            <a:extLst>
              <a:ext uri="{FF2B5EF4-FFF2-40B4-BE49-F238E27FC236}">
                <a16:creationId xmlns:a16="http://schemas.microsoft.com/office/drawing/2014/main" id="{1A93E878-269A-7B86-E1D9-821057D91442}"/>
              </a:ext>
            </a:extLst>
          </p:cNvPr>
          <p:cNvSpPr/>
          <p:nvPr/>
        </p:nvSpPr>
        <p:spPr>
          <a:xfrm>
            <a:off x="783771" y="2456693"/>
            <a:ext cx="3488685" cy="146619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400">
                <a:latin typeface="Times New Roman" panose="02020603050405020304" pitchFamily="18" charset="0"/>
                <a:cs typeface="Times New Roman" panose="02020603050405020304" pitchFamily="18" charset="0"/>
              </a:rPr>
              <a:t>Észre lehessen venni Évát</a:t>
            </a:r>
          </a:p>
        </p:txBody>
      </p:sp>
      <p:sp>
        <p:nvSpPr>
          <p:cNvPr id="16" name="Nyíl: sávnyíl 15">
            <a:extLst>
              <a:ext uri="{FF2B5EF4-FFF2-40B4-BE49-F238E27FC236}">
                <a16:creationId xmlns:a16="http://schemas.microsoft.com/office/drawing/2014/main" id="{B5357CA5-F8C4-7A02-34BD-43520ED17D58}"/>
              </a:ext>
            </a:extLst>
          </p:cNvPr>
          <p:cNvSpPr/>
          <p:nvPr/>
        </p:nvSpPr>
        <p:spPr>
          <a:xfrm>
            <a:off x="4360480" y="2456693"/>
            <a:ext cx="3488685" cy="146619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400">
                <a:latin typeface="Times New Roman" panose="02020603050405020304" pitchFamily="18" charset="0"/>
                <a:cs typeface="Times New Roman" panose="02020603050405020304" pitchFamily="18" charset="0"/>
              </a:rPr>
              <a:t>Ne terheljük feleslegesen a rendszert</a:t>
            </a:r>
          </a:p>
        </p:txBody>
      </p:sp>
      <p:sp>
        <p:nvSpPr>
          <p:cNvPr id="17" name="Nyíl: sávnyíl 16">
            <a:extLst>
              <a:ext uri="{FF2B5EF4-FFF2-40B4-BE49-F238E27FC236}">
                <a16:creationId xmlns:a16="http://schemas.microsoft.com/office/drawing/2014/main" id="{AC4AC8E5-2D34-EAB4-34DB-566316AE087F}"/>
              </a:ext>
            </a:extLst>
          </p:cNvPr>
          <p:cNvSpPr/>
          <p:nvPr/>
        </p:nvSpPr>
        <p:spPr>
          <a:xfrm>
            <a:off x="7937188" y="2456693"/>
            <a:ext cx="3488685" cy="146619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400">
                <a:latin typeface="Times New Roman" panose="02020603050405020304" pitchFamily="18" charset="0"/>
                <a:cs typeface="Times New Roman" panose="02020603050405020304" pitchFamily="18" charset="0"/>
              </a:rPr>
              <a:t>Meg tudjuk különböztetni Évát a zajtól</a:t>
            </a:r>
          </a:p>
        </p:txBody>
      </p:sp>
    </p:spTree>
    <p:extLst>
      <p:ext uri="{BB962C8B-B14F-4D97-AF65-F5344CB8AC3E}">
        <p14:creationId xmlns:p14="http://schemas.microsoft.com/office/powerpoint/2010/main" val="2143664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églalap 4">
            <a:extLst>
              <a:ext uri="{FF2B5EF4-FFF2-40B4-BE49-F238E27FC236}">
                <a16:creationId xmlns:a16="http://schemas.microsoft.com/office/drawing/2014/main" id="{44860C27-13E3-20B6-B6A7-89CA3D627CBB}"/>
              </a:ext>
            </a:extLst>
          </p:cNvPr>
          <p:cNvSpPr/>
          <p:nvPr/>
        </p:nvSpPr>
        <p:spPr>
          <a:xfrm>
            <a:off x="11424469" y="1011863"/>
            <a:ext cx="576672" cy="990600"/>
          </a:xfrm>
          <a:prstGeom prst="rect">
            <a:avLst/>
          </a:prstGeom>
          <a:solidFill>
            <a:srgbClr val="29A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400" dirty="0">
                <a:latin typeface="Times New Roman" panose="02020603050405020304" pitchFamily="18" charset="0"/>
                <a:cs typeface="Times New Roman" panose="02020603050405020304" pitchFamily="18" charset="0"/>
              </a:rPr>
              <a:t>14</a:t>
            </a:r>
            <a:endParaRPr lang="hu-HU" dirty="0">
              <a:latin typeface="Times New Roman" panose="02020603050405020304" pitchFamily="18" charset="0"/>
              <a:cs typeface="Times New Roman" panose="02020603050405020304" pitchFamily="18" charset="0"/>
            </a:endParaRPr>
          </a:p>
        </p:txBody>
      </p:sp>
      <p:sp>
        <p:nvSpPr>
          <p:cNvPr id="4" name="Téglalap 3">
            <a:extLst>
              <a:ext uri="{FF2B5EF4-FFF2-40B4-BE49-F238E27FC236}">
                <a16:creationId xmlns:a16="http://schemas.microsoft.com/office/drawing/2014/main" id="{2D8AEA43-C7FD-B799-8A5E-C885B6AB309B}"/>
              </a:ext>
            </a:extLst>
          </p:cNvPr>
          <p:cNvSpPr/>
          <p:nvPr/>
        </p:nvSpPr>
        <p:spPr>
          <a:xfrm>
            <a:off x="-11937" y="332882"/>
            <a:ext cx="12203937" cy="833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hu-HU" sz="4000" b="1" dirty="0">
                <a:latin typeface="Times New Roman" panose="02020603050405020304" pitchFamily="18" charset="0"/>
                <a:cs typeface="Times New Roman" panose="02020603050405020304" pitchFamily="18" charset="0"/>
              </a:rPr>
              <a:t>Ideális kulcshossz</a:t>
            </a:r>
          </a:p>
        </p:txBody>
      </p:sp>
      <p:graphicFrame>
        <p:nvGraphicFramePr>
          <p:cNvPr id="2" name="Diagram 1">
            <a:extLst>
              <a:ext uri="{FF2B5EF4-FFF2-40B4-BE49-F238E27FC236}">
                <a16:creationId xmlns:a16="http://schemas.microsoft.com/office/drawing/2014/main" id="{0680A365-5BDE-8035-3388-93F1C6A265B3}"/>
              </a:ext>
            </a:extLst>
          </p:cNvPr>
          <p:cNvGraphicFramePr/>
          <p:nvPr/>
        </p:nvGraphicFramePr>
        <p:xfrm>
          <a:off x="3143336" y="4275526"/>
          <a:ext cx="5922972" cy="234650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Diagram 2">
            <a:extLst>
              <a:ext uri="{FF2B5EF4-FFF2-40B4-BE49-F238E27FC236}">
                <a16:creationId xmlns:a16="http://schemas.microsoft.com/office/drawing/2014/main" id="{59497431-AE42-3FEF-DF2F-A7A64FEF1416}"/>
              </a:ext>
            </a:extLst>
          </p:cNvPr>
          <p:cNvGraphicFramePr/>
          <p:nvPr/>
        </p:nvGraphicFramePr>
        <p:xfrm>
          <a:off x="3195739" y="1547594"/>
          <a:ext cx="5818165" cy="234650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315373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descr="A képen szöveg, kerítés, kapu, éjszaka látható&#10;&#10;Automatikusan generált leírás">
            <a:extLst>
              <a:ext uri="{FF2B5EF4-FFF2-40B4-BE49-F238E27FC236}">
                <a16:creationId xmlns:a16="http://schemas.microsoft.com/office/drawing/2014/main" id="{405CA739-9B28-04D6-3FB8-4A1053EC21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6125" y="1550603"/>
            <a:ext cx="7705287" cy="4610794"/>
          </a:xfrm>
          <a:prstGeom prst="rect">
            <a:avLst/>
          </a:prstGeom>
        </p:spPr>
      </p:pic>
      <p:sp>
        <p:nvSpPr>
          <p:cNvPr id="15" name="Szabadkézi sokszög: alakzat 14">
            <a:extLst>
              <a:ext uri="{FF2B5EF4-FFF2-40B4-BE49-F238E27FC236}">
                <a16:creationId xmlns:a16="http://schemas.microsoft.com/office/drawing/2014/main" id="{D80B99A1-783E-A6CF-2481-78388065A90B}"/>
              </a:ext>
            </a:extLst>
          </p:cNvPr>
          <p:cNvSpPr/>
          <p:nvPr/>
        </p:nvSpPr>
        <p:spPr>
          <a:xfrm>
            <a:off x="1513840" y="1550603"/>
            <a:ext cx="9174480" cy="4630554"/>
          </a:xfrm>
          <a:custGeom>
            <a:avLst/>
            <a:gdLst/>
            <a:ahLst/>
            <a:cxnLst/>
            <a:rect l="l" t="t" r="r" b="b"/>
            <a:pathLst>
              <a:path w="6945830" h="4630554">
                <a:moveTo>
                  <a:pt x="5889857" y="706733"/>
                </a:moveTo>
                <a:cubicBezTo>
                  <a:pt x="5871355" y="706733"/>
                  <a:pt x="5821900" y="714204"/>
                  <a:pt x="5741491" y="729148"/>
                </a:cubicBezTo>
                <a:cubicBezTo>
                  <a:pt x="5661082" y="744091"/>
                  <a:pt x="5613762" y="755120"/>
                  <a:pt x="5599530" y="762236"/>
                </a:cubicBezTo>
                <a:cubicBezTo>
                  <a:pt x="5576759" y="775045"/>
                  <a:pt x="5565374" y="801373"/>
                  <a:pt x="5565374" y="841222"/>
                </a:cubicBezTo>
                <a:cubicBezTo>
                  <a:pt x="5565374" y="893879"/>
                  <a:pt x="5567509" y="962903"/>
                  <a:pt x="5571778" y="1048293"/>
                </a:cubicBezTo>
                <a:cubicBezTo>
                  <a:pt x="5578894" y="1157877"/>
                  <a:pt x="5583164" y="1226901"/>
                  <a:pt x="5584587" y="1255364"/>
                </a:cubicBezTo>
                <a:cubicBezTo>
                  <a:pt x="5597395" y="1652428"/>
                  <a:pt x="5603800" y="1987584"/>
                  <a:pt x="5603800" y="2260833"/>
                </a:cubicBezTo>
                <a:lnTo>
                  <a:pt x="5601665" y="3710331"/>
                </a:lnTo>
                <a:cubicBezTo>
                  <a:pt x="5601665" y="3901035"/>
                  <a:pt x="5600953" y="3989983"/>
                  <a:pt x="5599530" y="3977175"/>
                </a:cubicBezTo>
                <a:cubicBezTo>
                  <a:pt x="5603800" y="4019870"/>
                  <a:pt x="5620878" y="4041217"/>
                  <a:pt x="5650764" y="4041217"/>
                </a:cubicBezTo>
                <a:cubicBezTo>
                  <a:pt x="5701998" y="4041217"/>
                  <a:pt x="5805889" y="4028409"/>
                  <a:pt x="5962438" y="4002792"/>
                </a:cubicBezTo>
                <a:cubicBezTo>
                  <a:pt x="5986632" y="3998522"/>
                  <a:pt x="6032173" y="3997099"/>
                  <a:pt x="6099062" y="3998522"/>
                </a:cubicBezTo>
                <a:cubicBezTo>
                  <a:pt x="6157412" y="3999945"/>
                  <a:pt x="6202242" y="3995676"/>
                  <a:pt x="6233551" y="3985714"/>
                </a:cubicBezTo>
                <a:cubicBezTo>
                  <a:pt x="6256323" y="3977175"/>
                  <a:pt x="6266997" y="3958674"/>
                  <a:pt x="6265573" y="3930210"/>
                </a:cubicBezTo>
                <a:lnTo>
                  <a:pt x="6265573" y="3910997"/>
                </a:lnTo>
                <a:cubicBezTo>
                  <a:pt x="6238533" y="3418581"/>
                  <a:pt x="6225013" y="2883469"/>
                  <a:pt x="6225013" y="2305663"/>
                </a:cubicBezTo>
                <a:lnTo>
                  <a:pt x="6222878" y="1340755"/>
                </a:lnTo>
                <a:cubicBezTo>
                  <a:pt x="6222878" y="1322253"/>
                  <a:pt x="6225724" y="1225478"/>
                  <a:pt x="6231417" y="1050428"/>
                </a:cubicBezTo>
                <a:cubicBezTo>
                  <a:pt x="6235687" y="918073"/>
                  <a:pt x="6234975" y="824856"/>
                  <a:pt x="6229282" y="770775"/>
                </a:cubicBezTo>
                <a:cubicBezTo>
                  <a:pt x="6226437" y="730926"/>
                  <a:pt x="6203665" y="711002"/>
                  <a:pt x="6160970" y="711002"/>
                </a:cubicBezTo>
                <a:cubicBezTo>
                  <a:pt x="6129660" y="711002"/>
                  <a:pt x="6084119" y="710291"/>
                  <a:pt x="6024345" y="708867"/>
                </a:cubicBezTo>
                <a:cubicBezTo>
                  <a:pt x="5964573" y="707444"/>
                  <a:pt x="5919743" y="706733"/>
                  <a:pt x="5889857" y="706733"/>
                </a:cubicBezTo>
                <a:close/>
                <a:moveTo>
                  <a:pt x="965432" y="706733"/>
                </a:moveTo>
                <a:cubicBezTo>
                  <a:pt x="946930" y="706733"/>
                  <a:pt x="897475" y="714204"/>
                  <a:pt x="817066" y="729148"/>
                </a:cubicBezTo>
                <a:cubicBezTo>
                  <a:pt x="736657" y="744091"/>
                  <a:pt x="689337" y="755120"/>
                  <a:pt x="675105" y="762236"/>
                </a:cubicBezTo>
                <a:cubicBezTo>
                  <a:pt x="652335" y="775045"/>
                  <a:pt x="640949" y="801373"/>
                  <a:pt x="640949" y="841222"/>
                </a:cubicBezTo>
                <a:cubicBezTo>
                  <a:pt x="640949" y="893879"/>
                  <a:pt x="643084" y="962903"/>
                  <a:pt x="647354" y="1048293"/>
                </a:cubicBezTo>
                <a:cubicBezTo>
                  <a:pt x="654469" y="1157877"/>
                  <a:pt x="658739" y="1226901"/>
                  <a:pt x="660162" y="1255364"/>
                </a:cubicBezTo>
                <a:cubicBezTo>
                  <a:pt x="672971" y="1652428"/>
                  <a:pt x="679375" y="1987584"/>
                  <a:pt x="679375" y="2260833"/>
                </a:cubicBezTo>
                <a:lnTo>
                  <a:pt x="677240" y="3710331"/>
                </a:lnTo>
                <a:cubicBezTo>
                  <a:pt x="677240" y="3901035"/>
                  <a:pt x="676528" y="3989983"/>
                  <a:pt x="675105" y="3977175"/>
                </a:cubicBezTo>
                <a:cubicBezTo>
                  <a:pt x="679375" y="4019870"/>
                  <a:pt x="696453" y="4041217"/>
                  <a:pt x="726339" y="4041217"/>
                </a:cubicBezTo>
                <a:cubicBezTo>
                  <a:pt x="777573" y="4041217"/>
                  <a:pt x="881465" y="4028409"/>
                  <a:pt x="1038013" y="4002792"/>
                </a:cubicBezTo>
                <a:cubicBezTo>
                  <a:pt x="1062207" y="3998522"/>
                  <a:pt x="1107749" y="3997099"/>
                  <a:pt x="1174638" y="3998522"/>
                </a:cubicBezTo>
                <a:cubicBezTo>
                  <a:pt x="1232987" y="3999945"/>
                  <a:pt x="1277817" y="3995676"/>
                  <a:pt x="1309127" y="3985714"/>
                </a:cubicBezTo>
                <a:cubicBezTo>
                  <a:pt x="1331898" y="3977175"/>
                  <a:pt x="1342572" y="3958674"/>
                  <a:pt x="1341148" y="3930210"/>
                </a:cubicBezTo>
                <a:lnTo>
                  <a:pt x="1341148" y="3910997"/>
                </a:lnTo>
                <a:cubicBezTo>
                  <a:pt x="1314108" y="3418581"/>
                  <a:pt x="1300588" y="2883469"/>
                  <a:pt x="1300588" y="2305663"/>
                </a:cubicBezTo>
                <a:lnTo>
                  <a:pt x="1298453" y="1340755"/>
                </a:lnTo>
                <a:cubicBezTo>
                  <a:pt x="1298453" y="1322253"/>
                  <a:pt x="1301299" y="1225478"/>
                  <a:pt x="1306992" y="1050428"/>
                </a:cubicBezTo>
                <a:cubicBezTo>
                  <a:pt x="1311262" y="918073"/>
                  <a:pt x="1310550" y="824856"/>
                  <a:pt x="1304857" y="770775"/>
                </a:cubicBezTo>
                <a:cubicBezTo>
                  <a:pt x="1302011" y="730926"/>
                  <a:pt x="1279240" y="711002"/>
                  <a:pt x="1236545" y="711002"/>
                </a:cubicBezTo>
                <a:cubicBezTo>
                  <a:pt x="1205236" y="711002"/>
                  <a:pt x="1159694" y="710291"/>
                  <a:pt x="1099921" y="708867"/>
                </a:cubicBezTo>
                <a:cubicBezTo>
                  <a:pt x="1040148" y="707444"/>
                  <a:pt x="995318" y="706733"/>
                  <a:pt x="965432" y="706733"/>
                </a:cubicBezTo>
                <a:close/>
                <a:moveTo>
                  <a:pt x="0" y="0"/>
                </a:moveTo>
                <a:lnTo>
                  <a:pt x="6945830" y="0"/>
                </a:lnTo>
                <a:lnTo>
                  <a:pt x="6945830" y="4630554"/>
                </a:lnTo>
                <a:lnTo>
                  <a:pt x="0" y="4630554"/>
                </a:lnTo>
                <a:close/>
              </a:path>
            </a:pathLst>
          </a:custGeom>
          <a:solidFill>
            <a:schemeClr val="bg1">
              <a:lumMod val="85000"/>
              <a:lumOff val="15000"/>
            </a:schemeClr>
          </a:solidFill>
          <a:ln w="762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hu-HU"/>
          </a:p>
        </p:txBody>
      </p:sp>
      <p:sp>
        <p:nvSpPr>
          <p:cNvPr id="2" name="Téglalap 1">
            <a:extLst>
              <a:ext uri="{FF2B5EF4-FFF2-40B4-BE49-F238E27FC236}">
                <a16:creationId xmlns:a16="http://schemas.microsoft.com/office/drawing/2014/main" id="{A177D266-79BE-CA53-941F-C61C7D3E5FDC}"/>
              </a:ext>
            </a:extLst>
          </p:cNvPr>
          <p:cNvSpPr/>
          <p:nvPr/>
        </p:nvSpPr>
        <p:spPr>
          <a:xfrm>
            <a:off x="11424469" y="1011863"/>
            <a:ext cx="576672" cy="990600"/>
          </a:xfrm>
          <a:prstGeom prst="rect">
            <a:avLst/>
          </a:prstGeom>
          <a:solidFill>
            <a:srgbClr val="29A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400" dirty="0">
                <a:latin typeface="Times New Roman" panose="02020603050405020304" pitchFamily="18" charset="0"/>
                <a:cs typeface="Times New Roman" panose="02020603050405020304" pitchFamily="18" charset="0"/>
              </a:rPr>
              <a:t>15</a:t>
            </a:r>
            <a:endParaRPr lang="hu-HU" dirty="0">
              <a:latin typeface="Times New Roman" panose="02020603050405020304" pitchFamily="18" charset="0"/>
              <a:cs typeface="Times New Roman" panose="02020603050405020304" pitchFamily="18" charset="0"/>
            </a:endParaRPr>
          </a:p>
        </p:txBody>
      </p:sp>
      <p:sp>
        <p:nvSpPr>
          <p:cNvPr id="4" name="Téglalap 3">
            <a:extLst>
              <a:ext uri="{FF2B5EF4-FFF2-40B4-BE49-F238E27FC236}">
                <a16:creationId xmlns:a16="http://schemas.microsoft.com/office/drawing/2014/main" id="{2D8AEA43-C7FD-B799-8A5E-C885B6AB309B}"/>
              </a:ext>
            </a:extLst>
          </p:cNvPr>
          <p:cNvSpPr/>
          <p:nvPr/>
        </p:nvSpPr>
        <p:spPr>
          <a:xfrm>
            <a:off x="-11937" y="332882"/>
            <a:ext cx="12203937" cy="833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hu-HU" sz="4000" b="1" dirty="0">
                <a:latin typeface="Times New Roman" panose="02020603050405020304" pitchFamily="18" charset="0"/>
                <a:cs typeface="Times New Roman" panose="02020603050405020304" pitchFamily="18" charset="0"/>
              </a:rPr>
              <a:t>Ideális kulcshossz</a:t>
            </a:r>
          </a:p>
        </p:txBody>
      </p:sp>
      <p:pic>
        <p:nvPicPr>
          <p:cNvPr id="7" name="Kép 6">
            <a:extLst>
              <a:ext uri="{FF2B5EF4-FFF2-40B4-BE49-F238E27FC236}">
                <a16:creationId xmlns:a16="http://schemas.microsoft.com/office/drawing/2014/main" id="{64F3D286-A1B2-5AC7-1A26-4128E7CCB78D}"/>
              </a:ext>
            </a:extLst>
          </p:cNvPr>
          <p:cNvPicPr>
            <a:picLocks noChangeAspect="1"/>
          </p:cNvPicPr>
          <p:nvPr/>
        </p:nvPicPr>
        <p:blipFill>
          <a:blip r:embed="rId4"/>
          <a:stretch>
            <a:fillRect/>
          </a:stretch>
        </p:blipFill>
        <p:spPr>
          <a:xfrm>
            <a:off x="3681075" y="1715698"/>
            <a:ext cx="4791744" cy="4115374"/>
          </a:xfrm>
          <a:prstGeom prst="rect">
            <a:avLst/>
          </a:prstGeom>
        </p:spPr>
      </p:pic>
      <p:pic>
        <p:nvPicPr>
          <p:cNvPr id="9" name="Kép 8">
            <a:extLst>
              <a:ext uri="{FF2B5EF4-FFF2-40B4-BE49-F238E27FC236}">
                <a16:creationId xmlns:a16="http://schemas.microsoft.com/office/drawing/2014/main" id="{3440A0FB-8424-270E-969E-01A16875CCA1}"/>
              </a:ext>
            </a:extLst>
          </p:cNvPr>
          <p:cNvPicPr>
            <a:picLocks noChangeAspect="1"/>
          </p:cNvPicPr>
          <p:nvPr/>
        </p:nvPicPr>
        <p:blipFill rotWithShape="1">
          <a:blip r:embed="rId5"/>
          <a:srcRect l="23021" t="81920" r="25470" b="9548"/>
          <a:stretch/>
        </p:blipFill>
        <p:spPr>
          <a:xfrm>
            <a:off x="4759961" y="5130800"/>
            <a:ext cx="2448560" cy="351099"/>
          </a:xfrm>
          <a:prstGeom prst="rect">
            <a:avLst/>
          </a:prstGeom>
        </p:spPr>
      </p:pic>
    </p:spTree>
    <p:extLst>
      <p:ext uri="{BB962C8B-B14F-4D97-AF65-F5344CB8AC3E}">
        <p14:creationId xmlns:p14="http://schemas.microsoft.com/office/powerpoint/2010/main" val="984554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églalap 19">
            <a:extLst>
              <a:ext uri="{FF2B5EF4-FFF2-40B4-BE49-F238E27FC236}">
                <a16:creationId xmlns:a16="http://schemas.microsoft.com/office/drawing/2014/main" id="{9F40800E-E8F0-F6ED-B804-8F43422E339A}"/>
              </a:ext>
            </a:extLst>
          </p:cNvPr>
          <p:cNvSpPr/>
          <p:nvPr/>
        </p:nvSpPr>
        <p:spPr>
          <a:xfrm>
            <a:off x="11424469" y="1011863"/>
            <a:ext cx="576672" cy="990600"/>
          </a:xfrm>
          <a:prstGeom prst="rect">
            <a:avLst/>
          </a:prstGeom>
          <a:solidFill>
            <a:srgbClr val="29A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400" dirty="0">
                <a:latin typeface="Times New Roman" panose="02020603050405020304" pitchFamily="18" charset="0"/>
                <a:cs typeface="Times New Roman" panose="02020603050405020304" pitchFamily="18" charset="0"/>
              </a:rPr>
              <a:t>16</a:t>
            </a:r>
            <a:endParaRPr lang="hu-HU" dirty="0">
              <a:latin typeface="Times New Roman" panose="02020603050405020304" pitchFamily="18" charset="0"/>
              <a:cs typeface="Times New Roman" panose="02020603050405020304" pitchFamily="18" charset="0"/>
            </a:endParaRPr>
          </a:p>
        </p:txBody>
      </p:sp>
      <p:sp>
        <p:nvSpPr>
          <p:cNvPr id="4" name="Téglalap 3">
            <a:extLst>
              <a:ext uri="{FF2B5EF4-FFF2-40B4-BE49-F238E27FC236}">
                <a16:creationId xmlns:a16="http://schemas.microsoft.com/office/drawing/2014/main" id="{2D8AEA43-C7FD-B799-8A5E-C885B6AB309B}"/>
              </a:ext>
            </a:extLst>
          </p:cNvPr>
          <p:cNvSpPr/>
          <p:nvPr/>
        </p:nvSpPr>
        <p:spPr>
          <a:xfrm>
            <a:off x="-11937" y="332882"/>
            <a:ext cx="12203937" cy="833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hu-HU" sz="4000" b="1" dirty="0">
                <a:latin typeface="Times New Roman" panose="02020603050405020304" pitchFamily="18" charset="0"/>
                <a:cs typeface="Times New Roman" panose="02020603050405020304" pitchFamily="18" charset="0"/>
              </a:rPr>
              <a:t>Továbblépés</a:t>
            </a:r>
          </a:p>
        </p:txBody>
      </p:sp>
      <p:grpSp>
        <p:nvGrpSpPr>
          <p:cNvPr id="8" name="Csoportba foglalás 7">
            <a:extLst>
              <a:ext uri="{FF2B5EF4-FFF2-40B4-BE49-F238E27FC236}">
                <a16:creationId xmlns:a16="http://schemas.microsoft.com/office/drawing/2014/main" id="{AD09D19C-688B-DC86-BE06-A51C7C2857A4}"/>
              </a:ext>
            </a:extLst>
          </p:cNvPr>
          <p:cNvGrpSpPr/>
          <p:nvPr/>
        </p:nvGrpSpPr>
        <p:grpSpPr>
          <a:xfrm>
            <a:off x="357809" y="1540566"/>
            <a:ext cx="4432851" cy="1699594"/>
            <a:chOff x="894522" y="2027583"/>
            <a:chExt cx="4432851" cy="1699594"/>
          </a:xfrm>
        </p:grpSpPr>
        <p:sp>
          <p:nvSpPr>
            <p:cNvPr id="5" name="Téglalap: lekerekített 4">
              <a:extLst>
                <a:ext uri="{FF2B5EF4-FFF2-40B4-BE49-F238E27FC236}">
                  <a16:creationId xmlns:a16="http://schemas.microsoft.com/office/drawing/2014/main" id="{A1761175-9001-F4D3-9EA2-637BCBE4AE73}"/>
                </a:ext>
              </a:extLst>
            </p:cNvPr>
            <p:cNvSpPr/>
            <p:nvPr/>
          </p:nvSpPr>
          <p:spPr>
            <a:xfrm>
              <a:off x="894522" y="2027583"/>
              <a:ext cx="2951921" cy="60628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400" dirty="0">
                  <a:latin typeface="Times New Roman" panose="02020603050405020304" pitchFamily="18" charset="0"/>
                  <a:cs typeface="Times New Roman" panose="02020603050405020304" pitchFamily="18" charset="0"/>
                </a:rPr>
                <a:t>WEBSITE</a:t>
              </a:r>
              <a:endParaRPr lang="hu-HU" dirty="0">
                <a:latin typeface="Times New Roman" panose="02020603050405020304" pitchFamily="18" charset="0"/>
                <a:cs typeface="Times New Roman" panose="02020603050405020304" pitchFamily="18" charset="0"/>
              </a:endParaRPr>
            </a:p>
          </p:txBody>
        </p:sp>
        <p:sp>
          <p:nvSpPr>
            <p:cNvPr id="6" name="Nyíl: felfelé kanyarodó 5">
              <a:extLst>
                <a:ext uri="{FF2B5EF4-FFF2-40B4-BE49-F238E27FC236}">
                  <a16:creationId xmlns:a16="http://schemas.microsoft.com/office/drawing/2014/main" id="{A6B7FC19-DCD9-4557-B5E2-FEBED59DEF3E}"/>
                </a:ext>
              </a:extLst>
            </p:cNvPr>
            <p:cNvSpPr/>
            <p:nvPr/>
          </p:nvSpPr>
          <p:spPr>
            <a:xfrm rot="5400000">
              <a:off x="3602934" y="2002737"/>
              <a:ext cx="1093306" cy="2355573"/>
            </a:xfrm>
            <a:prstGeom prst="ben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grpSp>
      <p:pic>
        <p:nvPicPr>
          <p:cNvPr id="15" name="Kép 14" descr="A képen asztal látható&#10;&#10;Automatikusan generált leírás">
            <a:extLst>
              <a:ext uri="{FF2B5EF4-FFF2-40B4-BE49-F238E27FC236}">
                <a16:creationId xmlns:a16="http://schemas.microsoft.com/office/drawing/2014/main" id="{86AD7C6C-E057-81C4-1FBE-0257E26645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0661" y="1854742"/>
            <a:ext cx="6324875" cy="4151570"/>
          </a:xfrm>
          <a:prstGeom prst="rect">
            <a:avLst/>
          </a:prstGeom>
          <a:ln w="38100">
            <a:solidFill>
              <a:srgbClr val="29AF8C"/>
            </a:solidFill>
          </a:ln>
        </p:spPr>
      </p:pic>
      <p:sp>
        <p:nvSpPr>
          <p:cNvPr id="16" name="Nyíl: felfelé kanyarodó 15">
            <a:extLst>
              <a:ext uri="{FF2B5EF4-FFF2-40B4-BE49-F238E27FC236}">
                <a16:creationId xmlns:a16="http://schemas.microsoft.com/office/drawing/2014/main" id="{739A3614-CDD6-9424-3A81-8F6A11EBC2EA}"/>
              </a:ext>
            </a:extLst>
          </p:cNvPr>
          <p:cNvSpPr/>
          <p:nvPr/>
        </p:nvSpPr>
        <p:spPr>
          <a:xfrm rot="10800000">
            <a:off x="3697355" y="5059014"/>
            <a:ext cx="1093306" cy="2355573"/>
          </a:xfrm>
          <a:prstGeom prst="ben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25" name="Ábra 24" descr="Internet körvonalas">
            <a:extLst>
              <a:ext uri="{FF2B5EF4-FFF2-40B4-BE49-F238E27FC236}">
                <a16:creationId xmlns:a16="http://schemas.microsoft.com/office/drawing/2014/main" id="{EB12460C-14F5-ADF3-B679-9EDA0D3F49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4955" y="3002846"/>
            <a:ext cx="3003466" cy="3003466"/>
          </a:xfrm>
          <a:prstGeom prst="rect">
            <a:avLst/>
          </a:prstGeom>
        </p:spPr>
      </p:pic>
    </p:spTree>
    <p:extLst>
      <p:ext uri="{BB962C8B-B14F-4D97-AF65-F5344CB8AC3E}">
        <p14:creationId xmlns:p14="http://schemas.microsoft.com/office/powerpoint/2010/main" val="70921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églalap: lekerekített 5">
            <a:extLst>
              <a:ext uri="{FF2B5EF4-FFF2-40B4-BE49-F238E27FC236}">
                <a16:creationId xmlns:a16="http://schemas.microsoft.com/office/drawing/2014/main" id="{41EFBCAD-7242-58FD-D973-9F3DBCF87E7E}"/>
              </a:ext>
            </a:extLst>
          </p:cNvPr>
          <p:cNvSpPr/>
          <p:nvPr/>
        </p:nvSpPr>
        <p:spPr>
          <a:xfrm>
            <a:off x="3784344" y="6038690"/>
            <a:ext cx="4523246" cy="676436"/>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3200" b="1" dirty="0">
                <a:solidFill>
                  <a:schemeClr val="bg1"/>
                </a:solidFill>
                <a:latin typeface="Times New Roman" panose="02020603050405020304" pitchFamily="18" charset="0"/>
                <a:cs typeface="Times New Roman" panose="02020603050405020304" pitchFamily="18" charset="0"/>
              </a:rPr>
              <a:t>1994 Peter </a:t>
            </a:r>
            <a:r>
              <a:rPr lang="hu-HU" sz="3200" b="1" dirty="0" err="1">
                <a:solidFill>
                  <a:schemeClr val="bg1"/>
                </a:solidFill>
                <a:latin typeface="Times New Roman" panose="02020603050405020304" pitchFamily="18" charset="0"/>
                <a:cs typeface="Times New Roman" panose="02020603050405020304" pitchFamily="18" charset="0"/>
              </a:rPr>
              <a:t>Shor</a:t>
            </a:r>
            <a:endParaRPr lang="hu-HU" sz="4400" b="1" dirty="0">
              <a:solidFill>
                <a:schemeClr val="bg1"/>
              </a:solidFill>
              <a:latin typeface="Times New Roman" panose="02020603050405020304" pitchFamily="18" charset="0"/>
              <a:cs typeface="Times New Roman" panose="02020603050405020304" pitchFamily="18" charset="0"/>
            </a:endParaRPr>
          </a:p>
        </p:txBody>
      </p:sp>
      <p:grpSp>
        <p:nvGrpSpPr>
          <p:cNvPr id="19" name="Csoportba foglalás 18">
            <a:extLst>
              <a:ext uri="{FF2B5EF4-FFF2-40B4-BE49-F238E27FC236}">
                <a16:creationId xmlns:a16="http://schemas.microsoft.com/office/drawing/2014/main" id="{6D1E49CE-96B8-18D3-C89A-D1CCAA113646}"/>
              </a:ext>
            </a:extLst>
          </p:cNvPr>
          <p:cNvGrpSpPr/>
          <p:nvPr/>
        </p:nvGrpSpPr>
        <p:grpSpPr>
          <a:xfrm>
            <a:off x="954073" y="1577559"/>
            <a:ext cx="10535265" cy="4682060"/>
            <a:chOff x="938980" y="1089012"/>
            <a:chExt cx="10535265" cy="4682060"/>
          </a:xfrm>
        </p:grpSpPr>
        <p:pic>
          <p:nvPicPr>
            <p:cNvPr id="20" name="Ábra 19" descr="Laptop körvonalas">
              <a:extLst>
                <a:ext uri="{FF2B5EF4-FFF2-40B4-BE49-F238E27FC236}">
                  <a16:creationId xmlns:a16="http://schemas.microsoft.com/office/drawing/2014/main" id="{95F4C226-CAEE-042D-44E9-C2FF0129F4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18831" y="1089012"/>
              <a:ext cx="4354337" cy="4354337"/>
            </a:xfrm>
            <a:prstGeom prst="rect">
              <a:avLst/>
            </a:prstGeom>
          </p:spPr>
        </p:pic>
        <p:pic>
          <p:nvPicPr>
            <p:cNvPr id="21" name="Ábra 20" descr="Izmos kar körvonalas">
              <a:extLst>
                <a:ext uri="{FF2B5EF4-FFF2-40B4-BE49-F238E27FC236}">
                  <a16:creationId xmlns:a16="http://schemas.microsoft.com/office/drawing/2014/main" id="{761E4D35-D020-25BC-2269-F958D39E790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894974">
              <a:off x="7556090" y="1852916"/>
              <a:ext cx="3918155" cy="3918155"/>
            </a:xfrm>
            <a:prstGeom prst="rect">
              <a:avLst/>
            </a:prstGeom>
          </p:spPr>
        </p:pic>
        <p:pic>
          <p:nvPicPr>
            <p:cNvPr id="22" name="Ábra 21" descr="Izmos kar körvonalas">
              <a:extLst>
                <a:ext uri="{FF2B5EF4-FFF2-40B4-BE49-F238E27FC236}">
                  <a16:creationId xmlns:a16="http://schemas.microsoft.com/office/drawing/2014/main" id="{C5551110-9F37-B222-70D2-C9D166791BD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0705026" flipH="1">
              <a:off x="938980" y="1852917"/>
              <a:ext cx="3918155" cy="3918155"/>
            </a:xfrm>
            <a:prstGeom prst="rect">
              <a:avLst/>
            </a:prstGeom>
          </p:spPr>
        </p:pic>
      </p:grpSp>
      <p:sp>
        <p:nvSpPr>
          <p:cNvPr id="2" name="Téglalap 1">
            <a:extLst>
              <a:ext uri="{FF2B5EF4-FFF2-40B4-BE49-F238E27FC236}">
                <a16:creationId xmlns:a16="http://schemas.microsoft.com/office/drawing/2014/main" id="{5191D4AE-F8EB-E88E-43DD-601D395BDD18}"/>
              </a:ext>
            </a:extLst>
          </p:cNvPr>
          <p:cNvSpPr/>
          <p:nvPr/>
        </p:nvSpPr>
        <p:spPr>
          <a:xfrm>
            <a:off x="11424469" y="1011863"/>
            <a:ext cx="576672" cy="990600"/>
          </a:xfrm>
          <a:prstGeom prst="rect">
            <a:avLst/>
          </a:prstGeom>
          <a:solidFill>
            <a:srgbClr val="29A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400" dirty="0">
                <a:latin typeface="Times New Roman" panose="02020603050405020304" pitchFamily="18" charset="0"/>
                <a:cs typeface="Times New Roman" panose="02020603050405020304" pitchFamily="18" charset="0"/>
              </a:rPr>
              <a:t>1</a:t>
            </a:r>
            <a:endParaRPr lang="hu-HU" dirty="0">
              <a:latin typeface="Times New Roman" panose="02020603050405020304" pitchFamily="18" charset="0"/>
              <a:cs typeface="Times New Roman" panose="02020603050405020304" pitchFamily="18" charset="0"/>
            </a:endParaRPr>
          </a:p>
        </p:txBody>
      </p:sp>
      <p:sp>
        <p:nvSpPr>
          <p:cNvPr id="4" name="Téglalap 3">
            <a:extLst>
              <a:ext uri="{FF2B5EF4-FFF2-40B4-BE49-F238E27FC236}">
                <a16:creationId xmlns:a16="http://schemas.microsoft.com/office/drawing/2014/main" id="{7748E08E-E538-39B6-168A-E4B53F2A72E3}"/>
              </a:ext>
            </a:extLst>
          </p:cNvPr>
          <p:cNvSpPr/>
          <p:nvPr/>
        </p:nvSpPr>
        <p:spPr>
          <a:xfrm>
            <a:off x="-11939" y="321739"/>
            <a:ext cx="12203937" cy="833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hu-HU" sz="4000" b="1" dirty="0">
                <a:latin typeface="Times New Roman" panose="02020603050405020304" pitchFamily="18" charset="0"/>
                <a:cs typeface="Times New Roman" panose="02020603050405020304" pitchFamily="18" charset="0"/>
              </a:rPr>
              <a:t>A titkosítások</a:t>
            </a:r>
          </a:p>
        </p:txBody>
      </p:sp>
      <p:pic>
        <p:nvPicPr>
          <p:cNvPr id="8" name="Ábra 7" descr="Laptop körvonalas">
            <a:extLst>
              <a:ext uri="{FF2B5EF4-FFF2-40B4-BE49-F238E27FC236}">
                <a16:creationId xmlns:a16="http://schemas.microsoft.com/office/drawing/2014/main" id="{3EDACAD7-D33C-FCA0-3DEE-194420212B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08050" y="2591973"/>
            <a:ext cx="2925119" cy="2925119"/>
          </a:xfrm>
          <a:prstGeom prst="rect">
            <a:avLst/>
          </a:prstGeom>
        </p:spPr>
      </p:pic>
      <p:pic>
        <p:nvPicPr>
          <p:cNvPr id="10" name="Ábra 9" descr="Buldózer egyszínű kitöltéssel">
            <a:extLst>
              <a:ext uri="{FF2B5EF4-FFF2-40B4-BE49-F238E27FC236}">
                <a16:creationId xmlns:a16="http://schemas.microsoft.com/office/drawing/2014/main" id="{DE6CF77E-4BEE-90F6-4A72-4D6875885F9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19186" y="826852"/>
            <a:ext cx="6219186" cy="6219186"/>
          </a:xfrm>
          <a:prstGeom prst="rect">
            <a:avLst/>
          </a:prstGeom>
        </p:spPr>
      </p:pic>
      <p:grpSp>
        <p:nvGrpSpPr>
          <p:cNvPr id="24" name="Csoportba foglalás 23">
            <a:extLst>
              <a:ext uri="{FF2B5EF4-FFF2-40B4-BE49-F238E27FC236}">
                <a16:creationId xmlns:a16="http://schemas.microsoft.com/office/drawing/2014/main" id="{F57CC721-132F-69CF-DD58-4461883E3B74}"/>
              </a:ext>
            </a:extLst>
          </p:cNvPr>
          <p:cNvGrpSpPr/>
          <p:nvPr/>
        </p:nvGrpSpPr>
        <p:grpSpPr>
          <a:xfrm>
            <a:off x="584153" y="2684995"/>
            <a:ext cx="3734063" cy="2832097"/>
            <a:chOff x="584153" y="2684995"/>
            <a:chExt cx="3734063" cy="2832097"/>
          </a:xfrm>
        </p:grpSpPr>
        <p:pic>
          <p:nvPicPr>
            <p:cNvPr id="16" name="Ábra 15" descr="Kard körvonalas">
              <a:extLst>
                <a:ext uri="{FF2B5EF4-FFF2-40B4-BE49-F238E27FC236}">
                  <a16:creationId xmlns:a16="http://schemas.microsoft.com/office/drawing/2014/main" id="{51A90076-B63C-DD00-3F8C-6C8A7215B9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95997" y="3225336"/>
              <a:ext cx="1422219" cy="1422219"/>
            </a:xfrm>
            <a:prstGeom prst="rect">
              <a:avLst/>
            </a:prstGeom>
          </p:spPr>
        </p:pic>
        <p:pic>
          <p:nvPicPr>
            <p:cNvPr id="18" name="Ábra 17" descr="Világ egyszínű kitöltéssel">
              <a:extLst>
                <a:ext uri="{FF2B5EF4-FFF2-40B4-BE49-F238E27FC236}">
                  <a16:creationId xmlns:a16="http://schemas.microsoft.com/office/drawing/2014/main" id="{9B5E295B-58C0-5691-D3EC-6020FC3B4BF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84153" y="2684995"/>
              <a:ext cx="2832097" cy="2832097"/>
            </a:xfrm>
            <a:prstGeom prst="rect">
              <a:avLst/>
            </a:prstGeom>
          </p:spPr>
        </p:pic>
      </p:grpSp>
      <p:grpSp>
        <p:nvGrpSpPr>
          <p:cNvPr id="5" name="Csoportba foglalás 4">
            <a:extLst>
              <a:ext uri="{FF2B5EF4-FFF2-40B4-BE49-F238E27FC236}">
                <a16:creationId xmlns:a16="http://schemas.microsoft.com/office/drawing/2014/main" id="{41BC0A00-30D1-E6A1-5EB3-333132D38606}"/>
              </a:ext>
            </a:extLst>
          </p:cNvPr>
          <p:cNvGrpSpPr/>
          <p:nvPr/>
        </p:nvGrpSpPr>
        <p:grpSpPr>
          <a:xfrm>
            <a:off x="3797964" y="1664245"/>
            <a:ext cx="4476677" cy="4510540"/>
            <a:chOff x="3797964" y="1664245"/>
            <a:chExt cx="4476677" cy="4510540"/>
          </a:xfrm>
        </p:grpSpPr>
        <p:pic>
          <p:nvPicPr>
            <p:cNvPr id="12" name="Ábra 11" descr="Tömör téglafal körvonalas">
              <a:extLst>
                <a:ext uri="{FF2B5EF4-FFF2-40B4-BE49-F238E27FC236}">
                  <a16:creationId xmlns:a16="http://schemas.microsoft.com/office/drawing/2014/main" id="{0A9CE6FD-4E72-8598-E19C-31DA0D81224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797964" y="1698108"/>
              <a:ext cx="4476677" cy="4476677"/>
            </a:xfrm>
            <a:prstGeom prst="rect">
              <a:avLst/>
            </a:prstGeom>
          </p:spPr>
        </p:pic>
        <p:sp>
          <p:nvSpPr>
            <p:cNvPr id="3" name="Téglalap: lekerekített 2">
              <a:extLst>
                <a:ext uri="{FF2B5EF4-FFF2-40B4-BE49-F238E27FC236}">
                  <a16:creationId xmlns:a16="http://schemas.microsoft.com/office/drawing/2014/main" id="{381F0A0C-93F3-34C0-4DF4-5394BE856AA0}"/>
                </a:ext>
              </a:extLst>
            </p:cNvPr>
            <p:cNvSpPr/>
            <p:nvPr/>
          </p:nvSpPr>
          <p:spPr>
            <a:xfrm>
              <a:off x="4872546" y="1664245"/>
              <a:ext cx="2327512" cy="676436"/>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3200" b="1" dirty="0">
                  <a:solidFill>
                    <a:schemeClr val="bg1"/>
                  </a:solidFill>
                  <a:latin typeface="Times New Roman" panose="02020603050405020304" pitchFamily="18" charset="0"/>
                  <a:cs typeface="Times New Roman" panose="02020603050405020304" pitchFamily="18" charset="0"/>
                </a:rPr>
                <a:t>RSA</a:t>
              </a:r>
            </a:p>
          </p:txBody>
        </p:sp>
      </p:grpSp>
    </p:spTree>
    <p:extLst>
      <p:ext uri="{BB962C8B-B14F-4D97-AF65-F5344CB8AC3E}">
        <p14:creationId xmlns:p14="http://schemas.microsoft.com/office/powerpoint/2010/main" val="150466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1500"/>
                                        <p:tgtEl>
                                          <p:spTgt spid="10"/>
                                        </p:tgtEl>
                                        <p:attrNameLst>
                                          <p:attrName>ppt_x</p:attrName>
                                        </p:attrNameLst>
                                      </p:cBhvr>
                                      <p:tavLst>
                                        <p:tav tm="0">
                                          <p:val>
                                            <p:strVal val="ppt_x"/>
                                          </p:val>
                                        </p:tav>
                                        <p:tav tm="100000">
                                          <p:val>
                                            <p:strVal val="1+ppt_w/2"/>
                                          </p:val>
                                        </p:tav>
                                      </p:tavLst>
                                    </p:anim>
                                    <p:anim calcmode="lin" valueType="num">
                                      <p:cBhvr additive="base">
                                        <p:cTn id="7" dur="1500"/>
                                        <p:tgtEl>
                                          <p:spTgt spid="10"/>
                                        </p:tgtEl>
                                        <p:attrNameLst>
                                          <p:attrName>ppt_y</p:attrName>
                                        </p:attrNameLst>
                                      </p:cBhvr>
                                      <p:tavLst>
                                        <p:tav tm="0">
                                          <p:val>
                                            <p:strVal val="ppt_y"/>
                                          </p:val>
                                        </p:tav>
                                        <p:tav tm="100000">
                                          <p:val>
                                            <p:strVal val="ppt_y"/>
                                          </p:val>
                                        </p:tav>
                                      </p:tavLst>
                                    </p:anim>
                                    <p:set>
                                      <p:cBhvr>
                                        <p:cTn id="8" dur="1" fill="hold">
                                          <p:stCondLst>
                                            <p:cond delay="1499"/>
                                          </p:stCondLst>
                                        </p:cTn>
                                        <p:tgtEl>
                                          <p:spTgt spid="10"/>
                                        </p:tgtEl>
                                        <p:attrNameLst>
                                          <p:attrName>style.visibility</p:attrName>
                                        </p:attrNameLst>
                                      </p:cBhvr>
                                      <p:to>
                                        <p:strVal val="hidden"/>
                                      </p:to>
                                    </p:set>
                                  </p:childTnLst>
                                </p:cTn>
                              </p:par>
                              <p:par>
                                <p:cTn id="9" presetID="2" presetClass="exit" presetSubtype="2" accel="25000" fill="hold" nodeType="withEffect">
                                  <p:stCondLst>
                                    <p:cond delay="0"/>
                                  </p:stCondLst>
                                  <p:childTnLst>
                                    <p:anim calcmode="lin" valueType="num">
                                      <p:cBhvr additive="base">
                                        <p:cTn id="10" dur="1000"/>
                                        <p:tgtEl>
                                          <p:spTgt spid="24"/>
                                        </p:tgtEl>
                                        <p:attrNameLst>
                                          <p:attrName>ppt_x</p:attrName>
                                        </p:attrNameLst>
                                      </p:cBhvr>
                                      <p:tavLst>
                                        <p:tav tm="0">
                                          <p:val>
                                            <p:strVal val="ppt_x"/>
                                          </p:val>
                                        </p:tav>
                                        <p:tav tm="100000">
                                          <p:val>
                                            <p:strVal val="1+ppt_w/2"/>
                                          </p:val>
                                        </p:tav>
                                      </p:tavLst>
                                    </p:anim>
                                    <p:anim calcmode="lin" valueType="num">
                                      <p:cBhvr additive="base">
                                        <p:cTn id="11" dur="1000"/>
                                        <p:tgtEl>
                                          <p:spTgt spid="24"/>
                                        </p:tgtEl>
                                        <p:attrNameLst>
                                          <p:attrName>ppt_y</p:attrName>
                                        </p:attrNameLst>
                                      </p:cBhvr>
                                      <p:tavLst>
                                        <p:tav tm="0">
                                          <p:val>
                                            <p:strVal val="ppt_y"/>
                                          </p:val>
                                        </p:tav>
                                        <p:tav tm="100000">
                                          <p:val>
                                            <p:strVal val="ppt_y"/>
                                          </p:val>
                                        </p:tav>
                                      </p:tavLst>
                                    </p:anim>
                                    <p:set>
                                      <p:cBhvr>
                                        <p:cTn id="12" dur="1" fill="hold">
                                          <p:stCondLst>
                                            <p:cond delay="999"/>
                                          </p:stCondLst>
                                        </p:cTn>
                                        <p:tgtEl>
                                          <p:spTgt spid="24"/>
                                        </p:tgtEl>
                                        <p:attrNameLst>
                                          <p:attrName>style.visibility</p:attrName>
                                        </p:attrNameLst>
                                      </p:cBhvr>
                                      <p:to>
                                        <p:strVal val="hidden"/>
                                      </p:to>
                                    </p:set>
                                  </p:childTnLst>
                                </p:cTn>
                              </p:par>
                              <p:par>
                                <p:cTn id="13" presetID="2" presetClass="exit" presetSubtype="2" fill="hold" nodeType="withEffect">
                                  <p:stCondLst>
                                    <p:cond delay="500"/>
                                  </p:stCondLst>
                                  <p:childTnLst>
                                    <p:anim calcmode="lin" valueType="num">
                                      <p:cBhvr additive="base">
                                        <p:cTn id="14" dur="750"/>
                                        <p:tgtEl>
                                          <p:spTgt spid="5"/>
                                        </p:tgtEl>
                                        <p:attrNameLst>
                                          <p:attrName>ppt_x</p:attrName>
                                        </p:attrNameLst>
                                      </p:cBhvr>
                                      <p:tavLst>
                                        <p:tav tm="0">
                                          <p:val>
                                            <p:strVal val="ppt_x"/>
                                          </p:val>
                                        </p:tav>
                                        <p:tav tm="100000">
                                          <p:val>
                                            <p:strVal val="1+ppt_w/2"/>
                                          </p:val>
                                        </p:tav>
                                      </p:tavLst>
                                    </p:anim>
                                    <p:anim calcmode="lin" valueType="num">
                                      <p:cBhvr additive="base">
                                        <p:cTn id="15" dur="750"/>
                                        <p:tgtEl>
                                          <p:spTgt spid="5"/>
                                        </p:tgtEl>
                                        <p:attrNameLst>
                                          <p:attrName>ppt_y</p:attrName>
                                        </p:attrNameLst>
                                      </p:cBhvr>
                                      <p:tavLst>
                                        <p:tav tm="0">
                                          <p:val>
                                            <p:strVal val="ppt_y"/>
                                          </p:val>
                                        </p:tav>
                                        <p:tav tm="100000">
                                          <p:val>
                                            <p:strVal val="ppt_y"/>
                                          </p:val>
                                        </p:tav>
                                      </p:tavLst>
                                    </p:anim>
                                    <p:set>
                                      <p:cBhvr>
                                        <p:cTn id="16" dur="1" fill="hold">
                                          <p:stCondLst>
                                            <p:cond delay="749"/>
                                          </p:stCondLst>
                                        </p:cTn>
                                        <p:tgtEl>
                                          <p:spTgt spid="5"/>
                                        </p:tgtEl>
                                        <p:attrNameLst>
                                          <p:attrName>style.visibility</p:attrName>
                                        </p:attrNameLst>
                                      </p:cBhvr>
                                      <p:to>
                                        <p:strVal val="hidden"/>
                                      </p:to>
                                    </p:set>
                                  </p:childTnLst>
                                </p:cTn>
                              </p:par>
                              <p:par>
                                <p:cTn id="17" presetID="2" presetClass="exit" presetSubtype="2" accel="80000" fill="hold" nodeType="withEffect">
                                  <p:stCondLst>
                                    <p:cond delay="500"/>
                                  </p:stCondLst>
                                  <p:childTnLst>
                                    <p:anim calcmode="lin" valueType="num">
                                      <p:cBhvr additive="base">
                                        <p:cTn id="18" dur="500"/>
                                        <p:tgtEl>
                                          <p:spTgt spid="8"/>
                                        </p:tgtEl>
                                        <p:attrNameLst>
                                          <p:attrName>ppt_x</p:attrName>
                                        </p:attrNameLst>
                                      </p:cBhvr>
                                      <p:tavLst>
                                        <p:tav tm="0">
                                          <p:val>
                                            <p:strVal val="ppt_x"/>
                                          </p:val>
                                        </p:tav>
                                        <p:tav tm="100000">
                                          <p:val>
                                            <p:strVal val="1+ppt_w/2"/>
                                          </p:val>
                                        </p:tav>
                                      </p:tavLst>
                                    </p:anim>
                                    <p:anim calcmode="lin" valueType="num">
                                      <p:cBhvr additive="base">
                                        <p:cTn id="19" dur="500"/>
                                        <p:tgtEl>
                                          <p:spTgt spid="8"/>
                                        </p:tgtEl>
                                        <p:attrNameLst>
                                          <p:attrName>ppt_y</p:attrName>
                                        </p:attrNameLst>
                                      </p:cBhvr>
                                      <p:tavLst>
                                        <p:tav tm="0">
                                          <p:val>
                                            <p:strVal val="ppt_y"/>
                                          </p:val>
                                        </p:tav>
                                        <p:tav tm="100000">
                                          <p:val>
                                            <p:strVal val="ppt_y"/>
                                          </p:val>
                                        </p:tav>
                                      </p:tavLst>
                                    </p:anim>
                                    <p:set>
                                      <p:cBhvr>
                                        <p:cTn id="20" dur="1" fill="hold">
                                          <p:stCondLst>
                                            <p:cond delay="499"/>
                                          </p:stCondLst>
                                        </p:cTn>
                                        <p:tgtEl>
                                          <p:spTgt spid="8"/>
                                        </p:tgtEl>
                                        <p:attrNameLst>
                                          <p:attrName>style.visibility</p:attrName>
                                        </p:attrNameLst>
                                      </p:cBhvr>
                                      <p:to>
                                        <p:strVal val="hidden"/>
                                      </p:to>
                                    </p:se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75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7000">
              <a:srgbClr val="E7F9F4"/>
            </a:gs>
            <a:gs pos="6000">
              <a:schemeClr val="tx1"/>
            </a:gs>
            <a:gs pos="50000">
              <a:srgbClr val="B4EEDF"/>
            </a:gs>
          </a:gsLst>
          <a:lin ang="2700000" scaled="1"/>
          <a:tileRect/>
        </a:gradFill>
        <a:effectLst/>
      </p:bgPr>
    </p:bg>
    <p:spTree>
      <p:nvGrpSpPr>
        <p:cNvPr id="1" name=""/>
        <p:cNvGrpSpPr/>
        <p:nvPr/>
      </p:nvGrpSpPr>
      <p:grpSpPr>
        <a:xfrm>
          <a:off x="0" y="0"/>
          <a:ext cx="0" cy="0"/>
          <a:chOff x="0" y="0"/>
          <a:chExt cx="0" cy="0"/>
        </a:xfrm>
      </p:grpSpPr>
      <p:sp>
        <p:nvSpPr>
          <p:cNvPr id="2" name="Nyíl: felfelé kanyarodó 1">
            <a:extLst>
              <a:ext uri="{FF2B5EF4-FFF2-40B4-BE49-F238E27FC236}">
                <a16:creationId xmlns:a16="http://schemas.microsoft.com/office/drawing/2014/main" id="{A93A1068-3682-26F7-C740-C86BB1EF3647}"/>
              </a:ext>
            </a:extLst>
          </p:cNvPr>
          <p:cNvSpPr/>
          <p:nvPr/>
        </p:nvSpPr>
        <p:spPr>
          <a:xfrm rot="10800000">
            <a:off x="3695548" y="-1281248"/>
            <a:ext cx="1093306" cy="2355573"/>
          </a:xfrm>
          <a:prstGeom prst="ben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grpSp>
        <p:nvGrpSpPr>
          <p:cNvPr id="8" name="Csoportba foglalás 7">
            <a:extLst>
              <a:ext uri="{FF2B5EF4-FFF2-40B4-BE49-F238E27FC236}">
                <a16:creationId xmlns:a16="http://schemas.microsoft.com/office/drawing/2014/main" id="{8C070827-5B5E-81CA-E443-4068025AE81F}"/>
              </a:ext>
            </a:extLst>
          </p:cNvPr>
          <p:cNvGrpSpPr/>
          <p:nvPr/>
        </p:nvGrpSpPr>
        <p:grpSpPr>
          <a:xfrm>
            <a:off x="412171" y="1288473"/>
            <a:ext cx="4107873" cy="4603172"/>
            <a:chOff x="412171" y="1288473"/>
            <a:chExt cx="4107873" cy="4603172"/>
          </a:xfrm>
        </p:grpSpPr>
        <p:sp>
          <p:nvSpPr>
            <p:cNvPr id="5" name="Téglalap 4">
              <a:extLst>
                <a:ext uri="{FF2B5EF4-FFF2-40B4-BE49-F238E27FC236}">
                  <a16:creationId xmlns:a16="http://schemas.microsoft.com/office/drawing/2014/main" id="{90F90C2A-5512-C720-CAE2-B87E314D35C3}"/>
                </a:ext>
              </a:extLst>
            </p:cNvPr>
            <p:cNvSpPr/>
            <p:nvPr/>
          </p:nvSpPr>
          <p:spPr>
            <a:xfrm>
              <a:off x="571500" y="1288473"/>
              <a:ext cx="3948544" cy="4603172"/>
            </a:xfrm>
            <a:prstGeom prst="rect">
              <a:avLst/>
            </a:prstGeom>
            <a:solidFill>
              <a:schemeClr val="tx1"/>
            </a:solidFill>
            <a:ln w="57150">
              <a:solidFill>
                <a:srgbClr val="29AF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4" name="Ábra 3" descr="Tanterem körvonalas">
              <a:extLst>
                <a:ext uri="{FF2B5EF4-FFF2-40B4-BE49-F238E27FC236}">
                  <a16:creationId xmlns:a16="http://schemas.microsoft.com/office/drawing/2014/main" id="{7AA71042-DD1B-B12B-CA13-9253EE0343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2171" y="1451264"/>
              <a:ext cx="4107873" cy="4107873"/>
            </a:xfrm>
            <a:prstGeom prst="rect">
              <a:avLst/>
            </a:prstGeom>
          </p:spPr>
        </p:pic>
      </p:grpSp>
      <p:sp>
        <p:nvSpPr>
          <p:cNvPr id="6" name="Nyíl: felfelé kanyarodó 5">
            <a:extLst>
              <a:ext uri="{FF2B5EF4-FFF2-40B4-BE49-F238E27FC236}">
                <a16:creationId xmlns:a16="http://schemas.microsoft.com/office/drawing/2014/main" id="{E963ADE9-3531-9396-7C79-811AE713DB36}"/>
              </a:ext>
            </a:extLst>
          </p:cNvPr>
          <p:cNvSpPr/>
          <p:nvPr/>
        </p:nvSpPr>
        <p:spPr>
          <a:xfrm rot="10800000" flipH="1">
            <a:off x="4078601" y="419155"/>
            <a:ext cx="2354400" cy="1094400"/>
          </a:xfrm>
          <a:prstGeom prst="ben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7" name="Téglalap 6">
            <a:extLst>
              <a:ext uri="{FF2B5EF4-FFF2-40B4-BE49-F238E27FC236}">
                <a16:creationId xmlns:a16="http://schemas.microsoft.com/office/drawing/2014/main" id="{4B1074DB-79BD-F881-D2F4-A2CAD35DE97A}"/>
              </a:ext>
            </a:extLst>
          </p:cNvPr>
          <p:cNvSpPr/>
          <p:nvPr/>
        </p:nvSpPr>
        <p:spPr>
          <a:xfrm>
            <a:off x="5576455" y="1835674"/>
            <a:ext cx="3948544" cy="4603172"/>
          </a:xfrm>
          <a:prstGeom prst="rect">
            <a:avLst/>
          </a:prstGeom>
          <a:solidFill>
            <a:schemeClr val="tx1"/>
          </a:solidFill>
          <a:ln w="57150">
            <a:solidFill>
              <a:srgbClr val="29AF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17" name="Ábra 16" descr="Mikroszkóp egyszínű kitöltéssel">
            <a:extLst>
              <a:ext uri="{FF2B5EF4-FFF2-40B4-BE49-F238E27FC236}">
                <a16:creationId xmlns:a16="http://schemas.microsoft.com/office/drawing/2014/main" id="{AAD78A65-3082-D674-5435-C6246C1705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064672" y="1700593"/>
            <a:ext cx="914400" cy="914400"/>
          </a:xfrm>
          <a:prstGeom prst="rect">
            <a:avLst/>
          </a:prstGeom>
        </p:spPr>
      </p:pic>
      <p:pic>
        <p:nvPicPr>
          <p:cNvPr id="18" name="Ábra 17" descr="Processzor körvonalas">
            <a:extLst>
              <a:ext uri="{FF2B5EF4-FFF2-40B4-BE49-F238E27FC236}">
                <a16:creationId xmlns:a16="http://schemas.microsoft.com/office/drawing/2014/main" id="{2A679D75-C614-36C5-785E-9EEE25110B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223009" y="1835674"/>
            <a:ext cx="914400" cy="914400"/>
          </a:xfrm>
          <a:prstGeom prst="rect">
            <a:avLst/>
          </a:prstGeom>
        </p:spPr>
      </p:pic>
      <p:pic>
        <p:nvPicPr>
          <p:cNvPr id="19" name="Ábra 18" descr="Mikroszkóp egyszínű kitöltéssel">
            <a:extLst>
              <a:ext uri="{FF2B5EF4-FFF2-40B4-BE49-F238E27FC236}">
                <a16:creationId xmlns:a16="http://schemas.microsoft.com/office/drawing/2014/main" id="{75282C6E-AE7D-39C7-1D50-9734D5A326C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079186" y="1700593"/>
            <a:ext cx="914400" cy="914400"/>
          </a:xfrm>
          <a:prstGeom prst="rect">
            <a:avLst/>
          </a:prstGeom>
        </p:spPr>
      </p:pic>
      <p:pic>
        <p:nvPicPr>
          <p:cNvPr id="20" name="Ábra 19" descr="Processzor körvonalas">
            <a:extLst>
              <a:ext uri="{FF2B5EF4-FFF2-40B4-BE49-F238E27FC236}">
                <a16:creationId xmlns:a16="http://schemas.microsoft.com/office/drawing/2014/main" id="{24114AF8-4450-05E0-5209-2D0E69F0952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20376" y="2617589"/>
            <a:ext cx="3039341" cy="3039341"/>
          </a:xfrm>
          <a:prstGeom prst="rect">
            <a:avLst/>
          </a:prstGeom>
        </p:spPr>
      </p:pic>
    </p:spTree>
    <p:extLst>
      <p:ext uri="{BB962C8B-B14F-4D97-AF65-F5344CB8AC3E}">
        <p14:creationId xmlns:p14="http://schemas.microsoft.com/office/powerpoint/2010/main" val="2547415474"/>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églalap 1">
            <a:extLst>
              <a:ext uri="{FF2B5EF4-FFF2-40B4-BE49-F238E27FC236}">
                <a16:creationId xmlns:a16="http://schemas.microsoft.com/office/drawing/2014/main" id="{3E518BF6-2C33-8950-41C0-E90B086EA692}"/>
              </a:ext>
            </a:extLst>
          </p:cNvPr>
          <p:cNvSpPr/>
          <p:nvPr/>
        </p:nvSpPr>
        <p:spPr>
          <a:xfrm>
            <a:off x="11424469" y="1011863"/>
            <a:ext cx="576672" cy="990600"/>
          </a:xfrm>
          <a:prstGeom prst="rect">
            <a:avLst/>
          </a:prstGeom>
          <a:solidFill>
            <a:srgbClr val="29A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400" dirty="0">
                <a:latin typeface="Times New Roman" panose="02020603050405020304" pitchFamily="18" charset="0"/>
                <a:cs typeface="Times New Roman" panose="02020603050405020304" pitchFamily="18" charset="0"/>
              </a:rPr>
              <a:t>17</a:t>
            </a:r>
            <a:endParaRPr lang="hu-HU" dirty="0">
              <a:latin typeface="Times New Roman" panose="02020603050405020304" pitchFamily="18" charset="0"/>
              <a:cs typeface="Times New Roman" panose="02020603050405020304" pitchFamily="18" charset="0"/>
            </a:endParaRPr>
          </a:p>
        </p:txBody>
      </p:sp>
      <p:sp>
        <p:nvSpPr>
          <p:cNvPr id="4" name="Téglalap 3">
            <a:extLst>
              <a:ext uri="{FF2B5EF4-FFF2-40B4-BE49-F238E27FC236}">
                <a16:creationId xmlns:a16="http://schemas.microsoft.com/office/drawing/2014/main" id="{7748E08E-E538-39B6-168A-E4B53F2A72E3}"/>
              </a:ext>
            </a:extLst>
          </p:cNvPr>
          <p:cNvSpPr/>
          <p:nvPr/>
        </p:nvSpPr>
        <p:spPr>
          <a:xfrm>
            <a:off x="-11939" y="321739"/>
            <a:ext cx="12203937" cy="833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hu-HU" sz="4000" b="1" dirty="0">
                <a:latin typeface="Times New Roman" panose="02020603050405020304" pitchFamily="18" charset="0"/>
                <a:cs typeface="Times New Roman" panose="02020603050405020304" pitchFamily="18" charset="0"/>
              </a:rPr>
              <a:t>Eredmények:</a:t>
            </a:r>
          </a:p>
        </p:txBody>
      </p:sp>
      <p:sp>
        <p:nvSpPr>
          <p:cNvPr id="11" name="Téglalap: lekerekített 10">
            <a:extLst>
              <a:ext uri="{FF2B5EF4-FFF2-40B4-BE49-F238E27FC236}">
                <a16:creationId xmlns:a16="http://schemas.microsoft.com/office/drawing/2014/main" id="{642F18AF-EE65-77F2-D7D1-CF4667934007}"/>
              </a:ext>
            </a:extLst>
          </p:cNvPr>
          <p:cNvSpPr/>
          <p:nvPr/>
        </p:nvSpPr>
        <p:spPr>
          <a:xfrm>
            <a:off x="993058" y="1358537"/>
            <a:ext cx="10071182" cy="5247490"/>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grpSp>
        <p:nvGrpSpPr>
          <p:cNvPr id="12" name="Csoportba foglalás 11">
            <a:extLst>
              <a:ext uri="{FF2B5EF4-FFF2-40B4-BE49-F238E27FC236}">
                <a16:creationId xmlns:a16="http://schemas.microsoft.com/office/drawing/2014/main" id="{587EB079-FDDD-038B-0832-5725259A0175}"/>
              </a:ext>
            </a:extLst>
          </p:cNvPr>
          <p:cNvGrpSpPr/>
          <p:nvPr/>
        </p:nvGrpSpPr>
        <p:grpSpPr>
          <a:xfrm>
            <a:off x="540774" y="2787139"/>
            <a:ext cx="9790466" cy="1055673"/>
            <a:chOff x="653142" y="1847461"/>
            <a:chExt cx="9817347" cy="1375057"/>
          </a:xfrm>
        </p:grpSpPr>
        <p:sp>
          <p:nvSpPr>
            <p:cNvPr id="13" name="Téglalap: lekerekített 12">
              <a:extLst>
                <a:ext uri="{FF2B5EF4-FFF2-40B4-BE49-F238E27FC236}">
                  <a16:creationId xmlns:a16="http://schemas.microsoft.com/office/drawing/2014/main" id="{29739577-70FE-10F8-368F-8D633F6A7F29}"/>
                </a:ext>
              </a:extLst>
            </p:cNvPr>
            <p:cNvSpPr/>
            <p:nvPr/>
          </p:nvSpPr>
          <p:spPr>
            <a:xfrm>
              <a:off x="1373142" y="2113383"/>
              <a:ext cx="9097347" cy="825034"/>
            </a:xfrm>
            <a:prstGeom prst="roundRect">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hu-HU" sz="2400" dirty="0">
                  <a:latin typeface="Times New Roman" panose="02020603050405020304" pitchFamily="18" charset="0"/>
                  <a:cs typeface="Times New Roman" panose="02020603050405020304" pitchFamily="18" charset="0"/>
                </a:rPr>
                <a:t>Következtetések levonása, tapasztalatok levonása</a:t>
              </a:r>
            </a:p>
          </p:txBody>
        </p:sp>
        <p:sp>
          <p:nvSpPr>
            <p:cNvPr id="14" name="Ellipszis 13">
              <a:extLst>
                <a:ext uri="{FF2B5EF4-FFF2-40B4-BE49-F238E27FC236}">
                  <a16:creationId xmlns:a16="http://schemas.microsoft.com/office/drawing/2014/main" id="{A307CB45-029F-5387-7745-5FD69A2EB335}"/>
                </a:ext>
              </a:extLst>
            </p:cNvPr>
            <p:cNvSpPr/>
            <p:nvPr/>
          </p:nvSpPr>
          <p:spPr>
            <a:xfrm>
              <a:off x="653142" y="1847461"/>
              <a:ext cx="1017689" cy="1375057"/>
            </a:xfrm>
            <a:prstGeom prst="ellipse">
              <a:avLst/>
            </a:prstGeom>
            <a:solidFill>
              <a:srgbClr val="E4F8F3"/>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sz="2400">
                <a:latin typeface="Times New Roman" panose="02020603050405020304" pitchFamily="18" charset="0"/>
                <a:cs typeface="Times New Roman" panose="02020603050405020304" pitchFamily="18" charset="0"/>
              </a:endParaRPr>
            </a:p>
          </p:txBody>
        </p:sp>
      </p:grpSp>
      <p:grpSp>
        <p:nvGrpSpPr>
          <p:cNvPr id="15" name="Csoportba foglalás 14">
            <a:extLst>
              <a:ext uri="{FF2B5EF4-FFF2-40B4-BE49-F238E27FC236}">
                <a16:creationId xmlns:a16="http://schemas.microsoft.com/office/drawing/2014/main" id="{B314DC30-05BD-123F-1708-686E8D3A3F28}"/>
              </a:ext>
            </a:extLst>
          </p:cNvPr>
          <p:cNvGrpSpPr/>
          <p:nvPr/>
        </p:nvGrpSpPr>
        <p:grpSpPr>
          <a:xfrm>
            <a:off x="540774" y="1542852"/>
            <a:ext cx="9790466" cy="1055673"/>
            <a:chOff x="653142" y="1847461"/>
            <a:chExt cx="9817347" cy="1375057"/>
          </a:xfrm>
        </p:grpSpPr>
        <p:sp>
          <p:nvSpPr>
            <p:cNvPr id="16" name="Téglalap: lekerekített 15">
              <a:extLst>
                <a:ext uri="{FF2B5EF4-FFF2-40B4-BE49-F238E27FC236}">
                  <a16:creationId xmlns:a16="http://schemas.microsoft.com/office/drawing/2014/main" id="{1E123F95-AC6A-8721-6ACC-2124CEFEA256}"/>
                </a:ext>
              </a:extLst>
            </p:cNvPr>
            <p:cNvSpPr/>
            <p:nvPr/>
          </p:nvSpPr>
          <p:spPr>
            <a:xfrm>
              <a:off x="1373142" y="2113383"/>
              <a:ext cx="9097347" cy="825034"/>
            </a:xfrm>
            <a:prstGeom prst="roundRect">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hu-HU" sz="2400" dirty="0">
                  <a:latin typeface="Times New Roman" panose="02020603050405020304" pitchFamily="18" charset="0"/>
                  <a:cs typeface="Times New Roman" panose="02020603050405020304" pitchFamily="18" charset="0"/>
                </a:rPr>
                <a:t>Teljesen új szimuláció írása</a:t>
              </a:r>
            </a:p>
          </p:txBody>
        </p:sp>
        <p:sp>
          <p:nvSpPr>
            <p:cNvPr id="17" name="Ellipszis 16">
              <a:extLst>
                <a:ext uri="{FF2B5EF4-FFF2-40B4-BE49-F238E27FC236}">
                  <a16:creationId xmlns:a16="http://schemas.microsoft.com/office/drawing/2014/main" id="{A3ACE1C6-46DE-30E6-60FE-C9C55B126652}"/>
                </a:ext>
              </a:extLst>
            </p:cNvPr>
            <p:cNvSpPr/>
            <p:nvPr/>
          </p:nvSpPr>
          <p:spPr>
            <a:xfrm>
              <a:off x="653142" y="1847461"/>
              <a:ext cx="1017689" cy="1375057"/>
            </a:xfrm>
            <a:prstGeom prst="ellipse">
              <a:avLst/>
            </a:prstGeom>
            <a:solidFill>
              <a:srgbClr val="E4F8F3"/>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sz="2400" dirty="0">
                <a:latin typeface="Times New Roman" panose="02020603050405020304" pitchFamily="18" charset="0"/>
                <a:cs typeface="Times New Roman" panose="02020603050405020304" pitchFamily="18" charset="0"/>
              </a:endParaRPr>
            </a:p>
          </p:txBody>
        </p:sp>
      </p:grpSp>
      <p:grpSp>
        <p:nvGrpSpPr>
          <p:cNvPr id="18" name="Csoportba foglalás 17">
            <a:extLst>
              <a:ext uri="{FF2B5EF4-FFF2-40B4-BE49-F238E27FC236}">
                <a16:creationId xmlns:a16="http://schemas.microsoft.com/office/drawing/2014/main" id="{47B2DB91-0432-99BC-8BF3-D6FCA30DADF2}"/>
              </a:ext>
            </a:extLst>
          </p:cNvPr>
          <p:cNvGrpSpPr/>
          <p:nvPr/>
        </p:nvGrpSpPr>
        <p:grpSpPr>
          <a:xfrm>
            <a:off x="540774" y="4031426"/>
            <a:ext cx="9790466" cy="1055673"/>
            <a:chOff x="653142" y="1847461"/>
            <a:chExt cx="9817347" cy="1375057"/>
          </a:xfrm>
        </p:grpSpPr>
        <p:sp>
          <p:nvSpPr>
            <p:cNvPr id="19" name="Téglalap: lekerekített 18">
              <a:extLst>
                <a:ext uri="{FF2B5EF4-FFF2-40B4-BE49-F238E27FC236}">
                  <a16:creationId xmlns:a16="http://schemas.microsoft.com/office/drawing/2014/main" id="{0C0A5A70-EC9A-B7A4-5E5D-E8089C98962D}"/>
                </a:ext>
              </a:extLst>
            </p:cNvPr>
            <p:cNvSpPr/>
            <p:nvPr/>
          </p:nvSpPr>
          <p:spPr>
            <a:xfrm>
              <a:off x="1373142" y="2113383"/>
              <a:ext cx="9097347" cy="825034"/>
            </a:xfrm>
            <a:prstGeom prst="roundRect">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hu-HU" sz="2400" dirty="0">
                  <a:latin typeface="Times New Roman" panose="02020603050405020304" pitchFamily="18" charset="0"/>
                  <a:cs typeface="Times New Roman" panose="02020603050405020304" pitchFamily="18" charset="0"/>
                </a:rPr>
                <a:t>Egyedi programkód, a hatékony kommunikációért</a:t>
              </a:r>
            </a:p>
          </p:txBody>
        </p:sp>
        <p:sp>
          <p:nvSpPr>
            <p:cNvPr id="20" name="Ellipszis 19">
              <a:extLst>
                <a:ext uri="{FF2B5EF4-FFF2-40B4-BE49-F238E27FC236}">
                  <a16:creationId xmlns:a16="http://schemas.microsoft.com/office/drawing/2014/main" id="{C36AD38F-5D07-F598-5C3D-CC62E4C593D8}"/>
                </a:ext>
              </a:extLst>
            </p:cNvPr>
            <p:cNvSpPr/>
            <p:nvPr/>
          </p:nvSpPr>
          <p:spPr>
            <a:xfrm>
              <a:off x="653142" y="1847461"/>
              <a:ext cx="1017689" cy="1375057"/>
            </a:xfrm>
            <a:prstGeom prst="ellipse">
              <a:avLst/>
            </a:prstGeom>
            <a:solidFill>
              <a:srgbClr val="E4F8F3"/>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sz="2400">
                <a:latin typeface="Times New Roman" panose="02020603050405020304" pitchFamily="18" charset="0"/>
                <a:cs typeface="Times New Roman" panose="02020603050405020304" pitchFamily="18" charset="0"/>
              </a:endParaRPr>
            </a:p>
          </p:txBody>
        </p:sp>
      </p:grpSp>
      <p:grpSp>
        <p:nvGrpSpPr>
          <p:cNvPr id="21" name="Csoportba foglalás 20">
            <a:extLst>
              <a:ext uri="{FF2B5EF4-FFF2-40B4-BE49-F238E27FC236}">
                <a16:creationId xmlns:a16="http://schemas.microsoft.com/office/drawing/2014/main" id="{7DD4B2C9-ACF2-3691-C97B-ABAABA37A11C}"/>
              </a:ext>
            </a:extLst>
          </p:cNvPr>
          <p:cNvGrpSpPr/>
          <p:nvPr/>
        </p:nvGrpSpPr>
        <p:grpSpPr>
          <a:xfrm>
            <a:off x="541880" y="5275712"/>
            <a:ext cx="9790465" cy="1055673"/>
            <a:chOff x="653143" y="1847459"/>
            <a:chExt cx="9817346" cy="1375056"/>
          </a:xfrm>
        </p:grpSpPr>
        <p:sp>
          <p:nvSpPr>
            <p:cNvPr id="22" name="Téglalap: lekerekített 21">
              <a:extLst>
                <a:ext uri="{FF2B5EF4-FFF2-40B4-BE49-F238E27FC236}">
                  <a16:creationId xmlns:a16="http://schemas.microsoft.com/office/drawing/2014/main" id="{2E26A018-0C4E-0C4B-105D-D07F4BB49E35}"/>
                </a:ext>
              </a:extLst>
            </p:cNvPr>
            <p:cNvSpPr/>
            <p:nvPr/>
          </p:nvSpPr>
          <p:spPr>
            <a:xfrm>
              <a:off x="1373142" y="2113383"/>
              <a:ext cx="9097347" cy="825034"/>
            </a:xfrm>
            <a:prstGeom prst="roundRect">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hu-HU" sz="2400" dirty="0">
                  <a:latin typeface="Times New Roman" panose="02020603050405020304" pitchFamily="18" charset="0"/>
                  <a:cs typeface="Times New Roman" panose="02020603050405020304" pitchFamily="18" charset="0"/>
                </a:rPr>
                <a:t>Grafikus, felhasználóbarát felület létrehozása</a:t>
              </a:r>
            </a:p>
          </p:txBody>
        </p:sp>
        <p:sp>
          <p:nvSpPr>
            <p:cNvPr id="23" name="Ellipszis 22">
              <a:extLst>
                <a:ext uri="{FF2B5EF4-FFF2-40B4-BE49-F238E27FC236}">
                  <a16:creationId xmlns:a16="http://schemas.microsoft.com/office/drawing/2014/main" id="{9D521084-7D8D-AB38-5E87-CA1D790B144C}"/>
                </a:ext>
              </a:extLst>
            </p:cNvPr>
            <p:cNvSpPr/>
            <p:nvPr/>
          </p:nvSpPr>
          <p:spPr>
            <a:xfrm>
              <a:off x="653142" y="1847461"/>
              <a:ext cx="1017689" cy="1375057"/>
            </a:xfrm>
            <a:prstGeom prst="ellipse">
              <a:avLst/>
            </a:prstGeom>
            <a:solidFill>
              <a:srgbClr val="E4F8F3"/>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sz="240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036525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églalap 1">
            <a:extLst>
              <a:ext uri="{FF2B5EF4-FFF2-40B4-BE49-F238E27FC236}">
                <a16:creationId xmlns:a16="http://schemas.microsoft.com/office/drawing/2014/main" id="{3E518BF6-2C33-8950-41C0-E90B086EA692}"/>
              </a:ext>
            </a:extLst>
          </p:cNvPr>
          <p:cNvSpPr/>
          <p:nvPr/>
        </p:nvSpPr>
        <p:spPr>
          <a:xfrm>
            <a:off x="11424469" y="1011863"/>
            <a:ext cx="576672" cy="990600"/>
          </a:xfrm>
          <a:prstGeom prst="rect">
            <a:avLst/>
          </a:prstGeom>
          <a:solidFill>
            <a:srgbClr val="29A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400" dirty="0">
                <a:latin typeface="Times New Roman" panose="02020603050405020304" pitchFamily="18" charset="0"/>
                <a:cs typeface="Times New Roman" panose="02020603050405020304" pitchFamily="18" charset="0"/>
              </a:rPr>
              <a:t>17</a:t>
            </a:r>
            <a:endParaRPr lang="hu-HU" dirty="0">
              <a:latin typeface="Times New Roman" panose="02020603050405020304" pitchFamily="18" charset="0"/>
              <a:cs typeface="Times New Roman" panose="02020603050405020304" pitchFamily="18" charset="0"/>
            </a:endParaRPr>
          </a:p>
        </p:txBody>
      </p:sp>
      <p:sp>
        <p:nvSpPr>
          <p:cNvPr id="4" name="Téglalap 3">
            <a:extLst>
              <a:ext uri="{FF2B5EF4-FFF2-40B4-BE49-F238E27FC236}">
                <a16:creationId xmlns:a16="http://schemas.microsoft.com/office/drawing/2014/main" id="{7748E08E-E538-39B6-168A-E4B53F2A72E3}"/>
              </a:ext>
            </a:extLst>
          </p:cNvPr>
          <p:cNvSpPr/>
          <p:nvPr/>
        </p:nvSpPr>
        <p:spPr>
          <a:xfrm>
            <a:off x="-11939" y="321739"/>
            <a:ext cx="12203937" cy="833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hu-HU" sz="4000" b="1" dirty="0">
                <a:latin typeface="Times New Roman" panose="02020603050405020304" pitchFamily="18" charset="0"/>
                <a:cs typeface="Times New Roman" panose="02020603050405020304" pitchFamily="18" charset="0"/>
              </a:rPr>
              <a:t>Eredmények:</a:t>
            </a:r>
          </a:p>
        </p:txBody>
      </p:sp>
      <p:graphicFrame>
        <p:nvGraphicFramePr>
          <p:cNvPr id="6" name="Diagram 5">
            <a:extLst>
              <a:ext uri="{FF2B5EF4-FFF2-40B4-BE49-F238E27FC236}">
                <a16:creationId xmlns:a16="http://schemas.microsoft.com/office/drawing/2014/main" id="{0ECD05FD-2C67-8027-BBF3-B7D37BE8047A}"/>
              </a:ext>
            </a:extLst>
          </p:cNvPr>
          <p:cNvGraphicFramePr/>
          <p:nvPr>
            <p:extLst>
              <p:ext uri="{D42A27DB-BD31-4B8C-83A1-F6EECF244321}">
                <p14:modId xmlns:p14="http://schemas.microsoft.com/office/powerpoint/2010/main" val="2466217656"/>
              </p:ext>
            </p:extLst>
          </p:nvPr>
        </p:nvGraphicFramePr>
        <p:xfrm>
          <a:off x="358943" y="1507163"/>
          <a:ext cx="10530729" cy="50290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66071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églalap 2">
            <a:extLst>
              <a:ext uri="{FF2B5EF4-FFF2-40B4-BE49-F238E27FC236}">
                <a16:creationId xmlns:a16="http://schemas.microsoft.com/office/drawing/2014/main" id="{0C12C015-4F41-BBF0-9D45-4811C26A76C2}"/>
              </a:ext>
            </a:extLst>
          </p:cNvPr>
          <p:cNvSpPr/>
          <p:nvPr/>
        </p:nvSpPr>
        <p:spPr>
          <a:xfrm>
            <a:off x="11437824" y="1406029"/>
            <a:ext cx="576672" cy="990600"/>
          </a:xfrm>
          <a:prstGeom prst="rect">
            <a:avLst/>
          </a:prstGeom>
          <a:solidFill>
            <a:srgbClr val="29A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400" dirty="0">
                <a:latin typeface="Times New Roman" panose="02020603050405020304" pitchFamily="18" charset="0"/>
                <a:cs typeface="Times New Roman" panose="02020603050405020304" pitchFamily="18" charset="0"/>
              </a:rPr>
              <a:t>18</a:t>
            </a:r>
            <a:endParaRPr lang="hu-HU" dirty="0">
              <a:latin typeface="Times New Roman" panose="02020603050405020304" pitchFamily="18" charset="0"/>
              <a:cs typeface="Times New Roman" panose="02020603050405020304" pitchFamily="18" charset="0"/>
            </a:endParaRPr>
          </a:p>
        </p:txBody>
      </p:sp>
      <p:sp>
        <p:nvSpPr>
          <p:cNvPr id="4" name="Ellipszis 3">
            <a:extLst>
              <a:ext uri="{FF2B5EF4-FFF2-40B4-BE49-F238E27FC236}">
                <a16:creationId xmlns:a16="http://schemas.microsoft.com/office/drawing/2014/main" id="{B3E7F36D-94B4-89F9-345F-DDC620D81E7D}"/>
              </a:ext>
            </a:extLst>
          </p:cNvPr>
          <p:cNvSpPr>
            <a:spLocks/>
          </p:cNvSpPr>
          <p:nvPr/>
        </p:nvSpPr>
        <p:spPr>
          <a:xfrm>
            <a:off x="-1853748" y="3580589"/>
            <a:ext cx="9394859" cy="5333103"/>
          </a:xfrm>
          <a:prstGeom prst="ellipse">
            <a:avLst/>
          </a:prstGeom>
          <a:solidFill>
            <a:srgbClr val="29AF8C">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lvl="3"/>
            <a:r>
              <a:rPr lang="hu-HU" sz="2800">
                <a:solidFill>
                  <a:schemeClr val="tx1"/>
                </a:solidFill>
                <a:latin typeface="Times New Roman" panose="02020603050405020304" pitchFamily="18" charset="0"/>
                <a:cs typeface="Times New Roman" panose="02020603050405020304" pitchFamily="18" charset="0"/>
              </a:rPr>
              <a:t>Csaplár Miklós:</a:t>
            </a:r>
          </a:p>
          <a:p>
            <a:pPr lvl="4"/>
            <a:r>
              <a:rPr lang="hu-HU" sz="2800">
                <a:solidFill>
                  <a:schemeClr val="tx1"/>
                </a:solidFill>
                <a:latin typeface="Times New Roman" panose="02020603050405020304" pitchFamily="18" charset="0"/>
                <a:cs typeface="Times New Roman" panose="02020603050405020304" pitchFamily="18" charset="0"/>
              </a:rPr>
              <a:t>csaplarmiki20@gmail.com</a:t>
            </a:r>
          </a:p>
          <a:p>
            <a:pPr lvl="3"/>
            <a:r>
              <a:rPr lang="hu-HU" sz="2800">
                <a:solidFill>
                  <a:schemeClr val="tx1"/>
                </a:solidFill>
                <a:latin typeface="Times New Roman" panose="02020603050405020304" pitchFamily="18" charset="0"/>
                <a:cs typeface="Times New Roman" panose="02020603050405020304" pitchFamily="18" charset="0"/>
              </a:rPr>
              <a:t>Kemecsei Kornél:</a:t>
            </a:r>
          </a:p>
          <a:p>
            <a:pPr lvl="4"/>
            <a:r>
              <a:rPr lang="hu-HU" sz="2800">
                <a:solidFill>
                  <a:schemeClr val="tx1"/>
                </a:solidFill>
                <a:latin typeface="Times New Roman" panose="02020603050405020304" pitchFamily="18" charset="0"/>
                <a:cs typeface="Times New Roman" panose="02020603050405020304" pitchFamily="18" charset="0"/>
              </a:rPr>
              <a:t>ifj.kornel.kemecsei@gmail.com</a:t>
            </a:r>
          </a:p>
        </p:txBody>
      </p:sp>
      <p:sp>
        <p:nvSpPr>
          <p:cNvPr id="7" name="Téglalap 6">
            <a:extLst>
              <a:ext uri="{FF2B5EF4-FFF2-40B4-BE49-F238E27FC236}">
                <a16:creationId xmlns:a16="http://schemas.microsoft.com/office/drawing/2014/main" id="{20DEA6F0-40EC-778A-A774-44BE881F9729}"/>
              </a:ext>
            </a:extLst>
          </p:cNvPr>
          <p:cNvSpPr>
            <a:spLocks/>
          </p:cNvSpPr>
          <p:nvPr/>
        </p:nvSpPr>
        <p:spPr>
          <a:xfrm>
            <a:off x="-11937" y="355551"/>
            <a:ext cx="12203937" cy="1200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lgn="ctr"/>
            <a:r>
              <a:rPr lang="hu-HU" sz="4000" b="1" dirty="0">
                <a:latin typeface="Times New Roman" panose="02020603050405020304" pitchFamily="18" charset="0"/>
                <a:cs typeface="Times New Roman" panose="02020603050405020304" pitchFamily="18" charset="0"/>
              </a:rPr>
              <a:t>Köszönjük a figyelmet!</a:t>
            </a:r>
          </a:p>
        </p:txBody>
      </p:sp>
      <p:sp>
        <p:nvSpPr>
          <p:cNvPr id="15" name="Téglalap: lekerekített 14">
            <a:extLst>
              <a:ext uri="{FF2B5EF4-FFF2-40B4-BE49-F238E27FC236}">
                <a16:creationId xmlns:a16="http://schemas.microsoft.com/office/drawing/2014/main" id="{700429E1-3F84-6C3E-C1EA-174F5A3FCF99}"/>
              </a:ext>
            </a:extLst>
          </p:cNvPr>
          <p:cNvSpPr/>
          <p:nvPr/>
        </p:nvSpPr>
        <p:spPr>
          <a:xfrm>
            <a:off x="1203063" y="1643230"/>
            <a:ext cx="4356847" cy="17857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800">
                <a:latin typeface="Times New Roman" panose="02020603050405020304" pitchFamily="18" charset="0"/>
                <a:cs typeface="Times New Roman" panose="02020603050405020304" pitchFamily="18" charset="0"/>
              </a:rPr>
              <a:t>Köszönjük továbbá:</a:t>
            </a:r>
          </a:p>
          <a:p>
            <a:pPr algn="ctr"/>
            <a:endParaRPr lang="hu-HU" sz="2800">
              <a:latin typeface="Times New Roman" panose="02020603050405020304" pitchFamily="18" charset="0"/>
              <a:cs typeface="Times New Roman" panose="02020603050405020304" pitchFamily="18" charset="0"/>
            </a:endParaRPr>
          </a:p>
          <a:p>
            <a:pPr algn="ctr"/>
            <a:endParaRPr lang="hu-HU" sz="1800">
              <a:latin typeface="Times New Roman" panose="02020603050405020304" pitchFamily="18" charset="0"/>
              <a:cs typeface="Times New Roman" panose="02020603050405020304" pitchFamily="18" charset="0"/>
            </a:endParaRPr>
          </a:p>
          <a:p>
            <a:pPr algn="ctr"/>
            <a:endParaRPr lang="hu-HU" sz="1800">
              <a:latin typeface="Times New Roman" panose="02020603050405020304" pitchFamily="18" charset="0"/>
              <a:cs typeface="Times New Roman" panose="02020603050405020304" pitchFamily="18" charset="0"/>
            </a:endParaRPr>
          </a:p>
        </p:txBody>
      </p:sp>
      <p:sp>
        <p:nvSpPr>
          <p:cNvPr id="16" name="Téglalap: lekerekített 15">
            <a:extLst>
              <a:ext uri="{FF2B5EF4-FFF2-40B4-BE49-F238E27FC236}">
                <a16:creationId xmlns:a16="http://schemas.microsoft.com/office/drawing/2014/main" id="{98DA5C80-607E-0439-4461-DFBB1F8493F3}"/>
              </a:ext>
            </a:extLst>
          </p:cNvPr>
          <p:cNvSpPr/>
          <p:nvPr/>
        </p:nvSpPr>
        <p:spPr>
          <a:xfrm>
            <a:off x="3381486" y="2396629"/>
            <a:ext cx="4356847" cy="17857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hu-HU" sz="2400" dirty="0">
                <a:latin typeface="Times New Roman" panose="02020603050405020304" pitchFamily="18" charset="0"/>
                <a:cs typeface="Times New Roman" panose="02020603050405020304" pitchFamily="18" charset="0"/>
              </a:rPr>
              <a:t>Prof. Imre Sándornak és Tóth Kristófnak a közreműködést;</a:t>
            </a:r>
          </a:p>
          <a:p>
            <a:endParaRPr lang="hu-HU" sz="3200" dirty="0">
              <a:latin typeface="Times New Roman" panose="02020603050405020304" pitchFamily="18" charset="0"/>
              <a:cs typeface="Times New Roman" panose="02020603050405020304" pitchFamily="18" charset="0"/>
            </a:endParaRPr>
          </a:p>
        </p:txBody>
      </p:sp>
      <p:sp>
        <p:nvSpPr>
          <p:cNvPr id="17" name="Téglalap: lekerekített 16">
            <a:extLst>
              <a:ext uri="{FF2B5EF4-FFF2-40B4-BE49-F238E27FC236}">
                <a16:creationId xmlns:a16="http://schemas.microsoft.com/office/drawing/2014/main" id="{EC6B11E8-A195-C3E0-4834-BFE71FC3C85C}"/>
              </a:ext>
            </a:extLst>
          </p:cNvPr>
          <p:cNvSpPr/>
          <p:nvPr/>
        </p:nvSpPr>
        <p:spPr>
          <a:xfrm>
            <a:off x="5483710" y="3429000"/>
            <a:ext cx="4356847" cy="17857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hu-HU" sz="2400" dirty="0">
                <a:latin typeface="Times New Roman" panose="02020603050405020304" pitchFamily="18" charset="0"/>
                <a:cs typeface="Times New Roman" panose="02020603050405020304" pitchFamily="18" charset="0"/>
              </a:rPr>
              <a:t>Borbély Boglárkának</a:t>
            </a:r>
          </a:p>
          <a:p>
            <a:r>
              <a:rPr lang="hu-HU" sz="2400" dirty="0">
                <a:latin typeface="Times New Roman" panose="02020603050405020304" pitchFamily="18" charset="0"/>
                <a:cs typeface="Times New Roman" panose="02020603050405020304" pitchFamily="18" charset="0"/>
              </a:rPr>
              <a:t>Éva illusztrációját;</a:t>
            </a:r>
          </a:p>
          <a:p>
            <a:endParaRPr lang="hu-HU" sz="2400" dirty="0">
              <a:latin typeface="Times New Roman" panose="02020603050405020304" pitchFamily="18" charset="0"/>
              <a:cs typeface="Times New Roman" panose="02020603050405020304" pitchFamily="18" charset="0"/>
            </a:endParaRPr>
          </a:p>
          <a:p>
            <a:endParaRPr lang="hu-HU" sz="2400" dirty="0">
              <a:latin typeface="Times New Roman" panose="02020603050405020304" pitchFamily="18" charset="0"/>
              <a:cs typeface="Times New Roman" panose="02020603050405020304" pitchFamily="18" charset="0"/>
            </a:endParaRPr>
          </a:p>
        </p:txBody>
      </p:sp>
      <p:sp>
        <p:nvSpPr>
          <p:cNvPr id="18" name="Téglalap: lekerekített 17">
            <a:extLst>
              <a:ext uri="{FF2B5EF4-FFF2-40B4-BE49-F238E27FC236}">
                <a16:creationId xmlns:a16="http://schemas.microsoft.com/office/drawing/2014/main" id="{CA9A3890-DCD6-1CE4-3F04-442D4639FEF6}"/>
              </a:ext>
            </a:extLst>
          </p:cNvPr>
          <p:cNvSpPr/>
          <p:nvPr/>
        </p:nvSpPr>
        <p:spPr>
          <a:xfrm>
            <a:off x="7657649" y="4321885"/>
            <a:ext cx="4356847" cy="17857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hu-HU" sz="2400">
                <a:latin typeface="Times New Roman" panose="02020603050405020304" pitchFamily="18" charset="0"/>
                <a:cs typeface="Times New Roman" panose="02020603050405020304" pitchFamily="18" charset="0"/>
              </a:rPr>
              <a:t>Csaplár Izabella és Németh Laura tanácsait, javaslatait!</a:t>
            </a:r>
          </a:p>
          <a:p>
            <a:pPr algn="ctr"/>
            <a:endParaRPr lang="hu-HU"/>
          </a:p>
        </p:txBody>
      </p:sp>
    </p:spTree>
    <p:extLst>
      <p:ext uri="{BB962C8B-B14F-4D97-AF65-F5344CB8AC3E}">
        <p14:creationId xmlns:p14="http://schemas.microsoft.com/office/powerpoint/2010/main" val="2451731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400" fill="hold"/>
                                        <p:tgtEl>
                                          <p:spTgt spid="15"/>
                                        </p:tgtEl>
                                        <p:attrNameLst>
                                          <p:attrName>ppt_x</p:attrName>
                                        </p:attrNameLst>
                                      </p:cBhvr>
                                      <p:tavLst>
                                        <p:tav tm="0">
                                          <p:val>
                                            <p:strVal val="#ppt_x"/>
                                          </p:val>
                                        </p:tav>
                                        <p:tav tm="100000">
                                          <p:val>
                                            <p:strVal val="#ppt_x"/>
                                          </p:val>
                                        </p:tav>
                                      </p:tavLst>
                                    </p:anim>
                                    <p:anim calcmode="lin" valueType="num">
                                      <p:cBhvr additive="base">
                                        <p:cTn id="12" dur="400" fill="hold"/>
                                        <p:tgtEl>
                                          <p:spTgt spid="15"/>
                                        </p:tgtEl>
                                        <p:attrNameLst>
                                          <p:attrName>ppt_y</p:attrName>
                                        </p:attrNameLst>
                                      </p:cBhvr>
                                      <p:tavLst>
                                        <p:tav tm="0">
                                          <p:val>
                                            <p:strVal val="0-#ppt_h/2"/>
                                          </p:val>
                                        </p:tav>
                                        <p:tav tm="100000">
                                          <p:val>
                                            <p:strVal val="#ppt_y"/>
                                          </p:val>
                                        </p:tav>
                                      </p:tavLst>
                                    </p:anim>
                                  </p:childTnLst>
                                </p:cTn>
                              </p:par>
                            </p:childTnLst>
                          </p:cTn>
                        </p:par>
                        <p:par>
                          <p:cTn id="13" fill="hold">
                            <p:stCondLst>
                              <p:cond delay="900"/>
                            </p:stCondLst>
                            <p:childTnLst>
                              <p:par>
                                <p:cTn id="14" presetID="2" presetClass="entr" presetSubtype="1"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400" fill="hold"/>
                                        <p:tgtEl>
                                          <p:spTgt spid="16"/>
                                        </p:tgtEl>
                                        <p:attrNameLst>
                                          <p:attrName>ppt_x</p:attrName>
                                        </p:attrNameLst>
                                      </p:cBhvr>
                                      <p:tavLst>
                                        <p:tav tm="0">
                                          <p:val>
                                            <p:strVal val="#ppt_x"/>
                                          </p:val>
                                        </p:tav>
                                        <p:tav tm="100000">
                                          <p:val>
                                            <p:strVal val="#ppt_x"/>
                                          </p:val>
                                        </p:tav>
                                      </p:tavLst>
                                    </p:anim>
                                    <p:anim calcmode="lin" valueType="num">
                                      <p:cBhvr additive="base">
                                        <p:cTn id="17" dur="400" fill="hold"/>
                                        <p:tgtEl>
                                          <p:spTgt spid="16"/>
                                        </p:tgtEl>
                                        <p:attrNameLst>
                                          <p:attrName>ppt_y</p:attrName>
                                        </p:attrNameLst>
                                      </p:cBhvr>
                                      <p:tavLst>
                                        <p:tav tm="0">
                                          <p:val>
                                            <p:strVal val="0-#ppt_h/2"/>
                                          </p:val>
                                        </p:tav>
                                        <p:tav tm="100000">
                                          <p:val>
                                            <p:strVal val="#ppt_y"/>
                                          </p:val>
                                        </p:tav>
                                      </p:tavLst>
                                    </p:anim>
                                  </p:childTnLst>
                                </p:cTn>
                              </p:par>
                            </p:childTnLst>
                          </p:cTn>
                        </p:par>
                        <p:par>
                          <p:cTn id="18" fill="hold">
                            <p:stCondLst>
                              <p:cond delay="1300"/>
                            </p:stCondLst>
                            <p:childTnLst>
                              <p:par>
                                <p:cTn id="19" presetID="2" presetClass="entr" presetSubtype="1"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400" fill="hold"/>
                                        <p:tgtEl>
                                          <p:spTgt spid="17"/>
                                        </p:tgtEl>
                                        <p:attrNameLst>
                                          <p:attrName>ppt_x</p:attrName>
                                        </p:attrNameLst>
                                      </p:cBhvr>
                                      <p:tavLst>
                                        <p:tav tm="0">
                                          <p:val>
                                            <p:strVal val="#ppt_x"/>
                                          </p:val>
                                        </p:tav>
                                        <p:tav tm="100000">
                                          <p:val>
                                            <p:strVal val="#ppt_x"/>
                                          </p:val>
                                        </p:tav>
                                      </p:tavLst>
                                    </p:anim>
                                    <p:anim calcmode="lin" valueType="num">
                                      <p:cBhvr additive="base">
                                        <p:cTn id="22" dur="400" fill="hold"/>
                                        <p:tgtEl>
                                          <p:spTgt spid="17"/>
                                        </p:tgtEl>
                                        <p:attrNameLst>
                                          <p:attrName>ppt_y</p:attrName>
                                        </p:attrNameLst>
                                      </p:cBhvr>
                                      <p:tavLst>
                                        <p:tav tm="0">
                                          <p:val>
                                            <p:strVal val="0-#ppt_h/2"/>
                                          </p:val>
                                        </p:tav>
                                        <p:tav tm="100000">
                                          <p:val>
                                            <p:strVal val="#ppt_y"/>
                                          </p:val>
                                        </p:tav>
                                      </p:tavLst>
                                    </p:anim>
                                  </p:childTnLst>
                                </p:cTn>
                              </p:par>
                            </p:childTnLst>
                          </p:cTn>
                        </p:par>
                        <p:par>
                          <p:cTn id="23" fill="hold">
                            <p:stCondLst>
                              <p:cond delay="1700"/>
                            </p:stCondLst>
                            <p:childTnLst>
                              <p:par>
                                <p:cTn id="24" presetID="2" presetClass="entr" presetSubtype="1" fill="hold" grpId="0" nodeType="after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additive="base">
                                        <p:cTn id="26" dur="400" fill="hold"/>
                                        <p:tgtEl>
                                          <p:spTgt spid="18"/>
                                        </p:tgtEl>
                                        <p:attrNameLst>
                                          <p:attrName>ppt_x</p:attrName>
                                        </p:attrNameLst>
                                      </p:cBhvr>
                                      <p:tavLst>
                                        <p:tav tm="0">
                                          <p:val>
                                            <p:strVal val="#ppt_x"/>
                                          </p:val>
                                        </p:tav>
                                        <p:tav tm="100000">
                                          <p:val>
                                            <p:strVal val="#ppt_x"/>
                                          </p:val>
                                        </p:tav>
                                      </p:tavLst>
                                    </p:anim>
                                    <p:anim calcmode="lin" valueType="num">
                                      <p:cBhvr additive="base">
                                        <p:cTn id="27" dur="4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16" grpId="0" animBg="1"/>
      <p:bldP spid="17" grpId="0" animBg="1"/>
      <p:bldP spid="18"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Téglalap: lekerekített 20">
            <a:extLst>
              <a:ext uri="{FF2B5EF4-FFF2-40B4-BE49-F238E27FC236}">
                <a16:creationId xmlns:a16="http://schemas.microsoft.com/office/drawing/2014/main" id="{A0F7721C-E246-BB0E-639C-029D6D9619DC}"/>
              </a:ext>
            </a:extLst>
          </p:cNvPr>
          <p:cNvSpPr/>
          <p:nvPr/>
        </p:nvSpPr>
        <p:spPr>
          <a:xfrm>
            <a:off x="1447790" y="1328503"/>
            <a:ext cx="10098833" cy="5196615"/>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7" name="Téglalap 6">
            <a:extLst>
              <a:ext uri="{FF2B5EF4-FFF2-40B4-BE49-F238E27FC236}">
                <a16:creationId xmlns:a16="http://schemas.microsoft.com/office/drawing/2014/main" id="{57293066-28CE-B0E0-5111-760B2DF467D7}"/>
              </a:ext>
            </a:extLst>
          </p:cNvPr>
          <p:cNvSpPr/>
          <p:nvPr/>
        </p:nvSpPr>
        <p:spPr>
          <a:xfrm>
            <a:off x="-11937" y="332882"/>
            <a:ext cx="12203937" cy="833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hu-HU" sz="4000" b="1" dirty="0">
                <a:latin typeface="Times New Roman" panose="02020603050405020304" pitchFamily="18" charset="0"/>
                <a:cs typeface="Times New Roman" panose="02020603050405020304" pitchFamily="18" charset="0"/>
              </a:rPr>
              <a:t>Pseudo-Random szimuláció</a:t>
            </a:r>
          </a:p>
        </p:txBody>
      </p:sp>
      <p:grpSp>
        <p:nvGrpSpPr>
          <p:cNvPr id="17" name="Csoportba foglalás 16">
            <a:extLst>
              <a:ext uri="{FF2B5EF4-FFF2-40B4-BE49-F238E27FC236}">
                <a16:creationId xmlns:a16="http://schemas.microsoft.com/office/drawing/2014/main" id="{DF276699-E406-1C6F-A2C7-00C359DB92CD}"/>
              </a:ext>
            </a:extLst>
          </p:cNvPr>
          <p:cNvGrpSpPr/>
          <p:nvPr/>
        </p:nvGrpSpPr>
        <p:grpSpPr>
          <a:xfrm>
            <a:off x="727790" y="1490707"/>
            <a:ext cx="9817347" cy="1440000"/>
            <a:chOff x="653142" y="1847461"/>
            <a:chExt cx="9817347" cy="1440000"/>
          </a:xfrm>
        </p:grpSpPr>
        <p:sp>
          <p:nvSpPr>
            <p:cNvPr id="8" name="Téglalap: lekerekített 7">
              <a:extLst>
                <a:ext uri="{FF2B5EF4-FFF2-40B4-BE49-F238E27FC236}">
                  <a16:creationId xmlns:a16="http://schemas.microsoft.com/office/drawing/2014/main" id="{BB9B265A-E73B-F2D9-95A8-39DA4CF61EA3}"/>
                </a:ext>
              </a:extLst>
            </p:cNvPr>
            <p:cNvSpPr/>
            <p:nvPr/>
          </p:nvSpPr>
          <p:spPr>
            <a:xfrm>
              <a:off x="1373142" y="2113383"/>
              <a:ext cx="9097347" cy="908155"/>
            </a:xfrm>
            <a:prstGeom prst="roundRect">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hu-HU" sz="2400" dirty="0">
                  <a:latin typeface="Times New Roman" panose="02020603050405020304" pitchFamily="18" charset="0"/>
                  <a:cs typeface="Times New Roman" panose="02020603050405020304" pitchFamily="18" charset="0"/>
                </a:rPr>
                <a:t>Anna által választott bitek</a:t>
              </a:r>
            </a:p>
          </p:txBody>
        </p:sp>
        <p:sp>
          <p:nvSpPr>
            <p:cNvPr id="4" name="Ellipszis 3">
              <a:extLst>
                <a:ext uri="{FF2B5EF4-FFF2-40B4-BE49-F238E27FC236}">
                  <a16:creationId xmlns:a16="http://schemas.microsoft.com/office/drawing/2014/main" id="{246AEA6D-49FB-AB83-230F-9AE2BA597E17}"/>
                </a:ext>
              </a:extLst>
            </p:cNvPr>
            <p:cNvSpPr/>
            <p:nvPr/>
          </p:nvSpPr>
          <p:spPr>
            <a:xfrm>
              <a:off x="653142" y="1847461"/>
              <a:ext cx="1440000" cy="1440000"/>
            </a:xfrm>
            <a:prstGeom prst="ellipse">
              <a:avLst/>
            </a:prstGeom>
            <a:solidFill>
              <a:srgbClr val="E4F8F3"/>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p>
          </p:txBody>
        </p:sp>
      </p:grpSp>
      <p:grpSp>
        <p:nvGrpSpPr>
          <p:cNvPr id="19" name="Csoportba foglalás 18">
            <a:extLst>
              <a:ext uri="{FF2B5EF4-FFF2-40B4-BE49-F238E27FC236}">
                <a16:creationId xmlns:a16="http://schemas.microsoft.com/office/drawing/2014/main" id="{AD60AD2A-9BF4-7535-F3F5-E8906AE8FC16}"/>
              </a:ext>
            </a:extLst>
          </p:cNvPr>
          <p:cNvGrpSpPr/>
          <p:nvPr/>
        </p:nvGrpSpPr>
        <p:grpSpPr>
          <a:xfrm>
            <a:off x="727790" y="4835360"/>
            <a:ext cx="9817347" cy="1440000"/>
            <a:chOff x="653142" y="5152604"/>
            <a:chExt cx="9817347" cy="1440000"/>
          </a:xfrm>
        </p:grpSpPr>
        <p:sp>
          <p:nvSpPr>
            <p:cNvPr id="11" name="Téglalap: lekerekített 10">
              <a:extLst>
                <a:ext uri="{FF2B5EF4-FFF2-40B4-BE49-F238E27FC236}">
                  <a16:creationId xmlns:a16="http://schemas.microsoft.com/office/drawing/2014/main" id="{82BC5D89-A738-2E4C-6FB4-30992D6CCCCA}"/>
                </a:ext>
              </a:extLst>
            </p:cNvPr>
            <p:cNvSpPr/>
            <p:nvPr/>
          </p:nvSpPr>
          <p:spPr>
            <a:xfrm>
              <a:off x="1373142" y="5418526"/>
              <a:ext cx="9097347" cy="908155"/>
            </a:xfrm>
            <a:prstGeom prst="roundRect">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hu-HU" sz="2400" dirty="0">
                  <a:latin typeface="Times New Roman" panose="02020603050405020304" pitchFamily="18" charset="0"/>
                  <a:cs typeface="Times New Roman" panose="02020603050405020304" pitchFamily="18" charset="0"/>
                </a:rPr>
                <a:t>Éva és a Zaj beavatkozása</a:t>
              </a:r>
            </a:p>
          </p:txBody>
        </p:sp>
        <p:sp>
          <p:nvSpPr>
            <p:cNvPr id="12" name="Ellipszis 11">
              <a:extLst>
                <a:ext uri="{FF2B5EF4-FFF2-40B4-BE49-F238E27FC236}">
                  <a16:creationId xmlns:a16="http://schemas.microsoft.com/office/drawing/2014/main" id="{5A2A6B73-9225-F2B6-5FD5-A59611035C70}"/>
                </a:ext>
              </a:extLst>
            </p:cNvPr>
            <p:cNvSpPr/>
            <p:nvPr/>
          </p:nvSpPr>
          <p:spPr>
            <a:xfrm>
              <a:off x="653142" y="5152604"/>
              <a:ext cx="1440000" cy="1440000"/>
            </a:xfrm>
            <a:prstGeom prst="ellipse">
              <a:avLst/>
            </a:prstGeom>
            <a:solidFill>
              <a:srgbClr val="E4F8F3"/>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solidFill>
                  <a:srgbClr val="FF0000"/>
                </a:solidFill>
              </a:endParaRPr>
            </a:p>
          </p:txBody>
        </p:sp>
      </p:grpSp>
      <p:grpSp>
        <p:nvGrpSpPr>
          <p:cNvPr id="18" name="Csoportba foglalás 17">
            <a:extLst>
              <a:ext uri="{FF2B5EF4-FFF2-40B4-BE49-F238E27FC236}">
                <a16:creationId xmlns:a16="http://schemas.microsoft.com/office/drawing/2014/main" id="{703E638F-A121-E079-4A29-0077641CEDDF}"/>
              </a:ext>
            </a:extLst>
          </p:cNvPr>
          <p:cNvGrpSpPr/>
          <p:nvPr/>
        </p:nvGrpSpPr>
        <p:grpSpPr>
          <a:xfrm>
            <a:off x="727790" y="3163034"/>
            <a:ext cx="9817347" cy="1440000"/>
            <a:chOff x="653142" y="3480278"/>
            <a:chExt cx="9817347" cy="1440000"/>
          </a:xfrm>
        </p:grpSpPr>
        <p:sp>
          <p:nvSpPr>
            <p:cNvPr id="9" name="Téglalap: lekerekített 8">
              <a:extLst>
                <a:ext uri="{FF2B5EF4-FFF2-40B4-BE49-F238E27FC236}">
                  <a16:creationId xmlns:a16="http://schemas.microsoft.com/office/drawing/2014/main" id="{2970AC1D-A5AB-0F57-625A-641BE3219A60}"/>
                </a:ext>
              </a:extLst>
            </p:cNvPr>
            <p:cNvSpPr/>
            <p:nvPr/>
          </p:nvSpPr>
          <p:spPr>
            <a:xfrm>
              <a:off x="1373142" y="3746200"/>
              <a:ext cx="9097347" cy="908155"/>
            </a:xfrm>
            <a:prstGeom prst="roundRect">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hu-HU" sz="2400" dirty="0">
                  <a:latin typeface="Times New Roman" panose="02020603050405020304" pitchFamily="18" charset="0"/>
                  <a:cs typeface="Times New Roman" panose="02020603050405020304" pitchFamily="18" charset="0"/>
                </a:rPr>
                <a:t>Detektálás</a:t>
              </a:r>
            </a:p>
          </p:txBody>
        </p:sp>
        <p:sp>
          <p:nvSpPr>
            <p:cNvPr id="10" name="Ellipszis 9">
              <a:extLst>
                <a:ext uri="{FF2B5EF4-FFF2-40B4-BE49-F238E27FC236}">
                  <a16:creationId xmlns:a16="http://schemas.microsoft.com/office/drawing/2014/main" id="{18F1819B-5F51-ADD5-89D9-5E8D6FA3EFB1}"/>
                </a:ext>
              </a:extLst>
            </p:cNvPr>
            <p:cNvSpPr/>
            <p:nvPr/>
          </p:nvSpPr>
          <p:spPr>
            <a:xfrm>
              <a:off x="653142" y="3480278"/>
              <a:ext cx="1440000" cy="1440000"/>
            </a:xfrm>
            <a:prstGeom prst="ellipse">
              <a:avLst/>
            </a:prstGeom>
            <a:solidFill>
              <a:srgbClr val="E4F8F3"/>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p>
          </p:txBody>
        </p:sp>
      </p:grpSp>
      <p:sp>
        <p:nvSpPr>
          <p:cNvPr id="6" name="Kocka 5">
            <a:extLst>
              <a:ext uri="{FF2B5EF4-FFF2-40B4-BE49-F238E27FC236}">
                <a16:creationId xmlns:a16="http://schemas.microsoft.com/office/drawing/2014/main" id="{744279B0-AB75-632B-F653-66B15E965DA1}"/>
              </a:ext>
            </a:extLst>
          </p:cNvPr>
          <p:cNvSpPr/>
          <p:nvPr/>
        </p:nvSpPr>
        <p:spPr>
          <a:xfrm>
            <a:off x="818847" y="3648446"/>
            <a:ext cx="1257886" cy="547751"/>
          </a:xfrm>
          <a:prstGeom prst="cube">
            <a:avLst/>
          </a:prstGeom>
          <a:solidFill>
            <a:schemeClr val="tx1"/>
          </a:solidFill>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000" dirty="0">
                <a:solidFill>
                  <a:schemeClr val="bg1"/>
                </a:solidFill>
                <a:latin typeface="Times New Roman" panose="02020603050405020304" pitchFamily="18" charset="0"/>
                <a:cs typeface="Times New Roman" panose="02020603050405020304" pitchFamily="18" charset="0"/>
              </a:rPr>
              <a:t>Detektor</a:t>
            </a:r>
            <a:endParaRPr lang="hu-HU" sz="1200" dirty="0">
              <a:solidFill>
                <a:schemeClr val="bg1"/>
              </a:solidFill>
              <a:latin typeface="Times New Roman" panose="02020603050405020304" pitchFamily="18" charset="0"/>
              <a:cs typeface="Times New Roman" panose="02020603050405020304" pitchFamily="18" charset="0"/>
            </a:endParaRPr>
          </a:p>
        </p:txBody>
      </p:sp>
      <p:sp>
        <p:nvSpPr>
          <p:cNvPr id="13" name="Szövegdoboz 12">
            <a:extLst>
              <a:ext uri="{FF2B5EF4-FFF2-40B4-BE49-F238E27FC236}">
                <a16:creationId xmlns:a16="http://schemas.microsoft.com/office/drawing/2014/main" id="{3D96BD7D-9772-287D-53CA-F8BBAC860BB0}"/>
              </a:ext>
            </a:extLst>
          </p:cNvPr>
          <p:cNvSpPr txBox="1"/>
          <p:nvPr/>
        </p:nvSpPr>
        <p:spPr>
          <a:xfrm>
            <a:off x="786968" y="2026040"/>
            <a:ext cx="1321644" cy="369332"/>
          </a:xfrm>
          <a:prstGeom prst="rect">
            <a:avLst/>
          </a:prstGeom>
          <a:noFill/>
        </p:spPr>
        <p:txBody>
          <a:bodyPr wrap="none" rtlCol="0">
            <a:spAutoFit/>
          </a:bodyPr>
          <a:lstStyle/>
          <a:p>
            <a:r>
              <a:rPr lang="hu-HU" dirty="0">
                <a:solidFill>
                  <a:schemeClr val="bg1"/>
                </a:solidFill>
                <a:latin typeface="Times New Roman" panose="02020603050405020304" pitchFamily="18" charset="0"/>
                <a:cs typeface="Times New Roman" panose="02020603050405020304" pitchFamily="18" charset="0"/>
              </a:rPr>
              <a:t>0101011100</a:t>
            </a:r>
          </a:p>
        </p:txBody>
      </p:sp>
      <p:pic>
        <p:nvPicPr>
          <p:cNvPr id="22" name="Ábra 21" descr="Hang egyszínű kitöltéssel">
            <a:extLst>
              <a:ext uri="{FF2B5EF4-FFF2-40B4-BE49-F238E27FC236}">
                <a16:creationId xmlns:a16="http://schemas.microsoft.com/office/drawing/2014/main" id="{5719097D-C097-C571-78AE-C42B073716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94212" y="5364335"/>
            <a:ext cx="914400" cy="914400"/>
          </a:xfrm>
          <a:prstGeom prst="rect">
            <a:avLst/>
          </a:prstGeom>
        </p:spPr>
      </p:pic>
      <p:pic>
        <p:nvPicPr>
          <p:cNvPr id="2" name="Ábra 1" descr="Nyomozó nő körvonalas">
            <a:extLst>
              <a:ext uri="{FF2B5EF4-FFF2-40B4-BE49-F238E27FC236}">
                <a16:creationId xmlns:a16="http://schemas.microsoft.com/office/drawing/2014/main" id="{6E0BA0BC-7993-8D2C-E5FA-7D284AAF6F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7012" y="4895678"/>
            <a:ext cx="914400" cy="914400"/>
          </a:xfrm>
          <a:prstGeom prst="rect">
            <a:avLst/>
          </a:prstGeom>
        </p:spPr>
      </p:pic>
    </p:spTree>
    <p:extLst>
      <p:ext uri="{BB962C8B-B14F-4D97-AF65-F5344CB8AC3E}">
        <p14:creationId xmlns:p14="http://schemas.microsoft.com/office/powerpoint/2010/main" val="39638160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églalap 3">
            <a:extLst>
              <a:ext uri="{FF2B5EF4-FFF2-40B4-BE49-F238E27FC236}">
                <a16:creationId xmlns:a16="http://schemas.microsoft.com/office/drawing/2014/main" id="{13EAB956-0EDE-F96A-5250-FB5E1E5BB7B4}"/>
              </a:ext>
            </a:extLst>
          </p:cNvPr>
          <p:cNvSpPr/>
          <p:nvPr/>
        </p:nvSpPr>
        <p:spPr>
          <a:xfrm>
            <a:off x="-11937" y="332882"/>
            <a:ext cx="12203937" cy="833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hu-HU" sz="4000" b="1" dirty="0">
                <a:latin typeface="Times New Roman" panose="02020603050405020304" pitchFamily="18" charset="0"/>
                <a:cs typeface="Times New Roman" panose="02020603050405020304" pitchFamily="18" charset="0"/>
              </a:rPr>
              <a:t>Anna és Béla kulcsának összehasonlítása</a:t>
            </a:r>
          </a:p>
        </p:txBody>
      </p:sp>
      <p:graphicFrame>
        <p:nvGraphicFramePr>
          <p:cNvPr id="9" name="Diagram 8">
            <a:extLst>
              <a:ext uri="{FF2B5EF4-FFF2-40B4-BE49-F238E27FC236}">
                <a16:creationId xmlns:a16="http://schemas.microsoft.com/office/drawing/2014/main" id="{252C9890-D435-9E4D-59F8-69212695F276}"/>
              </a:ext>
            </a:extLst>
          </p:cNvPr>
          <p:cNvGraphicFramePr/>
          <p:nvPr>
            <p:extLst>
              <p:ext uri="{D42A27DB-BD31-4B8C-83A1-F6EECF244321}">
                <p14:modId xmlns:p14="http://schemas.microsoft.com/office/powerpoint/2010/main" val="2918169561"/>
              </p:ext>
            </p:extLst>
          </p:nvPr>
        </p:nvGraphicFramePr>
        <p:xfrm>
          <a:off x="251789" y="4290171"/>
          <a:ext cx="5759450" cy="215392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Diagram 9">
            <a:extLst>
              <a:ext uri="{FF2B5EF4-FFF2-40B4-BE49-F238E27FC236}">
                <a16:creationId xmlns:a16="http://schemas.microsoft.com/office/drawing/2014/main" id="{FCAFB229-0940-BF35-8BAC-352BA8C913CF}"/>
              </a:ext>
            </a:extLst>
          </p:cNvPr>
          <p:cNvGraphicFramePr/>
          <p:nvPr>
            <p:extLst>
              <p:ext uri="{D42A27DB-BD31-4B8C-83A1-F6EECF244321}">
                <p14:modId xmlns:p14="http://schemas.microsoft.com/office/powerpoint/2010/main" val="315757102"/>
              </p:ext>
            </p:extLst>
          </p:nvPr>
        </p:nvGraphicFramePr>
        <p:xfrm>
          <a:off x="6180763" y="4290171"/>
          <a:ext cx="5759450" cy="2153920"/>
        </p:xfrm>
        <a:graphic>
          <a:graphicData uri="http://schemas.openxmlformats.org/drawingml/2006/chart">
            <c:chart xmlns:c="http://schemas.openxmlformats.org/drawingml/2006/chart" xmlns:r="http://schemas.openxmlformats.org/officeDocument/2006/relationships" r:id="rId4"/>
          </a:graphicData>
        </a:graphic>
      </p:graphicFrame>
      <p:sp>
        <p:nvSpPr>
          <p:cNvPr id="13" name="Téglalap: lekerekített 12">
            <a:extLst>
              <a:ext uri="{FF2B5EF4-FFF2-40B4-BE49-F238E27FC236}">
                <a16:creationId xmlns:a16="http://schemas.microsoft.com/office/drawing/2014/main" id="{DE8B69E3-58B6-2CCA-2140-69CB386D0A94}"/>
              </a:ext>
            </a:extLst>
          </p:cNvPr>
          <p:cNvSpPr/>
          <p:nvPr/>
        </p:nvSpPr>
        <p:spPr>
          <a:xfrm>
            <a:off x="251789" y="1604958"/>
            <a:ext cx="9309055" cy="82867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400">
                <a:latin typeface="Times New Roman" panose="02020603050405020304" pitchFamily="18" charset="0"/>
                <a:cs typeface="Times New Roman" panose="02020603050405020304" pitchFamily="18" charset="0"/>
              </a:rPr>
              <a:t>A hiba mennyisége nem függ a kulcs hosszától ha az nem túl rövid</a:t>
            </a:r>
          </a:p>
        </p:txBody>
      </p:sp>
      <p:sp>
        <p:nvSpPr>
          <p:cNvPr id="14" name="Téglalap: lekerekített 13">
            <a:extLst>
              <a:ext uri="{FF2B5EF4-FFF2-40B4-BE49-F238E27FC236}">
                <a16:creationId xmlns:a16="http://schemas.microsoft.com/office/drawing/2014/main" id="{263B4D8E-615F-BD5B-DC9F-D9C375FDBF00}"/>
              </a:ext>
            </a:extLst>
          </p:cNvPr>
          <p:cNvSpPr/>
          <p:nvPr/>
        </p:nvSpPr>
        <p:spPr>
          <a:xfrm>
            <a:off x="2631158" y="2776254"/>
            <a:ext cx="9309055" cy="82867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400">
                <a:latin typeface="Times New Roman" panose="02020603050405020304" pitchFamily="18" charset="0"/>
                <a:cs typeface="Times New Roman" panose="02020603050405020304" pitchFamily="18" charset="0"/>
              </a:rPr>
              <a:t>A hiba mennyisége egyenesen arányos az ellenőrzött bitek hosszával</a:t>
            </a:r>
          </a:p>
        </p:txBody>
      </p:sp>
      <p:sp>
        <p:nvSpPr>
          <p:cNvPr id="15" name="Nyíl: lefelé mutató 14">
            <a:extLst>
              <a:ext uri="{FF2B5EF4-FFF2-40B4-BE49-F238E27FC236}">
                <a16:creationId xmlns:a16="http://schemas.microsoft.com/office/drawing/2014/main" id="{CF14F121-AF71-4797-A6F4-F74DB6688D6A}"/>
              </a:ext>
            </a:extLst>
          </p:cNvPr>
          <p:cNvSpPr/>
          <p:nvPr/>
        </p:nvSpPr>
        <p:spPr>
          <a:xfrm>
            <a:off x="833351" y="2433634"/>
            <a:ext cx="806824" cy="1856537"/>
          </a:xfrm>
          <a:prstGeom prst="downArrow">
            <a:avLst/>
          </a:prstGeom>
          <a:ln>
            <a:solidFill>
              <a:srgbClr val="29AF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6" name="Nyíl: lefelé mutató 15">
            <a:extLst>
              <a:ext uri="{FF2B5EF4-FFF2-40B4-BE49-F238E27FC236}">
                <a16:creationId xmlns:a16="http://schemas.microsoft.com/office/drawing/2014/main" id="{AC2DAEF6-FCA9-090C-8685-5B358AA20FD2}"/>
              </a:ext>
            </a:extLst>
          </p:cNvPr>
          <p:cNvSpPr/>
          <p:nvPr/>
        </p:nvSpPr>
        <p:spPr>
          <a:xfrm>
            <a:off x="6882273" y="3510594"/>
            <a:ext cx="806824" cy="779577"/>
          </a:xfrm>
          <a:prstGeom prst="downArrow">
            <a:avLst/>
          </a:prstGeom>
          <a:ln>
            <a:solidFill>
              <a:srgbClr val="29AF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Tree>
    <p:extLst>
      <p:ext uri="{BB962C8B-B14F-4D97-AF65-F5344CB8AC3E}">
        <p14:creationId xmlns:p14="http://schemas.microsoft.com/office/powerpoint/2010/main" val="26693907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églalap 3">
            <a:extLst>
              <a:ext uri="{FF2B5EF4-FFF2-40B4-BE49-F238E27FC236}">
                <a16:creationId xmlns:a16="http://schemas.microsoft.com/office/drawing/2014/main" id="{2D8AEA43-C7FD-B799-8A5E-C885B6AB309B}"/>
              </a:ext>
            </a:extLst>
          </p:cNvPr>
          <p:cNvSpPr/>
          <p:nvPr/>
        </p:nvSpPr>
        <p:spPr>
          <a:xfrm>
            <a:off x="-11937" y="332882"/>
            <a:ext cx="12203937" cy="833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hu-HU" sz="4000" b="1" dirty="0">
                <a:latin typeface="Times New Roman" panose="02020603050405020304" pitchFamily="18" charset="0"/>
                <a:cs typeface="Times New Roman" panose="02020603050405020304" pitchFamily="18" charset="0"/>
              </a:rPr>
              <a:t>Ideális kulcshossz</a:t>
            </a:r>
          </a:p>
        </p:txBody>
      </p:sp>
      <p:graphicFrame>
        <p:nvGraphicFramePr>
          <p:cNvPr id="5" name="Diagram 4">
            <a:extLst>
              <a:ext uri="{FF2B5EF4-FFF2-40B4-BE49-F238E27FC236}">
                <a16:creationId xmlns:a16="http://schemas.microsoft.com/office/drawing/2014/main" id="{D4416BD0-A2ED-DF2E-FA82-BE66D31A2E28}"/>
              </a:ext>
            </a:extLst>
          </p:cNvPr>
          <p:cNvGraphicFramePr/>
          <p:nvPr>
            <p:extLst>
              <p:ext uri="{D42A27DB-BD31-4B8C-83A1-F6EECF244321}">
                <p14:modId xmlns:p14="http://schemas.microsoft.com/office/powerpoint/2010/main" val="3193601467"/>
              </p:ext>
            </p:extLst>
          </p:nvPr>
        </p:nvGraphicFramePr>
        <p:xfrm>
          <a:off x="3165106" y="4311151"/>
          <a:ext cx="5849849" cy="234650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Diagram 5">
            <a:extLst>
              <a:ext uri="{FF2B5EF4-FFF2-40B4-BE49-F238E27FC236}">
                <a16:creationId xmlns:a16="http://schemas.microsoft.com/office/drawing/2014/main" id="{0F1EB1E9-FCF8-43B6-9FB3-E219E975A67C}"/>
              </a:ext>
            </a:extLst>
          </p:cNvPr>
          <p:cNvGraphicFramePr/>
          <p:nvPr>
            <p:extLst>
              <p:ext uri="{D42A27DB-BD31-4B8C-83A1-F6EECF244321}">
                <p14:modId xmlns:p14="http://schemas.microsoft.com/office/powerpoint/2010/main" val="1116157892"/>
              </p:ext>
            </p:extLst>
          </p:nvPr>
        </p:nvGraphicFramePr>
        <p:xfrm>
          <a:off x="3165106" y="4311152"/>
          <a:ext cx="5818165" cy="2346507"/>
        </p:xfrm>
        <a:graphic>
          <a:graphicData uri="http://schemas.openxmlformats.org/drawingml/2006/chart">
            <c:chart xmlns:c="http://schemas.openxmlformats.org/drawingml/2006/chart" xmlns:r="http://schemas.openxmlformats.org/officeDocument/2006/relationships" r:id="rId4"/>
          </a:graphicData>
        </a:graphic>
      </p:graphicFrame>
      <p:sp>
        <p:nvSpPr>
          <p:cNvPr id="10" name="Felirat: lefelé mutató nyíllal 9">
            <a:extLst>
              <a:ext uri="{FF2B5EF4-FFF2-40B4-BE49-F238E27FC236}">
                <a16:creationId xmlns:a16="http://schemas.microsoft.com/office/drawing/2014/main" id="{62CF48A1-E41F-6059-DB18-00EC81A3FB41}"/>
              </a:ext>
            </a:extLst>
          </p:cNvPr>
          <p:cNvSpPr/>
          <p:nvPr/>
        </p:nvSpPr>
        <p:spPr>
          <a:xfrm>
            <a:off x="4254813" y="1272124"/>
            <a:ext cx="3682375" cy="1107181"/>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400">
                <a:latin typeface="Times New Roman" panose="02020603050405020304" pitchFamily="18" charset="0"/>
                <a:cs typeface="Times New Roman" panose="02020603050405020304" pitchFamily="18" charset="0"/>
              </a:rPr>
              <a:t>Célok:</a:t>
            </a:r>
          </a:p>
        </p:txBody>
      </p:sp>
      <p:sp>
        <p:nvSpPr>
          <p:cNvPr id="14" name="Nyíl: sávnyíl 13">
            <a:extLst>
              <a:ext uri="{FF2B5EF4-FFF2-40B4-BE49-F238E27FC236}">
                <a16:creationId xmlns:a16="http://schemas.microsoft.com/office/drawing/2014/main" id="{1A93E878-269A-7B86-E1D9-821057D91442}"/>
              </a:ext>
            </a:extLst>
          </p:cNvPr>
          <p:cNvSpPr/>
          <p:nvPr/>
        </p:nvSpPr>
        <p:spPr>
          <a:xfrm>
            <a:off x="783771" y="2456693"/>
            <a:ext cx="3488685" cy="146619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400">
                <a:latin typeface="Times New Roman" panose="02020603050405020304" pitchFamily="18" charset="0"/>
                <a:cs typeface="Times New Roman" panose="02020603050405020304" pitchFamily="18" charset="0"/>
              </a:rPr>
              <a:t>Észre lehessen venni Évát</a:t>
            </a:r>
          </a:p>
        </p:txBody>
      </p:sp>
      <p:sp>
        <p:nvSpPr>
          <p:cNvPr id="16" name="Nyíl: sávnyíl 15">
            <a:extLst>
              <a:ext uri="{FF2B5EF4-FFF2-40B4-BE49-F238E27FC236}">
                <a16:creationId xmlns:a16="http://schemas.microsoft.com/office/drawing/2014/main" id="{B5357CA5-F8C4-7A02-34BD-43520ED17D58}"/>
              </a:ext>
            </a:extLst>
          </p:cNvPr>
          <p:cNvSpPr/>
          <p:nvPr/>
        </p:nvSpPr>
        <p:spPr>
          <a:xfrm>
            <a:off x="4360480" y="2456693"/>
            <a:ext cx="3488685" cy="146619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400">
                <a:latin typeface="Times New Roman" panose="02020603050405020304" pitchFamily="18" charset="0"/>
                <a:cs typeface="Times New Roman" panose="02020603050405020304" pitchFamily="18" charset="0"/>
              </a:rPr>
              <a:t>Ne terheljük feleslegesen a rendszert</a:t>
            </a:r>
          </a:p>
        </p:txBody>
      </p:sp>
      <p:sp>
        <p:nvSpPr>
          <p:cNvPr id="17" name="Nyíl: sávnyíl 16">
            <a:extLst>
              <a:ext uri="{FF2B5EF4-FFF2-40B4-BE49-F238E27FC236}">
                <a16:creationId xmlns:a16="http://schemas.microsoft.com/office/drawing/2014/main" id="{AC4AC8E5-2D34-EAB4-34DB-566316AE087F}"/>
              </a:ext>
            </a:extLst>
          </p:cNvPr>
          <p:cNvSpPr/>
          <p:nvPr/>
        </p:nvSpPr>
        <p:spPr>
          <a:xfrm>
            <a:off x="7937188" y="2456693"/>
            <a:ext cx="3488685" cy="146619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400">
                <a:latin typeface="Times New Roman" panose="02020603050405020304" pitchFamily="18" charset="0"/>
                <a:cs typeface="Times New Roman" panose="02020603050405020304" pitchFamily="18" charset="0"/>
              </a:rPr>
              <a:t>Meg tudjuk különböztetni Évát a zajtól</a:t>
            </a:r>
          </a:p>
        </p:txBody>
      </p:sp>
      <p:graphicFrame>
        <p:nvGraphicFramePr>
          <p:cNvPr id="2" name="Diagram 1">
            <a:extLst>
              <a:ext uri="{FF2B5EF4-FFF2-40B4-BE49-F238E27FC236}">
                <a16:creationId xmlns:a16="http://schemas.microsoft.com/office/drawing/2014/main" id="{0680A365-5BDE-8035-3388-93F1C6A265B3}"/>
              </a:ext>
            </a:extLst>
          </p:cNvPr>
          <p:cNvGraphicFramePr/>
          <p:nvPr>
            <p:extLst>
              <p:ext uri="{D42A27DB-BD31-4B8C-83A1-F6EECF244321}">
                <p14:modId xmlns:p14="http://schemas.microsoft.com/office/powerpoint/2010/main" val="822608850"/>
              </p:ext>
            </p:extLst>
          </p:nvPr>
        </p:nvGraphicFramePr>
        <p:xfrm>
          <a:off x="3165106" y="4311152"/>
          <a:ext cx="5922972" cy="234650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694547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0-#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ppt_x"/>
                                          </p:val>
                                        </p:tav>
                                        <p:tav tm="100000">
                                          <p:val>
                                            <p:strVal val="#ppt_x"/>
                                          </p:val>
                                        </p:tav>
                                      </p:tavLst>
                                    </p:anim>
                                    <p:anim calcmode="lin" valueType="num">
                                      <p:cBhvr additive="base">
                                        <p:cTn id="3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6" grpId="0">
        <p:bldAsOne/>
      </p:bldGraphic>
      <p:bldP spid="14" grpId="0" animBg="1"/>
      <p:bldP spid="16" grpId="0" animBg="1"/>
      <p:bldP spid="17" grpId="0" animBg="1"/>
      <p:bldGraphic spid="2" grpId="0">
        <p:bldAsOne/>
      </p:bldGraphic>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Ellipszis 3">
            <a:extLst>
              <a:ext uri="{FF2B5EF4-FFF2-40B4-BE49-F238E27FC236}">
                <a16:creationId xmlns:a16="http://schemas.microsoft.com/office/drawing/2014/main" id="{B3E7F36D-94B4-89F9-345F-DDC620D81E7D}"/>
              </a:ext>
            </a:extLst>
          </p:cNvPr>
          <p:cNvSpPr>
            <a:spLocks/>
          </p:cNvSpPr>
          <p:nvPr/>
        </p:nvSpPr>
        <p:spPr>
          <a:xfrm>
            <a:off x="-1853748" y="3580589"/>
            <a:ext cx="9394859" cy="5333103"/>
          </a:xfrm>
          <a:prstGeom prst="ellipse">
            <a:avLst/>
          </a:prstGeom>
          <a:solidFill>
            <a:srgbClr val="29AF8C">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lvl="3"/>
            <a:r>
              <a:rPr lang="hu-HU" sz="2800">
                <a:solidFill>
                  <a:schemeClr val="tx1"/>
                </a:solidFill>
                <a:latin typeface="Times New Roman" panose="02020603050405020304" pitchFamily="18" charset="0"/>
                <a:cs typeface="Times New Roman" panose="02020603050405020304" pitchFamily="18" charset="0"/>
              </a:rPr>
              <a:t>Csaplár Miklós:</a:t>
            </a:r>
          </a:p>
          <a:p>
            <a:pPr lvl="4"/>
            <a:r>
              <a:rPr lang="hu-HU" sz="2800">
                <a:solidFill>
                  <a:schemeClr val="tx1"/>
                </a:solidFill>
                <a:latin typeface="Times New Roman" panose="02020603050405020304" pitchFamily="18" charset="0"/>
                <a:cs typeface="Times New Roman" panose="02020603050405020304" pitchFamily="18" charset="0"/>
              </a:rPr>
              <a:t>csaplarmiki20@gmail.com</a:t>
            </a:r>
          </a:p>
          <a:p>
            <a:pPr lvl="3"/>
            <a:r>
              <a:rPr lang="hu-HU" sz="2800">
                <a:solidFill>
                  <a:schemeClr val="tx1"/>
                </a:solidFill>
                <a:latin typeface="Times New Roman" panose="02020603050405020304" pitchFamily="18" charset="0"/>
                <a:cs typeface="Times New Roman" panose="02020603050405020304" pitchFamily="18" charset="0"/>
              </a:rPr>
              <a:t>Kemecsei Kornél:</a:t>
            </a:r>
          </a:p>
          <a:p>
            <a:pPr lvl="4"/>
            <a:r>
              <a:rPr lang="hu-HU" sz="2800">
                <a:solidFill>
                  <a:schemeClr val="tx1"/>
                </a:solidFill>
                <a:latin typeface="Times New Roman" panose="02020603050405020304" pitchFamily="18" charset="0"/>
                <a:cs typeface="Times New Roman" panose="02020603050405020304" pitchFamily="18" charset="0"/>
              </a:rPr>
              <a:t>ifj.kornel.kemecsei@gmail.com</a:t>
            </a:r>
          </a:p>
        </p:txBody>
      </p:sp>
      <p:sp>
        <p:nvSpPr>
          <p:cNvPr id="7" name="Téglalap 6">
            <a:extLst>
              <a:ext uri="{FF2B5EF4-FFF2-40B4-BE49-F238E27FC236}">
                <a16:creationId xmlns:a16="http://schemas.microsoft.com/office/drawing/2014/main" id="{20DEA6F0-40EC-778A-A774-44BE881F9729}"/>
              </a:ext>
            </a:extLst>
          </p:cNvPr>
          <p:cNvSpPr>
            <a:spLocks/>
          </p:cNvSpPr>
          <p:nvPr/>
        </p:nvSpPr>
        <p:spPr>
          <a:xfrm>
            <a:off x="-11937" y="355551"/>
            <a:ext cx="12203937" cy="1200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lgn="ctr"/>
            <a:r>
              <a:rPr lang="hu-HU" sz="4000" b="1" dirty="0">
                <a:latin typeface="Times New Roman" panose="02020603050405020304" pitchFamily="18" charset="0"/>
                <a:cs typeface="Times New Roman" panose="02020603050405020304" pitchFamily="18" charset="0"/>
              </a:rPr>
              <a:t>Köszönjük a figyelmet!</a:t>
            </a:r>
          </a:p>
        </p:txBody>
      </p:sp>
      <p:sp>
        <p:nvSpPr>
          <p:cNvPr id="15" name="Téglalap: lekerekített 14">
            <a:extLst>
              <a:ext uri="{FF2B5EF4-FFF2-40B4-BE49-F238E27FC236}">
                <a16:creationId xmlns:a16="http://schemas.microsoft.com/office/drawing/2014/main" id="{700429E1-3F84-6C3E-C1EA-174F5A3FCF99}"/>
              </a:ext>
            </a:extLst>
          </p:cNvPr>
          <p:cNvSpPr/>
          <p:nvPr/>
        </p:nvSpPr>
        <p:spPr>
          <a:xfrm>
            <a:off x="1203063" y="1643230"/>
            <a:ext cx="4356847" cy="17857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800">
                <a:latin typeface="Times New Roman" panose="02020603050405020304" pitchFamily="18" charset="0"/>
                <a:cs typeface="Times New Roman" panose="02020603050405020304" pitchFamily="18" charset="0"/>
              </a:rPr>
              <a:t>Köszönjük továbbá:</a:t>
            </a:r>
          </a:p>
          <a:p>
            <a:pPr algn="ctr"/>
            <a:endParaRPr lang="hu-HU" sz="2800">
              <a:latin typeface="Times New Roman" panose="02020603050405020304" pitchFamily="18" charset="0"/>
              <a:cs typeface="Times New Roman" panose="02020603050405020304" pitchFamily="18" charset="0"/>
            </a:endParaRPr>
          </a:p>
          <a:p>
            <a:pPr algn="ctr"/>
            <a:endParaRPr lang="hu-HU" sz="1800">
              <a:latin typeface="Times New Roman" panose="02020603050405020304" pitchFamily="18" charset="0"/>
              <a:cs typeface="Times New Roman" panose="02020603050405020304" pitchFamily="18" charset="0"/>
            </a:endParaRPr>
          </a:p>
          <a:p>
            <a:pPr algn="ctr"/>
            <a:endParaRPr lang="hu-HU" sz="1800">
              <a:latin typeface="Times New Roman" panose="02020603050405020304" pitchFamily="18" charset="0"/>
              <a:cs typeface="Times New Roman" panose="02020603050405020304" pitchFamily="18" charset="0"/>
            </a:endParaRPr>
          </a:p>
        </p:txBody>
      </p:sp>
      <p:sp>
        <p:nvSpPr>
          <p:cNvPr id="16" name="Téglalap: lekerekített 15">
            <a:extLst>
              <a:ext uri="{FF2B5EF4-FFF2-40B4-BE49-F238E27FC236}">
                <a16:creationId xmlns:a16="http://schemas.microsoft.com/office/drawing/2014/main" id="{98DA5C80-607E-0439-4461-DFBB1F8493F3}"/>
              </a:ext>
            </a:extLst>
          </p:cNvPr>
          <p:cNvSpPr/>
          <p:nvPr/>
        </p:nvSpPr>
        <p:spPr>
          <a:xfrm>
            <a:off x="3381486" y="2396629"/>
            <a:ext cx="4356847" cy="17857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hu-HU" sz="2400">
                <a:latin typeface="Times New Roman" panose="02020603050405020304" pitchFamily="18" charset="0"/>
                <a:cs typeface="Times New Roman" panose="02020603050405020304" pitchFamily="18" charset="0"/>
              </a:rPr>
              <a:t>Dr. Imre Sándornak és Tóth Kristófnak a közreműködést;</a:t>
            </a:r>
          </a:p>
          <a:p>
            <a:endParaRPr lang="hu-HU" sz="3200">
              <a:latin typeface="Times New Roman" panose="02020603050405020304" pitchFamily="18" charset="0"/>
              <a:cs typeface="Times New Roman" panose="02020603050405020304" pitchFamily="18" charset="0"/>
            </a:endParaRPr>
          </a:p>
        </p:txBody>
      </p:sp>
      <p:sp>
        <p:nvSpPr>
          <p:cNvPr id="17" name="Téglalap: lekerekített 16">
            <a:extLst>
              <a:ext uri="{FF2B5EF4-FFF2-40B4-BE49-F238E27FC236}">
                <a16:creationId xmlns:a16="http://schemas.microsoft.com/office/drawing/2014/main" id="{EC6B11E8-A195-C3E0-4834-BFE71FC3C85C}"/>
              </a:ext>
            </a:extLst>
          </p:cNvPr>
          <p:cNvSpPr/>
          <p:nvPr/>
        </p:nvSpPr>
        <p:spPr>
          <a:xfrm>
            <a:off x="5483710" y="3429000"/>
            <a:ext cx="4356847" cy="17857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hu-HU" sz="2400">
                <a:latin typeface="Times New Roman" panose="02020603050405020304" pitchFamily="18" charset="0"/>
                <a:cs typeface="Times New Roman" panose="02020603050405020304" pitchFamily="18" charset="0"/>
              </a:rPr>
              <a:t>Borbély Boglárkának Éva illusztrációját;</a:t>
            </a:r>
          </a:p>
          <a:p>
            <a:endParaRPr lang="hu-HU" sz="2400">
              <a:latin typeface="Times New Roman" panose="02020603050405020304" pitchFamily="18" charset="0"/>
              <a:cs typeface="Times New Roman" panose="02020603050405020304" pitchFamily="18" charset="0"/>
            </a:endParaRPr>
          </a:p>
          <a:p>
            <a:endParaRPr lang="hu-HU" sz="2400">
              <a:latin typeface="Times New Roman" panose="02020603050405020304" pitchFamily="18" charset="0"/>
              <a:cs typeface="Times New Roman" panose="02020603050405020304" pitchFamily="18" charset="0"/>
            </a:endParaRPr>
          </a:p>
        </p:txBody>
      </p:sp>
      <p:sp>
        <p:nvSpPr>
          <p:cNvPr id="18" name="Téglalap: lekerekített 17">
            <a:extLst>
              <a:ext uri="{FF2B5EF4-FFF2-40B4-BE49-F238E27FC236}">
                <a16:creationId xmlns:a16="http://schemas.microsoft.com/office/drawing/2014/main" id="{CA9A3890-DCD6-1CE4-3F04-442D4639FEF6}"/>
              </a:ext>
            </a:extLst>
          </p:cNvPr>
          <p:cNvSpPr/>
          <p:nvPr/>
        </p:nvSpPr>
        <p:spPr>
          <a:xfrm>
            <a:off x="7657649" y="4321885"/>
            <a:ext cx="4356847" cy="17857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hu-HU" sz="2400">
                <a:latin typeface="Times New Roman" panose="02020603050405020304" pitchFamily="18" charset="0"/>
                <a:cs typeface="Times New Roman" panose="02020603050405020304" pitchFamily="18" charset="0"/>
              </a:rPr>
              <a:t>Csaplár Izabella és Németh Laura tanácsait, javaslatait!</a:t>
            </a:r>
          </a:p>
          <a:p>
            <a:pPr algn="ctr"/>
            <a:endParaRPr lang="hu-HU"/>
          </a:p>
        </p:txBody>
      </p:sp>
    </p:spTree>
    <p:extLst>
      <p:ext uri="{BB962C8B-B14F-4D97-AF65-F5344CB8AC3E}">
        <p14:creationId xmlns:p14="http://schemas.microsoft.com/office/powerpoint/2010/main" val="144393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400" fill="hold"/>
                                        <p:tgtEl>
                                          <p:spTgt spid="15"/>
                                        </p:tgtEl>
                                        <p:attrNameLst>
                                          <p:attrName>ppt_x</p:attrName>
                                        </p:attrNameLst>
                                      </p:cBhvr>
                                      <p:tavLst>
                                        <p:tav tm="0">
                                          <p:val>
                                            <p:strVal val="#ppt_x"/>
                                          </p:val>
                                        </p:tav>
                                        <p:tav tm="100000">
                                          <p:val>
                                            <p:strVal val="#ppt_x"/>
                                          </p:val>
                                        </p:tav>
                                      </p:tavLst>
                                    </p:anim>
                                    <p:anim calcmode="lin" valueType="num">
                                      <p:cBhvr additive="base">
                                        <p:cTn id="12" dur="400" fill="hold"/>
                                        <p:tgtEl>
                                          <p:spTgt spid="15"/>
                                        </p:tgtEl>
                                        <p:attrNameLst>
                                          <p:attrName>ppt_y</p:attrName>
                                        </p:attrNameLst>
                                      </p:cBhvr>
                                      <p:tavLst>
                                        <p:tav tm="0">
                                          <p:val>
                                            <p:strVal val="0-#ppt_h/2"/>
                                          </p:val>
                                        </p:tav>
                                        <p:tav tm="100000">
                                          <p:val>
                                            <p:strVal val="#ppt_y"/>
                                          </p:val>
                                        </p:tav>
                                      </p:tavLst>
                                    </p:anim>
                                  </p:childTnLst>
                                </p:cTn>
                              </p:par>
                            </p:childTnLst>
                          </p:cTn>
                        </p:par>
                        <p:par>
                          <p:cTn id="13" fill="hold">
                            <p:stCondLst>
                              <p:cond delay="900"/>
                            </p:stCondLst>
                            <p:childTnLst>
                              <p:par>
                                <p:cTn id="14" presetID="2" presetClass="entr" presetSubtype="1"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400" fill="hold"/>
                                        <p:tgtEl>
                                          <p:spTgt spid="16"/>
                                        </p:tgtEl>
                                        <p:attrNameLst>
                                          <p:attrName>ppt_x</p:attrName>
                                        </p:attrNameLst>
                                      </p:cBhvr>
                                      <p:tavLst>
                                        <p:tav tm="0">
                                          <p:val>
                                            <p:strVal val="#ppt_x"/>
                                          </p:val>
                                        </p:tav>
                                        <p:tav tm="100000">
                                          <p:val>
                                            <p:strVal val="#ppt_x"/>
                                          </p:val>
                                        </p:tav>
                                      </p:tavLst>
                                    </p:anim>
                                    <p:anim calcmode="lin" valueType="num">
                                      <p:cBhvr additive="base">
                                        <p:cTn id="17" dur="400" fill="hold"/>
                                        <p:tgtEl>
                                          <p:spTgt spid="16"/>
                                        </p:tgtEl>
                                        <p:attrNameLst>
                                          <p:attrName>ppt_y</p:attrName>
                                        </p:attrNameLst>
                                      </p:cBhvr>
                                      <p:tavLst>
                                        <p:tav tm="0">
                                          <p:val>
                                            <p:strVal val="0-#ppt_h/2"/>
                                          </p:val>
                                        </p:tav>
                                        <p:tav tm="100000">
                                          <p:val>
                                            <p:strVal val="#ppt_y"/>
                                          </p:val>
                                        </p:tav>
                                      </p:tavLst>
                                    </p:anim>
                                  </p:childTnLst>
                                </p:cTn>
                              </p:par>
                            </p:childTnLst>
                          </p:cTn>
                        </p:par>
                        <p:par>
                          <p:cTn id="18" fill="hold">
                            <p:stCondLst>
                              <p:cond delay="1300"/>
                            </p:stCondLst>
                            <p:childTnLst>
                              <p:par>
                                <p:cTn id="19" presetID="2" presetClass="entr" presetSubtype="1"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400" fill="hold"/>
                                        <p:tgtEl>
                                          <p:spTgt spid="17"/>
                                        </p:tgtEl>
                                        <p:attrNameLst>
                                          <p:attrName>ppt_x</p:attrName>
                                        </p:attrNameLst>
                                      </p:cBhvr>
                                      <p:tavLst>
                                        <p:tav tm="0">
                                          <p:val>
                                            <p:strVal val="#ppt_x"/>
                                          </p:val>
                                        </p:tav>
                                        <p:tav tm="100000">
                                          <p:val>
                                            <p:strVal val="#ppt_x"/>
                                          </p:val>
                                        </p:tav>
                                      </p:tavLst>
                                    </p:anim>
                                    <p:anim calcmode="lin" valueType="num">
                                      <p:cBhvr additive="base">
                                        <p:cTn id="22" dur="400" fill="hold"/>
                                        <p:tgtEl>
                                          <p:spTgt spid="17"/>
                                        </p:tgtEl>
                                        <p:attrNameLst>
                                          <p:attrName>ppt_y</p:attrName>
                                        </p:attrNameLst>
                                      </p:cBhvr>
                                      <p:tavLst>
                                        <p:tav tm="0">
                                          <p:val>
                                            <p:strVal val="0-#ppt_h/2"/>
                                          </p:val>
                                        </p:tav>
                                        <p:tav tm="100000">
                                          <p:val>
                                            <p:strVal val="#ppt_y"/>
                                          </p:val>
                                        </p:tav>
                                      </p:tavLst>
                                    </p:anim>
                                  </p:childTnLst>
                                </p:cTn>
                              </p:par>
                            </p:childTnLst>
                          </p:cTn>
                        </p:par>
                        <p:par>
                          <p:cTn id="23" fill="hold">
                            <p:stCondLst>
                              <p:cond delay="1700"/>
                            </p:stCondLst>
                            <p:childTnLst>
                              <p:par>
                                <p:cTn id="24" presetID="2" presetClass="entr" presetSubtype="1" fill="hold" grpId="0" nodeType="after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additive="base">
                                        <p:cTn id="26" dur="400" fill="hold"/>
                                        <p:tgtEl>
                                          <p:spTgt spid="18"/>
                                        </p:tgtEl>
                                        <p:attrNameLst>
                                          <p:attrName>ppt_x</p:attrName>
                                        </p:attrNameLst>
                                      </p:cBhvr>
                                      <p:tavLst>
                                        <p:tav tm="0">
                                          <p:val>
                                            <p:strVal val="#ppt_x"/>
                                          </p:val>
                                        </p:tav>
                                        <p:tav tm="100000">
                                          <p:val>
                                            <p:strVal val="#ppt_x"/>
                                          </p:val>
                                        </p:tav>
                                      </p:tavLst>
                                    </p:anim>
                                    <p:anim calcmode="lin" valueType="num">
                                      <p:cBhvr additive="base">
                                        <p:cTn id="27" dur="4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16" grpId="0" animBg="1"/>
      <p:bldP spid="17" grpId="0" animBg="1"/>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églalap 1">
            <a:extLst>
              <a:ext uri="{FF2B5EF4-FFF2-40B4-BE49-F238E27FC236}">
                <a16:creationId xmlns:a16="http://schemas.microsoft.com/office/drawing/2014/main" id="{3E518BF6-2C33-8950-41C0-E90B086EA692}"/>
              </a:ext>
            </a:extLst>
          </p:cNvPr>
          <p:cNvSpPr/>
          <p:nvPr/>
        </p:nvSpPr>
        <p:spPr>
          <a:xfrm>
            <a:off x="11424469" y="1011863"/>
            <a:ext cx="576672" cy="990600"/>
          </a:xfrm>
          <a:prstGeom prst="rect">
            <a:avLst/>
          </a:prstGeom>
          <a:solidFill>
            <a:srgbClr val="29A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400" dirty="0">
                <a:latin typeface="Times New Roman" panose="02020603050405020304" pitchFamily="18" charset="0"/>
                <a:cs typeface="Times New Roman" panose="02020603050405020304" pitchFamily="18" charset="0"/>
              </a:rPr>
              <a:t>2</a:t>
            </a:r>
            <a:endParaRPr lang="hu-HU" dirty="0">
              <a:latin typeface="Times New Roman" panose="02020603050405020304" pitchFamily="18" charset="0"/>
              <a:cs typeface="Times New Roman" panose="02020603050405020304" pitchFamily="18" charset="0"/>
            </a:endParaRPr>
          </a:p>
        </p:txBody>
      </p:sp>
      <p:sp>
        <p:nvSpPr>
          <p:cNvPr id="4" name="Téglalap 3">
            <a:extLst>
              <a:ext uri="{FF2B5EF4-FFF2-40B4-BE49-F238E27FC236}">
                <a16:creationId xmlns:a16="http://schemas.microsoft.com/office/drawing/2014/main" id="{7748E08E-E538-39B6-168A-E4B53F2A72E3}"/>
              </a:ext>
            </a:extLst>
          </p:cNvPr>
          <p:cNvSpPr/>
          <p:nvPr/>
        </p:nvSpPr>
        <p:spPr>
          <a:xfrm>
            <a:off x="-11939" y="321739"/>
            <a:ext cx="12203937" cy="833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hu-HU" sz="4000" b="1">
                <a:latin typeface="Times New Roman" panose="02020603050405020304" pitchFamily="18" charset="0"/>
                <a:cs typeface="Times New Roman" panose="02020603050405020304" pitchFamily="18" charset="0"/>
              </a:rPr>
              <a:t>Előzmények</a:t>
            </a:r>
            <a:endParaRPr lang="hu-HU" sz="4000" b="1" dirty="0">
              <a:latin typeface="Times New Roman" panose="02020603050405020304" pitchFamily="18" charset="0"/>
              <a:cs typeface="Times New Roman" panose="02020603050405020304" pitchFamily="18" charset="0"/>
            </a:endParaRPr>
          </a:p>
        </p:txBody>
      </p:sp>
      <p:sp>
        <p:nvSpPr>
          <p:cNvPr id="11" name="Téglalap: lekerekített 10">
            <a:extLst>
              <a:ext uri="{FF2B5EF4-FFF2-40B4-BE49-F238E27FC236}">
                <a16:creationId xmlns:a16="http://schemas.microsoft.com/office/drawing/2014/main" id="{642F18AF-EE65-77F2-D7D1-CF4667934007}"/>
              </a:ext>
            </a:extLst>
          </p:cNvPr>
          <p:cNvSpPr/>
          <p:nvPr/>
        </p:nvSpPr>
        <p:spPr>
          <a:xfrm>
            <a:off x="993058" y="1358537"/>
            <a:ext cx="10071182" cy="5247490"/>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grpSp>
        <p:nvGrpSpPr>
          <p:cNvPr id="12" name="Csoportba foglalás 11">
            <a:extLst>
              <a:ext uri="{FF2B5EF4-FFF2-40B4-BE49-F238E27FC236}">
                <a16:creationId xmlns:a16="http://schemas.microsoft.com/office/drawing/2014/main" id="{587EB079-FDDD-038B-0832-5725259A0175}"/>
              </a:ext>
            </a:extLst>
          </p:cNvPr>
          <p:cNvGrpSpPr/>
          <p:nvPr/>
        </p:nvGrpSpPr>
        <p:grpSpPr>
          <a:xfrm>
            <a:off x="540774" y="2787139"/>
            <a:ext cx="9790466" cy="1055673"/>
            <a:chOff x="653142" y="1847461"/>
            <a:chExt cx="9817347" cy="1375057"/>
          </a:xfrm>
        </p:grpSpPr>
        <p:sp>
          <p:nvSpPr>
            <p:cNvPr id="13" name="Téglalap: lekerekített 12">
              <a:extLst>
                <a:ext uri="{FF2B5EF4-FFF2-40B4-BE49-F238E27FC236}">
                  <a16:creationId xmlns:a16="http://schemas.microsoft.com/office/drawing/2014/main" id="{29739577-70FE-10F8-368F-8D633F6A7F29}"/>
                </a:ext>
              </a:extLst>
            </p:cNvPr>
            <p:cNvSpPr/>
            <p:nvPr/>
          </p:nvSpPr>
          <p:spPr>
            <a:xfrm>
              <a:off x="1373142" y="2113383"/>
              <a:ext cx="9097347" cy="825034"/>
            </a:xfrm>
            <a:prstGeom prst="roundRect">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hu-HU" sz="2400">
                  <a:latin typeface="Times New Roman" panose="02020603050405020304" pitchFamily="18" charset="0"/>
                  <a:cs typeface="Times New Roman" panose="02020603050405020304" pitchFamily="18" charset="0"/>
                </a:rPr>
                <a:t>Titkosítási eljárások a történelem folyamán ≈ 1 hét</a:t>
              </a:r>
            </a:p>
          </p:txBody>
        </p:sp>
        <p:sp>
          <p:nvSpPr>
            <p:cNvPr id="14" name="Ellipszis 13">
              <a:extLst>
                <a:ext uri="{FF2B5EF4-FFF2-40B4-BE49-F238E27FC236}">
                  <a16:creationId xmlns:a16="http://schemas.microsoft.com/office/drawing/2014/main" id="{A307CB45-029F-5387-7745-5FD69A2EB335}"/>
                </a:ext>
              </a:extLst>
            </p:cNvPr>
            <p:cNvSpPr/>
            <p:nvPr/>
          </p:nvSpPr>
          <p:spPr>
            <a:xfrm>
              <a:off x="653142" y="1847461"/>
              <a:ext cx="1017689" cy="1375057"/>
            </a:xfrm>
            <a:prstGeom prst="ellipse">
              <a:avLst/>
            </a:prstGeom>
            <a:solidFill>
              <a:srgbClr val="E4F8F3"/>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sz="2400">
                <a:latin typeface="Times New Roman" panose="02020603050405020304" pitchFamily="18" charset="0"/>
                <a:cs typeface="Times New Roman" panose="02020603050405020304" pitchFamily="18" charset="0"/>
              </a:endParaRPr>
            </a:p>
          </p:txBody>
        </p:sp>
      </p:grpSp>
      <p:grpSp>
        <p:nvGrpSpPr>
          <p:cNvPr id="15" name="Csoportba foglalás 14">
            <a:extLst>
              <a:ext uri="{FF2B5EF4-FFF2-40B4-BE49-F238E27FC236}">
                <a16:creationId xmlns:a16="http://schemas.microsoft.com/office/drawing/2014/main" id="{B314DC30-05BD-123F-1708-686E8D3A3F28}"/>
              </a:ext>
            </a:extLst>
          </p:cNvPr>
          <p:cNvGrpSpPr/>
          <p:nvPr/>
        </p:nvGrpSpPr>
        <p:grpSpPr>
          <a:xfrm>
            <a:off x="540774" y="1542852"/>
            <a:ext cx="9790466" cy="1055673"/>
            <a:chOff x="653142" y="1847461"/>
            <a:chExt cx="9817347" cy="1375057"/>
          </a:xfrm>
        </p:grpSpPr>
        <p:sp>
          <p:nvSpPr>
            <p:cNvPr id="16" name="Téglalap: lekerekített 15">
              <a:extLst>
                <a:ext uri="{FF2B5EF4-FFF2-40B4-BE49-F238E27FC236}">
                  <a16:creationId xmlns:a16="http://schemas.microsoft.com/office/drawing/2014/main" id="{1E123F95-AC6A-8721-6ACC-2124CEFEA256}"/>
                </a:ext>
              </a:extLst>
            </p:cNvPr>
            <p:cNvSpPr/>
            <p:nvPr/>
          </p:nvSpPr>
          <p:spPr>
            <a:xfrm>
              <a:off x="1373142" y="2113383"/>
              <a:ext cx="9097347" cy="825034"/>
            </a:xfrm>
            <a:prstGeom prst="roundRect">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hu-HU" sz="2400">
                  <a:latin typeface="Times New Roman" panose="02020603050405020304" pitchFamily="18" charset="0"/>
                  <a:cs typeface="Times New Roman" panose="02020603050405020304" pitchFamily="18" charset="0"/>
                </a:rPr>
                <a:t>Kvantummechanika alapjai, fotonpolarizáció ≈ 3 hónap</a:t>
              </a:r>
            </a:p>
          </p:txBody>
        </p:sp>
        <p:sp>
          <p:nvSpPr>
            <p:cNvPr id="17" name="Ellipszis 16">
              <a:extLst>
                <a:ext uri="{FF2B5EF4-FFF2-40B4-BE49-F238E27FC236}">
                  <a16:creationId xmlns:a16="http://schemas.microsoft.com/office/drawing/2014/main" id="{A3ACE1C6-46DE-30E6-60FE-C9C55B126652}"/>
                </a:ext>
              </a:extLst>
            </p:cNvPr>
            <p:cNvSpPr/>
            <p:nvPr/>
          </p:nvSpPr>
          <p:spPr>
            <a:xfrm>
              <a:off x="653142" y="1847461"/>
              <a:ext cx="1017689" cy="1375057"/>
            </a:xfrm>
            <a:prstGeom prst="ellipse">
              <a:avLst/>
            </a:prstGeom>
            <a:solidFill>
              <a:srgbClr val="E4F8F3"/>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sz="2400">
                <a:latin typeface="Times New Roman" panose="02020603050405020304" pitchFamily="18" charset="0"/>
                <a:cs typeface="Times New Roman" panose="02020603050405020304" pitchFamily="18" charset="0"/>
              </a:endParaRPr>
            </a:p>
          </p:txBody>
        </p:sp>
      </p:grpSp>
      <p:grpSp>
        <p:nvGrpSpPr>
          <p:cNvPr id="18" name="Csoportba foglalás 17">
            <a:extLst>
              <a:ext uri="{FF2B5EF4-FFF2-40B4-BE49-F238E27FC236}">
                <a16:creationId xmlns:a16="http://schemas.microsoft.com/office/drawing/2014/main" id="{47B2DB91-0432-99BC-8BF3-D6FCA30DADF2}"/>
              </a:ext>
            </a:extLst>
          </p:cNvPr>
          <p:cNvGrpSpPr/>
          <p:nvPr/>
        </p:nvGrpSpPr>
        <p:grpSpPr>
          <a:xfrm>
            <a:off x="540774" y="4031426"/>
            <a:ext cx="9790466" cy="1055673"/>
            <a:chOff x="653142" y="1847461"/>
            <a:chExt cx="9817347" cy="1375057"/>
          </a:xfrm>
        </p:grpSpPr>
        <p:sp>
          <p:nvSpPr>
            <p:cNvPr id="19" name="Téglalap: lekerekített 18">
              <a:extLst>
                <a:ext uri="{FF2B5EF4-FFF2-40B4-BE49-F238E27FC236}">
                  <a16:creationId xmlns:a16="http://schemas.microsoft.com/office/drawing/2014/main" id="{0C0A5A70-EC9A-B7A4-5E5D-E8089C98962D}"/>
                </a:ext>
              </a:extLst>
            </p:cNvPr>
            <p:cNvSpPr/>
            <p:nvPr/>
          </p:nvSpPr>
          <p:spPr>
            <a:xfrm>
              <a:off x="1373142" y="2113383"/>
              <a:ext cx="9097347" cy="825034"/>
            </a:xfrm>
            <a:prstGeom prst="roundRect">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hu-HU" sz="2400">
                  <a:latin typeface="Times New Roman" panose="02020603050405020304" pitchFamily="18" charset="0"/>
                  <a:cs typeface="Times New Roman" panose="02020603050405020304" pitchFamily="18" charset="0"/>
                </a:rPr>
                <a:t>Megismerkedés a B92 protokollal ≈ 1 hónap</a:t>
              </a:r>
            </a:p>
          </p:txBody>
        </p:sp>
        <p:sp>
          <p:nvSpPr>
            <p:cNvPr id="20" name="Ellipszis 19">
              <a:extLst>
                <a:ext uri="{FF2B5EF4-FFF2-40B4-BE49-F238E27FC236}">
                  <a16:creationId xmlns:a16="http://schemas.microsoft.com/office/drawing/2014/main" id="{C36AD38F-5D07-F598-5C3D-CC62E4C593D8}"/>
                </a:ext>
              </a:extLst>
            </p:cNvPr>
            <p:cNvSpPr/>
            <p:nvPr/>
          </p:nvSpPr>
          <p:spPr>
            <a:xfrm>
              <a:off x="653142" y="1847461"/>
              <a:ext cx="1017689" cy="1375057"/>
            </a:xfrm>
            <a:prstGeom prst="ellipse">
              <a:avLst/>
            </a:prstGeom>
            <a:solidFill>
              <a:srgbClr val="E4F8F3"/>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sz="2400" dirty="0">
                <a:latin typeface="Times New Roman" panose="02020603050405020304" pitchFamily="18" charset="0"/>
                <a:cs typeface="Times New Roman" panose="02020603050405020304" pitchFamily="18" charset="0"/>
              </a:endParaRPr>
            </a:p>
          </p:txBody>
        </p:sp>
      </p:grpSp>
      <p:grpSp>
        <p:nvGrpSpPr>
          <p:cNvPr id="21" name="Csoportba foglalás 20">
            <a:extLst>
              <a:ext uri="{FF2B5EF4-FFF2-40B4-BE49-F238E27FC236}">
                <a16:creationId xmlns:a16="http://schemas.microsoft.com/office/drawing/2014/main" id="{7DD4B2C9-ACF2-3691-C97B-ABAABA37A11C}"/>
              </a:ext>
            </a:extLst>
          </p:cNvPr>
          <p:cNvGrpSpPr/>
          <p:nvPr/>
        </p:nvGrpSpPr>
        <p:grpSpPr>
          <a:xfrm>
            <a:off x="541879" y="5275712"/>
            <a:ext cx="9790466" cy="1055673"/>
            <a:chOff x="653142" y="1847461"/>
            <a:chExt cx="9817347" cy="1375057"/>
          </a:xfrm>
        </p:grpSpPr>
        <p:sp>
          <p:nvSpPr>
            <p:cNvPr id="22" name="Téglalap: lekerekített 21">
              <a:extLst>
                <a:ext uri="{FF2B5EF4-FFF2-40B4-BE49-F238E27FC236}">
                  <a16:creationId xmlns:a16="http://schemas.microsoft.com/office/drawing/2014/main" id="{2E26A018-0C4E-0C4B-105D-D07F4BB49E35}"/>
                </a:ext>
              </a:extLst>
            </p:cNvPr>
            <p:cNvSpPr/>
            <p:nvPr/>
          </p:nvSpPr>
          <p:spPr>
            <a:xfrm>
              <a:off x="1373142" y="2113383"/>
              <a:ext cx="9097347" cy="825034"/>
            </a:xfrm>
            <a:prstGeom prst="roundRect">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hu-HU" sz="2400" dirty="0">
                  <a:latin typeface="Times New Roman" panose="02020603050405020304" pitchFamily="18" charset="0"/>
                  <a:cs typeface="Times New Roman" panose="02020603050405020304" pitchFamily="18" charset="0"/>
                </a:rPr>
                <a:t>Programkódok megírása, következtetések ≈ 3,5 hónap</a:t>
              </a:r>
            </a:p>
          </p:txBody>
        </p:sp>
        <p:sp>
          <p:nvSpPr>
            <p:cNvPr id="23" name="Ellipszis 22">
              <a:extLst>
                <a:ext uri="{FF2B5EF4-FFF2-40B4-BE49-F238E27FC236}">
                  <a16:creationId xmlns:a16="http://schemas.microsoft.com/office/drawing/2014/main" id="{9D521084-7D8D-AB38-5E87-CA1D790B144C}"/>
                </a:ext>
              </a:extLst>
            </p:cNvPr>
            <p:cNvSpPr/>
            <p:nvPr/>
          </p:nvSpPr>
          <p:spPr>
            <a:xfrm>
              <a:off x="653142" y="1847461"/>
              <a:ext cx="1017689" cy="1375057"/>
            </a:xfrm>
            <a:prstGeom prst="ellipse">
              <a:avLst/>
            </a:prstGeom>
            <a:solidFill>
              <a:srgbClr val="E4F8F3"/>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sz="2400">
                <a:latin typeface="Times New Roman" panose="02020603050405020304" pitchFamily="18" charset="0"/>
                <a:cs typeface="Times New Roman" panose="02020603050405020304" pitchFamily="18" charset="0"/>
              </a:endParaRPr>
            </a:p>
          </p:txBody>
        </p:sp>
      </p:grpSp>
      <p:pic>
        <p:nvPicPr>
          <p:cNvPr id="27" name="Ábra 26" descr="Zár egyszínű kitöltéssel">
            <a:extLst>
              <a:ext uri="{FF2B5EF4-FFF2-40B4-BE49-F238E27FC236}">
                <a16:creationId xmlns:a16="http://schemas.microsoft.com/office/drawing/2014/main" id="{BF0D1BF3-E59B-C36A-D971-9F4ECE0D21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1516" y="2838655"/>
            <a:ext cx="893803" cy="893803"/>
          </a:xfrm>
          <a:prstGeom prst="rect">
            <a:avLst/>
          </a:prstGeom>
        </p:spPr>
      </p:pic>
      <p:pic>
        <p:nvPicPr>
          <p:cNvPr id="28" name="Picture 2" descr="Python (programming language) - Wikipedia">
            <a:extLst>
              <a:ext uri="{FF2B5EF4-FFF2-40B4-BE49-F238E27FC236}">
                <a16:creationId xmlns:a16="http://schemas.microsoft.com/office/drawing/2014/main" id="{A9D56D0B-99DC-1A4D-F772-020AFE10D6D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6818"/>
          <a:stretch/>
        </p:blipFill>
        <p:spPr bwMode="auto">
          <a:xfrm>
            <a:off x="654599" y="5382875"/>
            <a:ext cx="829128" cy="846898"/>
          </a:xfrm>
          <a:prstGeom prst="rect">
            <a:avLst/>
          </a:prstGeom>
          <a:noFill/>
          <a:extLst>
            <a:ext uri="{909E8E84-426E-40DD-AFC4-6F175D3DCCD1}">
              <a14:hiddenFill xmlns:a14="http://schemas.microsoft.com/office/drawing/2010/main">
                <a:solidFill>
                  <a:srgbClr val="FFFFFF"/>
                </a:solidFill>
              </a14:hiddenFill>
            </a:ext>
          </a:extLst>
        </p:spPr>
      </p:pic>
      <p:pic>
        <p:nvPicPr>
          <p:cNvPr id="32" name="Ábra 31" descr="Atom egyszínű kitöltéssel">
            <a:extLst>
              <a:ext uri="{FF2B5EF4-FFF2-40B4-BE49-F238E27FC236}">
                <a16:creationId xmlns:a16="http://schemas.microsoft.com/office/drawing/2014/main" id="{0BA1B8EE-4F08-55B8-6452-CE9562E167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3566" y="1626648"/>
            <a:ext cx="893803" cy="893803"/>
          </a:xfrm>
          <a:prstGeom prst="rect">
            <a:avLst/>
          </a:prstGeom>
        </p:spPr>
      </p:pic>
      <p:grpSp>
        <p:nvGrpSpPr>
          <p:cNvPr id="53" name="Csoportba foglalás 52">
            <a:extLst>
              <a:ext uri="{FF2B5EF4-FFF2-40B4-BE49-F238E27FC236}">
                <a16:creationId xmlns:a16="http://schemas.microsoft.com/office/drawing/2014/main" id="{F5193074-2B94-4468-2A0D-C93A54FAB916}"/>
              </a:ext>
            </a:extLst>
          </p:cNvPr>
          <p:cNvGrpSpPr/>
          <p:nvPr/>
        </p:nvGrpSpPr>
        <p:grpSpPr>
          <a:xfrm>
            <a:off x="631244" y="4108682"/>
            <a:ext cx="845752" cy="879728"/>
            <a:chOff x="632017" y="4094639"/>
            <a:chExt cx="901362" cy="900000"/>
          </a:xfrm>
        </p:grpSpPr>
        <p:cxnSp>
          <p:nvCxnSpPr>
            <p:cNvPr id="52" name="Egyenes összekötő nyíllal 51">
              <a:extLst>
                <a:ext uri="{FF2B5EF4-FFF2-40B4-BE49-F238E27FC236}">
                  <a16:creationId xmlns:a16="http://schemas.microsoft.com/office/drawing/2014/main" id="{F0A01E86-2A9E-5788-D863-D36D7BFFFF6E}"/>
                </a:ext>
              </a:extLst>
            </p:cNvPr>
            <p:cNvCxnSpPr>
              <a:cxnSpLocks/>
              <a:endCxn id="42" idx="5"/>
            </p:cNvCxnSpPr>
            <p:nvPr/>
          </p:nvCxnSpPr>
          <p:spPr>
            <a:xfrm>
              <a:off x="1083379" y="4547527"/>
              <a:ext cx="316836" cy="31531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37" name="Csoportba foglalás 36">
              <a:extLst>
                <a:ext uri="{FF2B5EF4-FFF2-40B4-BE49-F238E27FC236}">
                  <a16:creationId xmlns:a16="http://schemas.microsoft.com/office/drawing/2014/main" id="{72D7DD69-5139-19FD-D629-CFDCCC493C47}"/>
                </a:ext>
              </a:extLst>
            </p:cNvPr>
            <p:cNvGrpSpPr/>
            <p:nvPr/>
          </p:nvGrpSpPr>
          <p:grpSpPr>
            <a:xfrm>
              <a:off x="632017" y="4094639"/>
              <a:ext cx="901362" cy="900000"/>
              <a:chOff x="8051029" y="2016761"/>
              <a:chExt cx="3605449" cy="3600002"/>
            </a:xfrm>
          </p:grpSpPr>
          <p:grpSp>
            <p:nvGrpSpPr>
              <p:cNvPr id="38" name="Csoportba foglalás 37">
                <a:extLst>
                  <a:ext uri="{FF2B5EF4-FFF2-40B4-BE49-F238E27FC236}">
                    <a16:creationId xmlns:a16="http://schemas.microsoft.com/office/drawing/2014/main" id="{11EEF27F-95CD-122B-3577-CC0FD86EC0A2}"/>
                  </a:ext>
                </a:extLst>
              </p:cNvPr>
              <p:cNvGrpSpPr/>
              <p:nvPr/>
            </p:nvGrpSpPr>
            <p:grpSpPr>
              <a:xfrm>
                <a:off x="8051029" y="2016761"/>
                <a:ext cx="3605449" cy="3600002"/>
                <a:chOff x="2743200" y="2423196"/>
                <a:chExt cx="3605448" cy="3600054"/>
              </a:xfrm>
            </p:grpSpPr>
            <p:sp>
              <p:nvSpPr>
                <p:cNvPr id="42" name="Ellipszis 41">
                  <a:extLst>
                    <a:ext uri="{FF2B5EF4-FFF2-40B4-BE49-F238E27FC236}">
                      <a16:creationId xmlns:a16="http://schemas.microsoft.com/office/drawing/2014/main" id="{A3E0515D-FB1A-3266-2242-343F8ABB5F01}"/>
                    </a:ext>
                  </a:extLst>
                </p:cNvPr>
                <p:cNvSpPr/>
                <p:nvPr/>
              </p:nvSpPr>
              <p:spPr>
                <a:xfrm>
                  <a:off x="2743200" y="2423196"/>
                  <a:ext cx="3600000" cy="3600054"/>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cxnSp>
              <p:nvCxnSpPr>
                <p:cNvPr id="43" name="Egyenes összekötő 42">
                  <a:extLst>
                    <a:ext uri="{FF2B5EF4-FFF2-40B4-BE49-F238E27FC236}">
                      <a16:creationId xmlns:a16="http://schemas.microsoft.com/office/drawing/2014/main" id="{DD2C1BF0-6337-FB11-9EA0-671187F79C99}"/>
                    </a:ext>
                  </a:extLst>
                </p:cNvPr>
                <p:cNvCxnSpPr>
                  <a:cxnSpLocks/>
                  <a:stCxn id="42" idx="2"/>
                  <a:endCxn id="42" idx="6"/>
                </p:cNvCxnSpPr>
                <p:nvPr/>
              </p:nvCxnSpPr>
              <p:spPr>
                <a:xfrm>
                  <a:off x="2743200" y="4223223"/>
                  <a:ext cx="3600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Egyenes összekötő 43">
                  <a:extLst>
                    <a:ext uri="{FF2B5EF4-FFF2-40B4-BE49-F238E27FC236}">
                      <a16:creationId xmlns:a16="http://schemas.microsoft.com/office/drawing/2014/main" id="{1D9AB8A8-71BE-1F43-884D-FB1B885F26B3}"/>
                    </a:ext>
                  </a:extLst>
                </p:cNvPr>
                <p:cNvCxnSpPr>
                  <a:cxnSpLocks/>
                </p:cNvCxnSpPr>
                <p:nvPr/>
              </p:nvCxnSpPr>
              <p:spPr>
                <a:xfrm rot="5400000">
                  <a:off x="2743173" y="4223223"/>
                  <a:ext cx="360005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Egyenes összekötő nyíllal 44">
                  <a:extLst>
                    <a:ext uri="{FF2B5EF4-FFF2-40B4-BE49-F238E27FC236}">
                      <a16:creationId xmlns:a16="http://schemas.microsoft.com/office/drawing/2014/main" id="{C72BE0E5-4C15-D323-76EE-18AC4585CBEC}"/>
                    </a:ext>
                  </a:extLst>
                </p:cNvPr>
                <p:cNvCxnSpPr>
                  <a:cxnSpLocks/>
                </p:cNvCxnSpPr>
                <p:nvPr/>
              </p:nvCxnSpPr>
              <p:spPr>
                <a:xfrm flipV="1">
                  <a:off x="4543200" y="2948804"/>
                  <a:ext cx="1274400" cy="127441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gyenes összekötő nyíllal 47">
                  <a:extLst>
                    <a:ext uri="{FF2B5EF4-FFF2-40B4-BE49-F238E27FC236}">
                      <a16:creationId xmlns:a16="http://schemas.microsoft.com/office/drawing/2014/main" id="{4DE8BB44-04AB-BF73-1288-DA5C4C03B174}"/>
                    </a:ext>
                  </a:extLst>
                </p:cNvPr>
                <p:cNvCxnSpPr>
                  <a:cxnSpLocks/>
                  <a:endCxn id="42" idx="0"/>
                </p:cNvCxnSpPr>
                <p:nvPr/>
              </p:nvCxnSpPr>
              <p:spPr>
                <a:xfrm flipV="1">
                  <a:off x="4543201" y="2423196"/>
                  <a:ext cx="0" cy="1800027"/>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gyenes összekötő nyíllal 48">
                  <a:extLst>
                    <a:ext uri="{FF2B5EF4-FFF2-40B4-BE49-F238E27FC236}">
                      <a16:creationId xmlns:a16="http://schemas.microsoft.com/office/drawing/2014/main" id="{52CABFC8-AFA9-B49C-98E5-23D34669C0D8}"/>
                    </a:ext>
                  </a:extLst>
                </p:cNvPr>
                <p:cNvCxnSpPr>
                  <a:cxnSpLocks/>
                </p:cNvCxnSpPr>
                <p:nvPr/>
              </p:nvCxnSpPr>
              <p:spPr>
                <a:xfrm>
                  <a:off x="4548648" y="4221160"/>
                  <a:ext cx="1800000"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39" name="Szövegdoboz 38">
                <a:extLst>
                  <a:ext uri="{FF2B5EF4-FFF2-40B4-BE49-F238E27FC236}">
                    <a16:creationId xmlns:a16="http://schemas.microsoft.com/office/drawing/2014/main" id="{9A1678CB-1096-1EA6-F1F8-21517004DC78}"/>
                  </a:ext>
                </a:extLst>
              </p:cNvPr>
              <p:cNvSpPr txBox="1"/>
              <p:nvPr/>
            </p:nvSpPr>
            <p:spPr>
              <a:xfrm>
                <a:off x="10421736" y="3063352"/>
                <a:ext cx="222568" cy="444978"/>
              </a:xfrm>
              <a:prstGeom prst="rect">
                <a:avLst/>
              </a:prstGeom>
              <a:noFill/>
            </p:spPr>
            <p:txBody>
              <a:bodyPr wrap="none" rtlCol="0">
                <a:spAutoFit/>
              </a:bodyPr>
              <a:lstStyle/>
              <a:p>
                <a:endParaRPr lang="hu-HU" b="1" i="1">
                  <a:solidFill>
                    <a:schemeClr val="bg1"/>
                  </a:solidFill>
                  <a:latin typeface="Times New Roman" panose="02020603050405020304" pitchFamily="18" charset="0"/>
                  <a:cs typeface="Times New Roman" panose="02020603050405020304" pitchFamily="18" charset="0"/>
                </a:endParaRPr>
              </a:p>
            </p:txBody>
          </p:sp>
          <p:sp>
            <p:nvSpPr>
              <p:cNvPr id="40" name="Szövegdoboz 39">
                <a:extLst>
                  <a:ext uri="{FF2B5EF4-FFF2-40B4-BE49-F238E27FC236}">
                    <a16:creationId xmlns:a16="http://schemas.microsoft.com/office/drawing/2014/main" id="{23C1EF0A-8EEB-D3FE-D834-A65DBA9F2DC5}"/>
                  </a:ext>
                </a:extLst>
              </p:cNvPr>
              <p:cNvSpPr txBox="1"/>
              <p:nvPr/>
            </p:nvSpPr>
            <p:spPr>
              <a:xfrm>
                <a:off x="8251444" y="2736043"/>
                <a:ext cx="222567" cy="444978"/>
              </a:xfrm>
              <a:prstGeom prst="rect">
                <a:avLst/>
              </a:prstGeom>
              <a:noFill/>
            </p:spPr>
            <p:txBody>
              <a:bodyPr wrap="none" rtlCol="0">
                <a:spAutoFit/>
              </a:bodyPr>
              <a:lstStyle/>
              <a:p>
                <a:endParaRPr lang="hu-HU">
                  <a:solidFill>
                    <a:srgbClr val="00B050"/>
                  </a:solidFill>
                  <a:latin typeface="Times New Roman" panose="02020603050405020304" pitchFamily="18" charset="0"/>
                  <a:cs typeface="Times New Roman" panose="02020603050405020304" pitchFamily="18" charset="0"/>
                </a:endParaRPr>
              </a:p>
            </p:txBody>
          </p:sp>
          <p:sp>
            <p:nvSpPr>
              <p:cNvPr id="41" name="Szövegdoboz 40">
                <a:extLst>
                  <a:ext uri="{FF2B5EF4-FFF2-40B4-BE49-F238E27FC236}">
                    <a16:creationId xmlns:a16="http://schemas.microsoft.com/office/drawing/2014/main" id="{60DA1530-7C7C-AB2A-9A16-4032DA41F515}"/>
                  </a:ext>
                </a:extLst>
              </p:cNvPr>
              <p:cNvSpPr txBox="1"/>
              <p:nvPr/>
            </p:nvSpPr>
            <p:spPr>
              <a:xfrm>
                <a:off x="9793585" y="3925008"/>
                <a:ext cx="222568" cy="482060"/>
              </a:xfrm>
              <a:prstGeom prst="rect">
                <a:avLst/>
              </a:prstGeom>
              <a:noFill/>
            </p:spPr>
            <p:txBody>
              <a:bodyPr wrap="none" rtlCol="0">
                <a:spAutoFit/>
              </a:bodyPr>
              <a:lstStyle/>
              <a:p>
                <a:endParaRPr lang="hu-HU" sz="2000">
                  <a:solidFill>
                    <a:srgbClr val="00B050"/>
                  </a:solidFill>
                  <a:latin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1604514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églalap: lekerekített 6">
            <a:extLst>
              <a:ext uri="{FF2B5EF4-FFF2-40B4-BE49-F238E27FC236}">
                <a16:creationId xmlns:a16="http://schemas.microsoft.com/office/drawing/2014/main" id="{F5B87F79-6098-7881-6713-E4284F28CBF3}"/>
              </a:ext>
            </a:extLst>
          </p:cNvPr>
          <p:cNvSpPr/>
          <p:nvPr/>
        </p:nvSpPr>
        <p:spPr>
          <a:xfrm>
            <a:off x="1473616" y="1507163"/>
            <a:ext cx="6000587" cy="648000"/>
          </a:xfrm>
          <a:prstGeom prst="roundRect">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hu-HU" sz="2800" dirty="0">
                <a:latin typeface="Times New Roman" panose="02020603050405020304" pitchFamily="18" charset="0"/>
                <a:cs typeface="Times New Roman" panose="02020603050405020304" pitchFamily="18" charset="0"/>
              </a:rPr>
              <a:t>Az Úristen </a:t>
            </a:r>
            <a:r>
              <a:rPr lang="hu-HU" sz="2800" strike="sngStrike" dirty="0">
                <a:latin typeface="Times New Roman" panose="02020603050405020304" pitchFamily="18" charset="0"/>
                <a:cs typeface="Times New Roman" panose="02020603050405020304" pitchFamily="18" charset="0"/>
              </a:rPr>
              <a:t>nem</a:t>
            </a:r>
            <a:r>
              <a:rPr lang="hu-HU" sz="2800" dirty="0">
                <a:latin typeface="Times New Roman" panose="02020603050405020304" pitchFamily="18" charset="0"/>
                <a:cs typeface="Times New Roman" panose="02020603050405020304" pitchFamily="18" charset="0"/>
              </a:rPr>
              <a:t> kockajátékos.</a:t>
            </a:r>
          </a:p>
        </p:txBody>
      </p:sp>
      <p:sp>
        <p:nvSpPr>
          <p:cNvPr id="2" name="Téglalap 1">
            <a:extLst>
              <a:ext uri="{FF2B5EF4-FFF2-40B4-BE49-F238E27FC236}">
                <a16:creationId xmlns:a16="http://schemas.microsoft.com/office/drawing/2014/main" id="{5191D4AE-F8EB-E88E-43DD-601D395BDD18}"/>
              </a:ext>
            </a:extLst>
          </p:cNvPr>
          <p:cNvSpPr/>
          <p:nvPr/>
        </p:nvSpPr>
        <p:spPr>
          <a:xfrm>
            <a:off x="11424469" y="1011863"/>
            <a:ext cx="576672" cy="990600"/>
          </a:xfrm>
          <a:prstGeom prst="rect">
            <a:avLst/>
          </a:prstGeom>
          <a:solidFill>
            <a:srgbClr val="29A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400" dirty="0">
                <a:latin typeface="Times New Roman" panose="02020603050405020304" pitchFamily="18" charset="0"/>
                <a:cs typeface="Times New Roman" panose="02020603050405020304" pitchFamily="18" charset="0"/>
              </a:rPr>
              <a:t>3</a:t>
            </a:r>
            <a:endParaRPr lang="hu-HU" dirty="0">
              <a:latin typeface="Times New Roman" panose="02020603050405020304" pitchFamily="18" charset="0"/>
              <a:cs typeface="Times New Roman" panose="02020603050405020304" pitchFamily="18" charset="0"/>
            </a:endParaRPr>
          </a:p>
        </p:txBody>
      </p:sp>
      <p:sp>
        <p:nvSpPr>
          <p:cNvPr id="6" name="Ellipszis 5">
            <a:extLst>
              <a:ext uri="{FF2B5EF4-FFF2-40B4-BE49-F238E27FC236}">
                <a16:creationId xmlns:a16="http://schemas.microsoft.com/office/drawing/2014/main" id="{A7D076B4-CA2E-0F88-768F-8B1C64D758B1}"/>
              </a:ext>
            </a:extLst>
          </p:cNvPr>
          <p:cNvSpPr/>
          <p:nvPr/>
        </p:nvSpPr>
        <p:spPr>
          <a:xfrm>
            <a:off x="8020396" y="1507163"/>
            <a:ext cx="3692409" cy="4868826"/>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p>
        </p:txBody>
      </p:sp>
      <p:sp>
        <p:nvSpPr>
          <p:cNvPr id="4" name="Téglalap 3">
            <a:extLst>
              <a:ext uri="{FF2B5EF4-FFF2-40B4-BE49-F238E27FC236}">
                <a16:creationId xmlns:a16="http://schemas.microsoft.com/office/drawing/2014/main" id="{7748E08E-E538-39B6-168A-E4B53F2A72E3}"/>
              </a:ext>
            </a:extLst>
          </p:cNvPr>
          <p:cNvSpPr/>
          <p:nvPr/>
        </p:nvSpPr>
        <p:spPr>
          <a:xfrm>
            <a:off x="-11939" y="321739"/>
            <a:ext cx="12203937" cy="833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hu-HU" sz="4000" b="1" dirty="0">
                <a:latin typeface="Times New Roman" panose="02020603050405020304" pitchFamily="18" charset="0"/>
                <a:cs typeface="Times New Roman" panose="02020603050405020304" pitchFamily="18" charset="0"/>
              </a:rPr>
              <a:t>A kvantummechanika alapjai</a:t>
            </a:r>
          </a:p>
        </p:txBody>
      </p:sp>
      <p:pic>
        <p:nvPicPr>
          <p:cNvPr id="5" name="Kép 4">
            <a:extLst>
              <a:ext uri="{FF2B5EF4-FFF2-40B4-BE49-F238E27FC236}">
                <a16:creationId xmlns:a16="http://schemas.microsoft.com/office/drawing/2014/main" id="{EC0B6809-062B-EA89-CCCB-65683CBA67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3615" y="3554822"/>
            <a:ext cx="4624151" cy="3118761"/>
          </a:xfrm>
          <a:prstGeom prst="rect">
            <a:avLst/>
          </a:prstGeom>
        </p:spPr>
      </p:pic>
      <p:sp>
        <p:nvSpPr>
          <p:cNvPr id="8" name="Téglalap: lekerekített 7">
            <a:extLst>
              <a:ext uri="{FF2B5EF4-FFF2-40B4-BE49-F238E27FC236}">
                <a16:creationId xmlns:a16="http://schemas.microsoft.com/office/drawing/2014/main" id="{315A6740-F719-6C43-A5B4-D63DD1E94139}"/>
              </a:ext>
            </a:extLst>
          </p:cNvPr>
          <p:cNvSpPr/>
          <p:nvPr/>
        </p:nvSpPr>
        <p:spPr>
          <a:xfrm>
            <a:off x="1473615" y="2303043"/>
            <a:ext cx="6000587" cy="1000136"/>
          </a:xfrm>
          <a:prstGeom prst="roundRect">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hu-HU" sz="2800" dirty="0">
                <a:latin typeface="Times New Roman" panose="02020603050405020304" pitchFamily="18" charset="0"/>
                <a:cs typeface="Times New Roman" panose="02020603050405020304" pitchFamily="18" charset="0"/>
              </a:rPr>
              <a:t>A mikrovilág eseményei valószínűségi alapúak.</a:t>
            </a:r>
          </a:p>
        </p:txBody>
      </p:sp>
      <p:pic>
        <p:nvPicPr>
          <p:cNvPr id="10" name="Kép 9">
            <a:extLst>
              <a:ext uri="{FF2B5EF4-FFF2-40B4-BE49-F238E27FC236}">
                <a16:creationId xmlns:a16="http://schemas.microsoft.com/office/drawing/2014/main" id="{09E5E48F-021B-4B46-4D30-EF782233D1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3615" y="3478293"/>
            <a:ext cx="4841349" cy="3195290"/>
          </a:xfrm>
          <a:prstGeom prst="rect">
            <a:avLst/>
          </a:prstGeom>
        </p:spPr>
      </p:pic>
    </p:spTree>
    <p:extLst>
      <p:ext uri="{BB962C8B-B14F-4D97-AF65-F5344CB8AC3E}">
        <p14:creationId xmlns:p14="http://schemas.microsoft.com/office/powerpoint/2010/main" val="1515126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églalap: lekerekített 4">
            <a:extLst>
              <a:ext uri="{FF2B5EF4-FFF2-40B4-BE49-F238E27FC236}">
                <a16:creationId xmlns:a16="http://schemas.microsoft.com/office/drawing/2014/main" id="{53B6663C-C8D6-CEC4-531C-997F9D96134B}"/>
              </a:ext>
            </a:extLst>
          </p:cNvPr>
          <p:cNvSpPr/>
          <p:nvPr/>
        </p:nvSpPr>
        <p:spPr>
          <a:xfrm>
            <a:off x="1473615" y="1597185"/>
            <a:ext cx="9230707" cy="743265"/>
          </a:xfrm>
          <a:prstGeom prst="roundRect">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hu-HU" sz="2800" dirty="0">
                <a:latin typeface="Times New Roman" panose="02020603050405020304" pitchFamily="18" charset="0"/>
                <a:cs typeface="Times New Roman" panose="02020603050405020304" pitchFamily="18" charset="0"/>
              </a:rPr>
              <a:t>A valószínűség oka a szuperpozíció elve.</a:t>
            </a:r>
          </a:p>
        </p:txBody>
      </p:sp>
      <p:sp>
        <p:nvSpPr>
          <p:cNvPr id="2" name="Téglalap 1">
            <a:extLst>
              <a:ext uri="{FF2B5EF4-FFF2-40B4-BE49-F238E27FC236}">
                <a16:creationId xmlns:a16="http://schemas.microsoft.com/office/drawing/2014/main" id="{19A38F40-3031-6EC2-FC94-BE5B0BE89984}"/>
              </a:ext>
            </a:extLst>
          </p:cNvPr>
          <p:cNvSpPr/>
          <p:nvPr/>
        </p:nvSpPr>
        <p:spPr>
          <a:xfrm>
            <a:off x="11424469" y="1011863"/>
            <a:ext cx="576672" cy="990600"/>
          </a:xfrm>
          <a:prstGeom prst="rect">
            <a:avLst/>
          </a:prstGeom>
          <a:solidFill>
            <a:srgbClr val="29A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400" dirty="0">
                <a:latin typeface="Times New Roman" panose="02020603050405020304" pitchFamily="18" charset="0"/>
                <a:cs typeface="Times New Roman" panose="02020603050405020304" pitchFamily="18" charset="0"/>
              </a:rPr>
              <a:t>4</a:t>
            </a:r>
            <a:endParaRPr lang="hu-HU" dirty="0">
              <a:latin typeface="Times New Roman" panose="02020603050405020304" pitchFamily="18" charset="0"/>
              <a:cs typeface="Times New Roman" panose="02020603050405020304" pitchFamily="18" charset="0"/>
            </a:endParaRPr>
          </a:p>
        </p:txBody>
      </p:sp>
      <p:sp>
        <p:nvSpPr>
          <p:cNvPr id="4" name="Téglalap 3">
            <a:extLst>
              <a:ext uri="{FF2B5EF4-FFF2-40B4-BE49-F238E27FC236}">
                <a16:creationId xmlns:a16="http://schemas.microsoft.com/office/drawing/2014/main" id="{7748E08E-E538-39B6-168A-E4B53F2A72E3}"/>
              </a:ext>
            </a:extLst>
          </p:cNvPr>
          <p:cNvSpPr/>
          <p:nvPr/>
        </p:nvSpPr>
        <p:spPr>
          <a:xfrm>
            <a:off x="-11939" y="321739"/>
            <a:ext cx="12203937" cy="833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hu-HU" sz="4000" b="1" dirty="0">
                <a:latin typeface="Times New Roman" panose="02020603050405020304" pitchFamily="18" charset="0"/>
                <a:cs typeface="Times New Roman" panose="02020603050405020304" pitchFamily="18" charset="0"/>
              </a:rPr>
              <a:t>A kvantummechanika alapjai</a:t>
            </a:r>
          </a:p>
        </p:txBody>
      </p:sp>
      <p:pic>
        <p:nvPicPr>
          <p:cNvPr id="7" name="Kép 6">
            <a:extLst>
              <a:ext uri="{FF2B5EF4-FFF2-40B4-BE49-F238E27FC236}">
                <a16:creationId xmlns:a16="http://schemas.microsoft.com/office/drawing/2014/main" id="{4FA0F449-AE43-7C2A-E753-52C1516B6A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3616" y="2725739"/>
            <a:ext cx="9230707" cy="3659019"/>
          </a:xfrm>
          <a:prstGeom prst="rect">
            <a:avLst/>
          </a:prstGeom>
          <a:solidFill>
            <a:srgbClr val="FFFFFF">
              <a:shade val="85000"/>
            </a:srgbClr>
          </a:solidFill>
          <a:ln w="28575" cap="sq">
            <a:solidFill>
              <a:schemeClr val="accent1">
                <a:lumMod val="7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54112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églalap 2">
            <a:extLst>
              <a:ext uri="{FF2B5EF4-FFF2-40B4-BE49-F238E27FC236}">
                <a16:creationId xmlns:a16="http://schemas.microsoft.com/office/drawing/2014/main" id="{7C501F47-2419-6F0E-5F9A-DB92613B82B5}"/>
              </a:ext>
            </a:extLst>
          </p:cNvPr>
          <p:cNvSpPr/>
          <p:nvPr/>
        </p:nvSpPr>
        <p:spPr>
          <a:xfrm>
            <a:off x="11452011" y="795853"/>
            <a:ext cx="576672" cy="990600"/>
          </a:xfrm>
          <a:prstGeom prst="rect">
            <a:avLst/>
          </a:prstGeom>
          <a:solidFill>
            <a:srgbClr val="29A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400" dirty="0">
                <a:latin typeface="Times New Roman" panose="02020603050405020304" pitchFamily="18" charset="0"/>
                <a:cs typeface="Times New Roman" panose="02020603050405020304" pitchFamily="18" charset="0"/>
              </a:rPr>
              <a:t>5</a:t>
            </a:r>
            <a:endParaRPr lang="hu-HU" dirty="0">
              <a:latin typeface="Times New Roman" panose="02020603050405020304" pitchFamily="18" charset="0"/>
              <a:cs typeface="Times New Roman" panose="02020603050405020304" pitchFamily="18" charset="0"/>
            </a:endParaRPr>
          </a:p>
        </p:txBody>
      </p:sp>
      <p:sp>
        <p:nvSpPr>
          <p:cNvPr id="36" name="Téglalap 35">
            <a:extLst>
              <a:ext uri="{FF2B5EF4-FFF2-40B4-BE49-F238E27FC236}">
                <a16:creationId xmlns:a16="http://schemas.microsoft.com/office/drawing/2014/main" id="{29DE02E3-6748-5652-81AC-ABCEBFF9AAAA}"/>
              </a:ext>
            </a:extLst>
          </p:cNvPr>
          <p:cNvSpPr/>
          <p:nvPr/>
        </p:nvSpPr>
        <p:spPr>
          <a:xfrm>
            <a:off x="0" y="251973"/>
            <a:ext cx="12192000" cy="6784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2800" b="1" i="1">
                <a:solidFill>
                  <a:schemeClr val="tx1"/>
                </a:solidFill>
                <a:latin typeface="Times New Roman" panose="02020603050405020304" pitchFamily="18" charset="0"/>
                <a:cs typeface="Times New Roman" panose="02020603050405020304" pitchFamily="18" charset="0"/>
              </a:rPr>
              <a:t>u</a:t>
            </a:r>
            <a:r>
              <a:rPr lang="pl-PL" sz="2800">
                <a:solidFill>
                  <a:schemeClr val="tx1"/>
                </a:solidFill>
                <a:latin typeface="Times New Roman" panose="02020603050405020304" pitchFamily="18" charset="0"/>
                <a:cs typeface="Times New Roman" panose="02020603050405020304" pitchFamily="18" charset="0"/>
              </a:rPr>
              <a:t> = </a:t>
            </a:r>
            <a:r>
              <a:rPr lang="pl-PL" sz="2800" b="1" i="1">
                <a:solidFill>
                  <a:schemeClr val="tx1"/>
                </a:solidFill>
                <a:latin typeface="Times New Roman" panose="02020603050405020304" pitchFamily="18" charset="0"/>
                <a:cs typeface="Times New Roman" panose="02020603050405020304" pitchFamily="18" charset="0"/>
              </a:rPr>
              <a:t>ψ</a:t>
            </a:r>
            <a:r>
              <a:rPr lang="pl-PL" sz="2800" baseline="-25000">
                <a:solidFill>
                  <a:schemeClr val="tx1"/>
                </a:solidFill>
                <a:latin typeface="Times New Roman" panose="02020603050405020304" pitchFamily="18" charset="0"/>
                <a:cs typeface="Times New Roman" panose="02020603050405020304" pitchFamily="18" charset="0"/>
              </a:rPr>
              <a:t>1</a:t>
            </a:r>
            <a:r>
              <a:rPr lang="pl-PL" sz="2800">
                <a:solidFill>
                  <a:schemeClr val="tx1"/>
                </a:solidFill>
                <a:latin typeface="Times New Roman" panose="02020603050405020304" pitchFamily="18" charset="0"/>
                <a:cs typeface="Times New Roman" panose="02020603050405020304" pitchFamily="18" charset="0"/>
              </a:rPr>
              <a:t> </a:t>
            </a:r>
            <a:r>
              <a:rPr lang="pl-PL" sz="2800" b="1" i="1">
                <a:solidFill>
                  <a:schemeClr val="tx1"/>
                </a:solidFill>
                <a:latin typeface="Times New Roman" panose="02020603050405020304" pitchFamily="18" charset="0"/>
                <a:cs typeface="Times New Roman" panose="02020603050405020304" pitchFamily="18" charset="0"/>
              </a:rPr>
              <a:t>v</a:t>
            </a:r>
            <a:r>
              <a:rPr lang="pl-PL" sz="2800">
                <a:solidFill>
                  <a:schemeClr val="tx1"/>
                </a:solidFill>
                <a:latin typeface="Times New Roman" panose="02020603050405020304" pitchFamily="18" charset="0"/>
                <a:cs typeface="Times New Roman" panose="02020603050405020304" pitchFamily="18" charset="0"/>
              </a:rPr>
              <a:t> + </a:t>
            </a:r>
            <a:r>
              <a:rPr lang="pl-PL" sz="2800" b="1" i="1">
                <a:solidFill>
                  <a:schemeClr val="tx1"/>
                </a:solidFill>
                <a:latin typeface="Times New Roman" panose="02020603050405020304" pitchFamily="18" charset="0"/>
                <a:cs typeface="Times New Roman" panose="02020603050405020304" pitchFamily="18" charset="0"/>
              </a:rPr>
              <a:t>ψ</a:t>
            </a:r>
            <a:r>
              <a:rPr lang="pl-PL" sz="2800" baseline="-25000">
                <a:solidFill>
                  <a:schemeClr val="tx1"/>
                </a:solidFill>
                <a:latin typeface="Times New Roman" panose="02020603050405020304" pitchFamily="18" charset="0"/>
                <a:cs typeface="Times New Roman" panose="02020603050405020304" pitchFamily="18" charset="0"/>
              </a:rPr>
              <a:t>2</a:t>
            </a:r>
            <a:r>
              <a:rPr lang="pl-PL" sz="2800">
                <a:solidFill>
                  <a:schemeClr val="tx1"/>
                </a:solidFill>
                <a:latin typeface="Times New Roman" panose="02020603050405020304" pitchFamily="18" charset="0"/>
                <a:cs typeface="Times New Roman" panose="02020603050405020304" pitchFamily="18" charset="0"/>
              </a:rPr>
              <a:t> </a:t>
            </a:r>
            <a:r>
              <a:rPr lang="pl-PL" sz="2800" b="1" i="1">
                <a:solidFill>
                  <a:schemeClr val="tx1"/>
                </a:solidFill>
                <a:latin typeface="Times New Roman" panose="02020603050405020304" pitchFamily="18" charset="0"/>
                <a:cs typeface="Times New Roman" panose="02020603050405020304" pitchFamily="18" charset="0"/>
              </a:rPr>
              <a:t>f</a:t>
            </a:r>
            <a:endParaRPr lang="hu-HU" sz="2800" dirty="0">
              <a:solidFill>
                <a:schemeClr val="tx1"/>
              </a:solidFill>
              <a:latin typeface="Times New Roman" panose="02020603050405020304" pitchFamily="18" charset="0"/>
              <a:cs typeface="Times New Roman" panose="02020603050405020304" pitchFamily="18" charset="0"/>
            </a:endParaRPr>
          </a:p>
        </p:txBody>
      </p:sp>
      <p:grpSp>
        <p:nvGrpSpPr>
          <p:cNvPr id="180" name="Csoportba foglalás 179">
            <a:extLst>
              <a:ext uri="{FF2B5EF4-FFF2-40B4-BE49-F238E27FC236}">
                <a16:creationId xmlns:a16="http://schemas.microsoft.com/office/drawing/2014/main" id="{7E66D435-B141-1789-8324-4732A2C9F4B1}"/>
              </a:ext>
            </a:extLst>
          </p:cNvPr>
          <p:cNvGrpSpPr/>
          <p:nvPr/>
        </p:nvGrpSpPr>
        <p:grpSpPr>
          <a:xfrm>
            <a:off x="5182116" y="3906028"/>
            <a:ext cx="2700000" cy="2699999"/>
            <a:chOff x="3149641" y="1216710"/>
            <a:chExt cx="2700000" cy="2699999"/>
          </a:xfrm>
        </p:grpSpPr>
        <p:grpSp>
          <p:nvGrpSpPr>
            <p:cNvPr id="155" name="Csoportba foglalás 154">
              <a:extLst>
                <a:ext uri="{FF2B5EF4-FFF2-40B4-BE49-F238E27FC236}">
                  <a16:creationId xmlns:a16="http://schemas.microsoft.com/office/drawing/2014/main" id="{156AFB3B-9DAE-B5D9-7258-AAF00A778F68}"/>
                </a:ext>
              </a:extLst>
            </p:cNvPr>
            <p:cNvGrpSpPr/>
            <p:nvPr/>
          </p:nvGrpSpPr>
          <p:grpSpPr>
            <a:xfrm>
              <a:off x="3149641" y="1216710"/>
              <a:ext cx="2700000" cy="2699999"/>
              <a:chOff x="5922435" y="3811137"/>
              <a:chExt cx="2700000" cy="2699999"/>
            </a:xfrm>
          </p:grpSpPr>
          <p:sp>
            <p:nvSpPr>
              <p:cNvPr id="123" name="Ellipszis 122">
                <a:extLst>
                  <a:ext uri="{FF2B5EF4-FFF2-40B4-BE49-F238E27FC236}">
                    <a16:creationId xmlns:a16="http://schemas.microsoft.com/office/drawing/2014/main" id="{DF8B6351-8FA8-69DB-EBA4-654C40A30DE1}"/>
                  </a:ext>
                </a:extLst>
              </p:cNvPr>
              <p:cNvSpPr/>
              <p:nvPr/>
            </p:nvSpPr>
            <p:spPr>
              <a:xfrm>
                <a:off x="5922435" y="3811137"/>
                <a:ext cx="2699997" cy="2699999"/>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p>
            </p:txBody>
          </p:sp>
          <p:cxnSp>
            <p:nvCxnSpPr>
              <p:cNvPr id="124" name="Egyenes összekötő 123">
                <a:extLst>
                  <a:ext uri="{FF2B5EF4-FFF2-40B4-BE49-F238E27FC236}">
                    <a16:creationId xmlns:a16="http://schemas.microsoft.com/office/drawing/2014/main" id="{E4DCD5AE-4558-9BC7-BAEE-F499887DA9A0}"/>
                  </a:ext>
                </a:extLst>
              </p:cNvPr>
              <p:cNvCxnSpPr>
                <a:cxnSpLocks/>
              </p:cNvCxnSpPr>
              <p:nvPr/>
            </p:nvCxnSpPr>
            <p:spPr>
              <a:xfrm>
                <a:off x="5922436" y="5161137"/>
                <a:ext cx="269999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5" name="Egyenes összekötő 124">
                <a:extLst>
                  <a:ext uri="{FF2B5EF4-FFF2-40B4-BE49-F238E27FC236}">
                    <a16:creationId xmlns:a16="http://schemas.microsoft.com/office/drawing/2014/main" id="{440C9411-C195-9245-122A-1E6CFCD10F4A}"/>
                  </a:ext>
                </a:extLst>
              </p:cNvPr>
              <p:cNvCxnSpPr>
                <a:cxnSpLocks/>
              </p:cNvCxnSpPr>
              <p:nvPr/>
            </p:nvCxnSpPr>
            <p:spPr>
              <a:xfrm rot="5400000">
                <a:off x="5922436" y="5161137"/>
                <a:ext cx="269999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4" name="Csoportba foglalás 153">
                <a:extLst>
                  <a:ext uri="{FF2B5EF4-FFF2-40B4-BE49-F238E27FC236}">
                    <a16:creationId xmlns:a16="http://schemas.microsoft.com/office/drawing/2014/main" id="{912080D4-21DA-CE34-BCE0-2593695F2DA6}"/>
                  </a:ext>
                </a:extLst>
              </p:cNvPr>
              <p:cNvGrpSpPr/>
              <p:nvPr/>
            </p:nvGrpSpPr>
            <p:grpSpPr>
              <a:xfrm rot="18896664">
                <a:off x="6794530" y="4002069"/>
                <a:ext cx="955800" cy="955800"/>
                <a:chOff x="7272435" y="4205338"/>
                <a:chExt cx="955800" cy="955800"/>
              </a:xfrm>
            </p:grpSpPr>
            <p:cxnSp>
              <p:nvCxnSpPr>
                <p:cNvPr id="126" name="Egyenes összekötő nyíllal 125">
                  <a:extLst>
                    <a:ext uri="{FF2B5EF4-FFF2-40B4-BE49-F238E27FC236}">
                      <a16:creationId xmlns:a16="http://schemas.microsoft.com/office/drawing/2014/main" id="{75E33AE9-F086-308B-7B5D-D9310E269C54}"/>
                    </a:ext>
                  </a:extLst>
                </p:cNvPr>
                <p:cNvCxnSpPr>
                  <a:cxnSpLocks/>
                </p:cNvCxnSpPr>
                <p:nvPr/>
              </p:nvCxnSpPr>
              <p:spPr>
                <a:xfrm flipV="1">
                  <a:off x="7272435" y="4205338"/>
                  <a:ext cx="955800" cy="95580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Egyenes összekötő 126">
                  <a:extLst>
                    <a:ext uri="{FF2B5EF4-FFF2-40B4-BE49-F238E27FC236}">
                      <a16:creationId xmlns:a16="http://schemas.microsoft.com/office/drawing/2014/main" id="{046A94DF-2E72-F647-DECB-244146D576FE}"/>
                    </a:ext>
                  </a:extLst>
                </p:cNvPr>
                <p:cNvCxnSpPr/>
                <p:nvPr/>
              </p:nvCxnSpPr>
              <p:spPr>
                <a:xfrm>
                  <a:off x="8228235" y="4205338"/>
                  <a:ext cx="0" cy="9558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8" name="Egyenes összekötő 127">
                  <a:extLst>
                    <a:ext uri="{FF2B5EF4-FFF2-40B4-BE49-F238E27FC236}">
                      <a16:creationId xmlns:a16="http://schemas.microsoft.com/office/drawing/2014/main" id="{77C82010-4D29-AACA-270F-7B920D56DBA3}"/>
                    </a:ext>
                  </a:extLst>
                </p:cNvPr>
                <p:cNvCxnSpPr>
                  <a:cxnSpLocks/>
                </p:cNvCxnSpPr>
                <p:nvPr/>
              </p:nvCxnSpPr>
              <p:spPr>
                <a:xfrm rot="5400000">
                  <a:off x="7750335" y="3727438"/>
                  <a:ext cx="0" cy="9558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9" name="Egyenes összekötő nyíllal 128">
                  <a:extLst>
                    <a:ext uri="{FF2B5EF4-FFF2-40B4-BE49-F238E27FC236}">
                      <a16:creationId xmlns:a16="http://schemas.microsoft.com/office/drawing/2014/main" id="{93F3D9DE-6C6D-38AD-323C-9C2F0B16C248}"/>
                    </a:ext>
                  </a:extLst>
                </p:cNvPr>
                <p:cNvCxnSpPr>
                  <a:cxnSpLocks/>
                </p:cNvCxnSpPr>
                <p:nvPr/>
              </p:nvCxnSpPr>
              <p:spPr>
                <a:xfrm flipV="1">
                  <a:off x="7272435" y="4205338"/>
                  <a:ext cx="0" cy="95580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Egyenes összekötő nyíllal 129">
                  <a:extLst>
                    <a:ext uri="{FF2B5EF4-FFF2-40B4-BE49-F238E27FC236}">
                      <a16:creationId xmlns:a16="http://schemas.microsoft.com/office/drawing/2014/main" id="{23BF5F8A-A751-543A-185D-87E3F2F64689}"/>
                    </a:ext>
                  </a:extLst>
                </p:cNvPr>
                <p:cNvCxnSpPr>
                  <a:cxnSpLocks/>
                </p:cNvCxnSpPr>
                <p:nvPr/>
              </p:nvCxnSpPr>
              <p:spPr>
                <a:xfrm rot="5400000" flipV="1">
                  <a:off x="7750335" y="4666655"/>
                  <a:ext cx="0" cy="95580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67" name="Szövegdoboz 166">
              <a:extLst>
                <a:ext uri="{FF2B5EF4-FFF2-40B4-BE49-F238E27FC236}">
                  <a16:creationId xmlns:a16="http://schemas.microsoft.com/office/drawing/2014/main" id="{423BDA5B-0CFB-5019-B11E-308AB2EACC96}"/>
                </a:ext>
              </a:extLst>
            </p:cNvPr>
            <p:cNvSpPr txBox="1"/>
            <p:nvPr/>
          </p:nvSpPr>
          <p:spPr>
            <a:xfrm>
              <a:off x="4549977" y="1604499"/>
              <a:ext cx="287258" cy="461665"/>
            </a:xfrm>
            <a:prstGeom prst="rect">
              <a:avLst/>
            </a:prstGeom>
            <a:noFill/>
          </p:spPr>
          <p:txBody>
            <a:bodyPr wrap="none" rtlCol="0">
              <a:spAutoFit/>
            </a:bodyPr>
            <a:lstStyle/>
            <a:p>
              <a:r>
                <a:rPr lang="hu-HU" sz="2400" b="1" i="1" dirty="0">
                  <a:solidFill>
                    <a:schemeClr val="bg1"/>
                  </a:solidFill>
                  <a:latin typeface="Times New Roman" panose="02020603050405020304" pitchFamily="18" charset="0"/>
                  <a:cs typeface="Times New Roman" panose="02020603050405020304" pitchFamily="18" charset="0"/>
                </a:rPr>
                <a:t>f</a:t>
              </a:r>
              <a:endParaRPr lang="hu-HU" b="1" i="1" dirty="0">
                <a:solidFill>
                  <a:schemeClr val="bg1"/>
                </a:solidFill>
                <a:latin typeface="Times New Roman" panose="02020603050405020304" pitchFamily="18" charset="0"/>
                <a:cs typeface="Times New Roman" panose="02020603050405020304" pitchFamily="18" charset="0"/>
              </a:endParaRPr>
            </a:p>
          </p:txBody>
        </p:sp>
        <p:sp>
          <p:nvSpPr>
            <p:cNvPr id="171" name="Szövegdoboz 170">
              <a:extLst>
                <a:ext uri="{FF2B5EF4-FFF2-40B4-BE49-F238E27FC236}">
                  <a16:creationId xmlns:a16="http://schemas.microsoft.com/office/drawing/2014/main" id="{91B4186C-BB2F-E4A7-F379-B44EFDD295CE}"/>
                </a:ext>
              </a:extLst>
            </p:cNvPr>
            <p:cNvSpPr txBox="1"/>
            <p:nvPr/>
          </p:nvSpPr>
          <p:spPr>
            <a:xfrm>
              <a:off x="3757161" y="2109117"/>
              <a:ext cx="492443" cy="461665"/>
            </a:xfrm>
            <a:prstGeom prst="rect">
              <a:avLst/>
            </a:prstGeom>
            <a:noFill/>
          </p:spPr>
          <p:txBody>
            <a:bodyPr wrap="square" rtlCol="0">
              <a:spAutoFit/>
            </a:bodyPr>
            <a:lstStyle/>
            <a:p>
              <a:r>
                <a:rPr lang="hu-HU" sz="2400" b="1" i="1" dirty="0">
                  <a:solidFill>
                    <a:srgbClr val="00B050"/>
                  </a:solidFill>
                  <a:latin typeface="Times New Roman" panose="02020603050405020304" pitchFamily="18" charset="0"/>
                  <a:cs typeface="Times New Roman" panose="02020603050405020304" pitchFamily="18" charset="0"/>
                </a:rPr>
                <a:t>-w</a:t>
              </a:r>
              <a:endParaRPr lang="hu-HU" b="1" i="1" dirty="0">
                <a:solidFill>
                  <a:srgbClr val="00B050"/>
                </a:solidFill>
                <a:latin typeface="Times New Roman" panose="02020603050405020304" pitchFamily="18" charset="0"/>
                <a:cs typeface="Times New Roman" panose="02020603050405020304" pitchFamily="18" charset="0"/>
              </a:endParaRPr>
            </a:p>
          </p:txBody>
        </p:sp>
        <p:sp>
          <p:nvSpPr>
            <p:cNvPr id="173" name="Szövegdoboz 172">
              <a:extLst>
                <a:ext uri="{FF2B5EF4-FFF2-40B4-BE49-F238E27FC236}">
                  <a16:creationId xmlns:a16="http://schemas.microsoft.com/office/drawing/2014/main" id="{A4E6D231-91FF-CA94-E9F1-0E9001CC17C3}"/>
                </a:ext>
              </a:extLst>
            </p:cNvPr>
            <p:cNvSpPr txBox="1"/>
            <p:nvPr/>
          </p:nvSpPr>
          <p:spPr>
            <a:xfrm>
              <a:off x="4837234" y="2073185"/>
              <a:ext cx="492443" cy="461665"/>
            </a:xfrm>
            <a:prstGeom prst="rect">
              <a:avLst/>
            </a:prstGeom>
            <a:noFill/>
          </p:spPr>
          <p:txBody>
            <a:bodyPr wrap="square" rtlCol="0">
              <a:spAutoFit/>
            </a:bodyPr>
            <a:lstStyle/>
            <a:p>
              <a:r>
                <a:rPr lang="hu-HU" sz="2400" b="1" i="1" dirty="0">
                  <a:solidFill>
                    <a:srgbClr val="00B050"/>
                  </a:solidFill>
                  <a:latin typeface="Times New Roman" panose="02020603050405020304" pitchFamily="18" charset="0"/>
                  <a:cs typeface="Times New Roman" panose="02020603050405020304" pitchFamily="18" charset="0"/>
                </a:rPr>
                <a:t>u</a:t>
              </a:r>
              <a:endParaRPr lang="hu-HU" b="1" i="1" dirty="0">
                <a:solidFill>
                  <a:srgbClr val="00B050"/>
                </a:solidFill>
                <a:latin typeface="Times New Roman" panose="02020603050405020304" pitchFamily="18" charset="0"/>
                <a:cs typeface="Times New Roman" panose="02020603050405020304" pitchFamily="18" charset="0"/>
              </a:endParaRPr>
            </a:p>
          </p:txBody>
        </p:sp>
      </p:grpSp>
      <p:grpSp>
        <p:nvGrpSpPr>
          <p:cNvPr id="179" name="Csoportba foglalás 178">
            <a:extLst>
              <a:ext uri="{FF2B5EF4-FFF2-40B4-BE49-F238E27FC236}">
                <a16:creationId xmlns:a16="http://schemas.microsoft.com/office/drawing/2014/main" id="{80C82310-4DB3-F9A8-99A0-86E456EA31BB}"/>
              </a:ext>
            </a:extLst>
          </p:cNvPr>
          <p:cNvGrpSpPr/>
          <p:nvPr/>
        </p:nvGrpSpPr>
        <p:grpSpPr>
          <a:xfrm>
            <a:off x="213012" y="3762538"/>
            <a:ext cx="2699999" cy="2700000"/>
            <a:chOff x="624982" y="3794109"/>
            <a:chExt cx="2699999" cy="2700000"/>
          </a:xfrm>
        </p:grpSpPr>
        <p:grpSp>
          <p:nvGrpSpPr>
            <p:cNvPr id="156" name="Csoportba foglalás 155">
              <a:extLst>
                <a:ext uri="{FF2B5EF4-FFF2-40B4-BE49-F238E27FC236}">
                  <a16:creationId xmlns:a16="http://schemas.microsoft.com/office/drawing/2014/main" id="{29D17B36-7C55-F303-CF2A-46CB707687F8}"/>
                </a:ext>
              </a:extLst>
            </p:cNvPr>
            <p:cNvGrpSpPr/>
            <p:nvPr/>
          </p:nvGrpSpPr>
          <p:grpSpPr>
            <a:xfrm rot="5400000">
              <a:off x="624982" y="3794109"/>
              <a:ext cx="2700000" cy="2699999"/>
              <a:chOff x="5922435" y="3811137"/>
              <a:chExt cx="2700000" cy="2699999"/>
            </a:xfrm>
          </p:grpSpPr>
          <p:sp>
            <p:nvSpPr>
              <p:cNvPr id="157" name="Ellipszis 156">
                <a:extLst>
                  <a:ext uri="{FF2B5EF4-FFF2-40B4-BE49-F238E27FC236}">
                    <a16:creationId xmlns:a16="http://schemas.microsoft.com/office/drawing/2014/main" id="{54086035-BF31-2718-8CA2-22D68AEC953C}"/>
                  </a:ext>
                </a:extLst>
              </p:cNvPr>
              <p:cNvSpPr/>
              <p:nvPr/>
            </p:nvSpPr>
            <p:spPr>
              <a:xfrm>
                <a:off x="5922435" y="3811137"/>
                <a:ext cx="2699997" cy="2699999"/>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p>
            </p:txBody>
          </p:sp>
          <p:cxnSp>
            <p:nvCxnSpPr>
              <p:cNvPr id="158" name="Egyenes összekötő 157">
                <a:extLst>
                  <a:ext uri="{FF2B5EF4-FFF2-40B4-BE49-F238E27FC236}">
                    <a16:creationId xmlns:a16="http://schemas.microsoft.com/office/drawing/2014/main" id="{AF1881AD-978C-F481-8127-209DBDC03ADE}"/>
                  </a:ext>
                </a:extLst>
              </p:cNvPr>
              <p:cNvCxnSpPr>
                <a:cxnSpLocks/>
              </p:cNvCxnSpPr>
              <p:nvPr/>
            </p:nvCxnSpPr>
            <p:spPr>
              <a:xfrm>
                <a:off x="5922436" y="5161137"/>
                <a:ext cx="269999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9" name="Egyenes összekötő 158">
                <a:extLst>
                  <a:ext uri="{FF2B5EF4-FFF2-40B4-BE49-F238E27FC236}">
                    <a16:creationId xmlns:a16="http://schemas.microsoft.com/office/drawing/2014/main" id="{A542AB92-2AB0-1695-A669-4D0557859511}"/>
                  </a:ext>
                </a:extLst>
              </p:cNvPr>
              <p:cNvCxnSpPr>
                <a:cxnSpLocks/>
              </p:cNvCxnSpPr>
              <p:nvPr/>
            </p:nvCxnSpPr>
            <p:spPr>
              <a:xfrm rot="5400000">
                <a:off x="5922436" y="5161137"/>
                <a:ext cx="269999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60" name="Csoportba foglalás 159">
                <a:extLst>
                  <a:ext uri="{FF2B5EF4-FFF2-40B4-BE49-F238E27FC236}">
                    <a16:creationId xmlns:a16="http://schemas.microsoft.com/office/drawing/2014/main" id="{03A0BDB9-B0FB-4C30-BEFE-9ACF9C214416}"/>
                  </a:ext>
                </a:extLst>
              </p:cNvPr>
              <p:cNvGrpSpPr/>
              <p:nvPr/>
            </p:nvGrpSpPr>
            <p:grpSpPr>
              <a:xfrm rot="18896664">
                <a:off x="6794530" y="4002069"/>
                <a:ext cx="955800" cy="955800"/>
                <a:chOff x="7272435" y="4205338"/>
                <a:chExt cx="955800" cy="955800"/>
              </a:xfrm>
            </p:grpSpPr>
            <p:cxnSp>
              <p:nvCxnSpPr>
                <p:cNvPr id="161" name="Egyenes összekötő nyíllal 160">
                  <a:extLst>
                    <a:ext uri="{FF2B5EF4-FFF2-40B4-BE49-F238E27FC236}">
                      <a16:creationId xmlns:a16="http://schemas.microsoft.com/office/drawing/2014/main" id="{4B0D630F-0D2F-8C9F-206D-58B799CFDE89}"/>
                    </a:ext>
                  </a:extLst>
                </p:cNvPr>
                <p:cNvCxnSpPr>
                  <a:cxnSpLocks/>
                </p:cNvCxnSpPr>
                <p:nvPr/>
              </p:nvCxnSpPr>
              <p:spPr>
                <a:xfrm flipV="1">
                  <a:off x="7272435" y="4205338"/>
                  <a:ext cx="955800" cy="95580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Egyenes összekötő 161">
                  <a:extLst>
                    <a:ext uri="{FF2B5EF4-FFF2-40B4-BE49-F238E27FC236}">
                      <a16:creationId xmlns:a16="http://schemas.microsoft.com/office/drawing/2014/main" id="{C224C9B6-7FA5-47E0-3569-56F578554FDD}"/>
                    </a:ext>
                  </a:extLst>
                </p:cNvPr>
                <p:cNvCxnSpPr/>
                <p:nvPr/>
              </p:nvCxnSpPr>
              <p:spPr>
                <a:xfrm>
                  <a:off x="8228235" y="4205338"/>
                  <a:ext cx="0" cy="9558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3" name="Egyenes összekötő 162">
                  <a:extLst>
                    <a:ext uri="{FF2B5EF4-FFF2-40B4-BE49-F238E27FC236}">
                      <a16:creationId xmlns:a16="http://schemas.microsoft.com/office/drawing/2014/main" id="{B7B7CDE1-E626-79AA-F9BE-F90FD80271ED}"/>
                    </a:ext>
                  </a:extLst>
                </p:cNvPr>
                <p:cNvCxnSpPr>
                  <a:cxnSpLocks/>
                </p:cNvCxnSpPr>
                <p:nvPr/>
              </p:nvCxnSpPr>
              <p:spPr>
                <a:xfrm rot="5400000">
                  <a:off x="7750335" y="3727438"/>
                  <a:ext cx="0" cy="9558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4" name="Egyenes összekötő nyíllal 163">
                  <a:extLst>
                    <a:ext uri="{FF2B5EF4-FFF2-40B4-BE49-F238E27FC236}">
                      <a16:creationId xmlns:a16="http://schemas.microsoft.com/office/drawing/2014/main" id="{F9534D4D-6FB6-6ED8-2A20-982E60E61090}"/>
                    </a:ext>
                  </a:extLst>
                </p:cNvPr>
                <p:cNvCxnSpPr>
                  <a:cxnSpLocks/>
                </p:cNvCxnSpPr>
                <p:nvPr/>
              </p:nvCxnSpPr>
              <p:spPr>
                <a:xfrm flipV="1">
                  <a:off x="7272435" y="4205338"/>
                  <a:ext cx="0" cy="95580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Egyenes összekötő nyíllal 164">
                  <a:extLst>
                    <a:ext uri="{FF2B5EF4-FFF2-40B4-BE49-F238E27FC236}">
                      <a16:creationId xmlns:a16="http://schemas.microsoft.com/office/drawing/2014/main" id="{A3008B8F-8928-12EA-4109-982884B8FE92}"/>
                    </a:ext>
                  </a:extLst>
                </p:cNvPr>
                <p:cNvCxnSpPr>
                  <a:cxnSpLocks/>
                </p:cNvCxnSpPr>
                <p:nvPr/>
              </p:nvCxnSpPr>
              <p:spPr>
                <a:xfrm rot="5400000" flipV="1">
                  <a:off x="7750335" y="4666655"/>
                  <a:ext cx="0" cy="95580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69" name="Szövegdoboz 168">
              <a:extLst>
                <a:ext uri="{FF2B5EF4-FFF2-40B4-BE49-F238E27FC236}">
                  <a16:creationId xmlns:a16="http://schemas.microsoft.com/office/drawing/2014/main" id="{C95292FC-28DF-6EE8-BABC-12E5302FC9DB}"/>
                </a:ext>
              </a:extLst>
            </p:cNvPr>
            <p:cNvSpPr txBox="1"/>
            <p:nvPr/>
          </p:nvSpPr>
          <p:spPr>
            <a:xfrm>
              <a:off x="2510153" y="5041775"/>
              <a:ext cx="320922" cy="461665"/>
            </a:xfrm>
            <a:prstGeom prst="rect">
              <a:avLst/>
            </a:prstGeom>
            <a:noFill/>
          </p:spPr>
          <p:txBody>
            <a:bodyPr wrap="none" rtlCol="0">
              <a:spAutoFit/>
            </a:bodyPr>
            <a:lstStyle/>
            <a:p>
              <a:r>
                <a:rPr lang="hu-HU" sz="2400" b="1" i="1" dirty="0">
                  <a:solidFill>
                    <a:schemeClr val="bg1"/>
                  </a:solidFill>
                  <a:latin typeface="Times New Roman" panose="02020603050405020304" pitchFamily="18" charset="0"/>
                  <a:cs typeface="Times New Roman" panose="02020603050405020304" pitchFamily="18" charset="0"/>
                </a:rPr>
                <a:t>v</a:t>
              </a:r>
              <a:endParaRPr lang="hu-HU" b="1" i="1" dirty="0">
                <a:solidFill>
                  <a:schemeClr val="bg1"/>
                </a:solidFill>
                <a:latin typeface="Times New Roman" panose="02020603050405020304" pitchFamily="18" charset="0"/>
                <a:cs typeface="Times New Roman" panose="02020603050405020304" pitchFamily="18" charset="0"/>
              </a:endParaRPr>
            </a:p>
          </p:txBody>
        </p:sp>
        <p:sp>
          <p:nvSpPr>
            <p:cNvPr id="172" name="Szövegdoboz 171">
              <a:extLst>
                <a:ext uri="{FF2B5EF4-FFF2-40B4-BE49-F238E27FC236}">
                  <a16:creationId xmlns:a16="http://schemas.microsoft.com/office/drawing/2014/main" id="{871C01AE-E2C6-1372-1E5A-21F4F765A698}"/>
                </a:ext>
              </a:extLst>
            </p:cNvPr>
            <p:cNvSpPr txBox="1"/>
            <p:nvPr/>
          </p:nvSpPr>
          <p:spPr>
            <a:xfrm>
              <a:off x="2063504" y="4343734"/>
              <a:ext cx="492443" cy="461665"/>
            </a:xfrm>
            <a:prstGeom prst="rect">
              <a:avLst/>
            </a:prstGeom>
            <a:noFill/>
          </p:spPr>
          <p:txBody>
            <a:bodyPr wrap="square" rtlCol="0">
              <a:spAutoFit/>
            </a:bodyPr>
            <a:lstStyle/>
            <a:p>
              <a:r>
                <a:rPr lang="hu-HU" sz="2400" b="1" i="1" dirty="0">
                  <a:solidFill>
                    <a:srgbClr val="00B050"/>
                  </a:solidFill>
                  <a:latin typeface="Times New Roman" panose="02020603050405020304" pitchFamily="18" charset="0"/>
                  <a:cs typeface="Times New Roman" panose="02020603050405020304" pitchFamily="18" charset="0"/>
                </a:rPr>
                <a:t>u</a:t>
              </a:r>
              <a:endParaRPr lang="hu-HU" b="1" i="1" dirty="0">
                <a:solidFill>
                  <a:srgbClr val="00B050"/>
                </a:solidFill>
                <a:latin typeface="Times New Roman" panose="02020603050405020304" pitchFamily="18" charset="0"/>
                <a:cs typeface="Times New Roman" panose="02020603050405020304" pitchFamily="18" charset="0"/>
              </a:endParaRPr>
            </a:p>
          </p:txBody>
        </p:sp>
        <p:sp>
          <p:nvSpPr>
            <p:cNvPr id="174" name="Szövegdoboz 173">
              <a:extLst>
                <a:ext uri="{FF2B5EF4-FFF2-40B4-BE49-F238E27FC236}">
                  <a16:creationId xmlns:a16="http://schemas.microsoft.com/office/drawing/2014/main" id="{DE8DBB9C-3CF4-96C0-1B0A-7CBA3398A22C}"/>
                </a:ext>
              </a:extLst>
            </p:cNvPr>
            <p:cNvSpPr txBox="1"/>
            <p:nvPr/>
          </p:nvSpPr>
          <p:spPr>
            <a:xfrm>
              <a:off x="2011853" y="5341635"/>
              <a:ext cx="492443" cy="461665"/>
            </a:xfrm>
            <a:prstGeom prst="rect">
              <a:avLst/>
            </a:prstGeom>
            <a:noFill/>
          </p:spPr>
          <p:txBody>
            <a:bodyPr wrap="square" rtlCol="0">
              <a:spAutoFit/>
            </a:bodyPr>
            <a:lstStyle/>
            <a:p>
              <a:r>
                <a:rPr lang="hu-HU" sz="2400" b="1" i="1" dirty="0">
                  <a:solidFill>
                    <a:srgbClr val="00B050"/>
                  </a:solidFill>
                  <a:latin typeface="Times New Roman" panose="02020603050405020304" pitchFamily="18" charset="0"/>
                  <a:cs typeface="Times New Roman" panose="02020603050405020304" pitchFamily="18" charset="0"/>
                </a:rPr>
                <a:t>w</a:t>
              </a:r>
              <a:endParaRPr lang="hu-HU" b="1" i="1" dirty="0">
                <a:solidFill>
                  <a:srgbClr val="00B050"/>
                </a:solidFill>
                <a:latin typeface="Times New Roman" panose="02020603050405020304" pitchFamily="18" charset="0"/>
                <a:cs typeface="Times New Roman" panose="02020603050405020304" pitchFamily="18" charset="0"/>
              </a:endParaRPr>
            </a:p>
          </p:txBody>
        </p:sp>
      </p:grpSp>
      <p:grpSp>
        <p:nvGrpSpPr>
          <p:cNvPr id="2" name="Csoportba foglalás 1">
            <a:extLst>
              <a:ext uri="{FF2B5EF4-FFF2-40B4-BE49-F238E27FC236}">
                <a16:creationId xmlns:a16="http://schemas.microsoft.com/office/drawing/2014/main" id="{A428CF80-71A1-D274-DF54-85F779FB342C}"/>
              </a:ext>
            </a:extLst>
          </p:cNvPr>
          <p:cNvGrpSpPr/>
          <p:nvPr/>
        </p:nvGrpSpPr>
        <p:grpSpPr>
          <a:xfrm>
            <a:off x="7572472" y="1292508"/>
            <a:ext cx="2700000" cy="2699999"/>
            <a:chOff x="7301151" y="1329472"/>
            <a:chExt cx="2700000" cy="2699999"/>
          </a:xfrm>
        </p:grpSpPr>
        <p:sp>
          <p:nvSpPr>
            <p:cNvPr id="74" name="Ellipszis 73">
              <a:extLst>
                <a:ext uri="{FF2B5EF4-FFF2-40B4-BE49-F238E27FC236}">
                  <a16:creationId xmlns:a16="http://schemas.microsoft.com/office/drawing/2014/main" id="{993BE534-04FA-EFB2-9C91-0C44843F0A9E}"/>
                </a:ext>
              </a:extLst>
            </p:cNvPr>
            <p:cNvSpPr/>
            <p:nvPr/>
          </p:nvSpPr>
          <p:spPr>
            <a:xfrm>
              <a:off x="7301151" y="1329472"/>
              <a:ext cx="2699997" cy="2699999"/>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dirty="0"/>
            </a:p>
          </p:txBody>
        </p:sp>
        <p:cxnSp>
          <p:nvCxnSpPr>
            <p:cNvPr id="105" name="Egyenes összekötő 104">
              <a:extLst>
                <a:ext uri="{FF2B5EF4-FFF2-40B4-BE49-F238E27FC236}">
                  <a16:creationId xmlns:a16="http://schemas.microsoft.com/office/drawing/2014/main" id="{5F6FEA3D-BA5A-1F66-AF98-F917FE8C36CF}"/>
                </a:ext>
              </a:extLst>
            </p:cNvPr>
            <p:cNvCxnSpPr>
              <a:cxnSpLocks/>
            </p:cNvCxnSpPr>
            <p:nvPr/>
          </p:nvCxnSpPr>
          <p:spPr>
            <a:xfrm>
              <a:off x="7301152" y="2679472"/>
              <a:ext cx="269999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Egyenes összekötő 105">
              <a:extLst>
                <a:ext uri="{FF2B5EF4-FFF2-40B4-BE49-F238E27FC236}">
                  <a16:creationId xmlns:a16="http://schemas.microsoft.com/office/drawing/2014/main" id="{67025734-B733-69DA-77FD-80B8B57B5FCF}"/>
                </a:ext>
              </a:extLst>
            </p:cNvPr>
            <p:cNvCxnSpPr>
              <a:cxnSpLocks/>
            </p:cNvCxnSpPr>
            <p:nvPr/>
          </p:nvCxnSpPr>
          <p:spPr>
            <a:xfrm rot="5400000">
              <a:off x="7301152" y="2679472"/>
              <a:ext cx="269999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Egyenes összekötő nyíllal 106">
              <a:extLst>
                <a:ext uri="{FF2B5EF4-FFF2-40B4-BE49-F238E27FC236}">
                  <a16:creationId xmlns:a16="http://schemas.microsoft.com/office/drawing/2014/main" id="{F2269936-2D59-2AC1-033F-AF573C9E8BBB}"/>
                </a:ext>
              </a:extLst>
            </p:cNvPr>
            <p:cNvCxnSpPr>
              <a:cxnSpLocks/>
            </p:cNvCxnSpPr>
            <p:nvPr/>
          </p:nvCxnSpPr>
          <p:spPr>
            <a:xfrm flipV="1">
              <a:off x="8651151" y="1723673"/>
              <a:ext cx="955800" cy="95580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Egyenes összekötő 107">
              <a:extLst>
                <a:ext uri="{FF2B5EF4-FFF2-40B4-BE49-F238E27FC236}">
                  <a16:creationId xmlns:a16="http://schemas.microsoft.com/office/drawing/2014/main" id="{C92E670D-42E4-695E-B465-43F5B6356004}"/>
                </a:ext>
              </a:extLst>
            </p:cNvPr>
            <p:cNvCxnSpPr/>
            <p:nvPr/>
          </p:nvCxnSpPr>
          <p:spPr>
            <a:xfrm>
              <a:off x="9606951" y="1723673"/>
              <a:ext cx="0" cy="9558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9" name="Egyenes összekötő 108">
              <a:extLst>
                <a:ext uri="{FF2B5EF4-FFF2-40B4-BE49-F238E27FC236}">
                  <a16:creationId xmlns:a16="http://schemas.microsoft.com/office/drawing/2014/main" id="{0864D0AC-DC55-421D-8610-A9FA5F57A5AA}"/>
                </a:ext>
              </a:extLst>
            </p:cNvPr>
            <p:cNvCxnSpPr>
              <a:cxnSpLocks/>
            </p:cNvCxnSpPr>
            <p:nvPr/>
          </p:nvCxnSpPr>
          <p:spPr>
            <a:xfrm rot="5400000">
              <a:off x="9129051" y="1245773"/>
              <a:ext cx="0" cy="9558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0" name="Egyenes összekötő nyíllal 109">
              <a:extLst>
                <a:ext uri="{FF2B5EF4-FFF2-40B4-BE49-F238E27FC236}">
                  <a16:creationId xmlns:a16="http://schemas.microsoft.com/office/drawing/2014/main" id="{D998AA24-0959-399F-A64E-5FDFCF2A3816}"/>
                </a:ext>
              </a:extLst>
            </p:cNvPr>
            <p:cNvCxnSpPr>
              <a:cxnSpLocks/>
            </p:cNvCxnSpPr>
            <p:nvPr/>
          </p:nvCxnSpPr>
          <p:spPr>
            <a:xfrm flipV="1">
              <a:off x="8651151" y="1723673"/>
              <a:ext cx="0" cy="95580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Egyenes összekötő nyíllal 110">
              <a:extLst>
                <a:ext uri="{FF2B5EF4-FFF2-40B4-BE49-F238E27FC236}">
                  <a16:creationId xmlns:a16="http://schemas.microsoft.com/office/drawing/2014/main" id="{5E545CA1-B1FE-10BB-23D6-D5B2038E667C}"/>
                </a:ext>
              </a:extLst>
            </p:cNvPr>
            <p:cNvCxnSpPr>
              <a:cxnSpLocks/>
            </p:cNvCxnSpPr>
            <p:nvPr/>
          </p:nvCxnSpPr>
          <p:spPr>
            <a:xfrm rot="5400000" flipV="1">
              <a:off x="9129051" y="2184990"/>
              <a:ext cx="0" cy="95580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68" name="Szövegdoboz 167">
              <a:extLst>
                <a:ext uri="{FF2B5EF4-FFF2-40B4-BE49-F238E27FC236}">
                  <a16:creationId xmlns:a16="http://schemas.microsoft.com/office/drawing/2014/main" id="{4CBFEFB2-2306-3C12-E727-606FEA86C7C9}"/>
                </a:ext>
              </a:extLst>
            </p:cNvPr>
            <p:cNvSpPr txBox="1"/>
            <p:nvPr/>
          </p:nvSpPr>
          <p:spPr>
            <a:xfrm>
              <a:off x="9129051" y="2063889"/>
              <a:ext cx="356188" cy="461665"/>
            </a:xfrm>
            <a:prstGeom prst="rect">
              <a:avLst/>
            </a:prstGeom>
            <a:noFill/>
          </p:spPr>
          <p:txBody>
            <a:bodyPr wrap="none" rtlCol="0">
              <a:spAutoFit/>
            </a:bodyPr>
            <a:lstStyle/>
            <a:p>
              <a:r>
                <a:rPr lang="hu-HU" sz="2400" b="1" i="1" dirty="0">
                  <a:solidFill>
                    <a:schemeClr val="bg1"/>
                  </a:solidFill>
                  <a:latin typeface="Times New Roman" panose="02020603050405020304" pitchFamily="18" charset="0"/>
                  <a:cs typeface="Times New Roman" panose="02020603050405020304" pitchFamily="18" charset="0"/>
                </a:rPr>
                <a:t>u</a:t>
              </a:r>
              <a:endParaRPr lang="hu-HU" b="1" i="1" dirty="0">
                <a:solidFill>
                  <a:schemeClr val="bg1"/>
                </a:solidFill>
                <a:latin typeface="Times New Roman" panose="02020603050405020304" pitchFamily="18" charset="0"/>
                <a:cs typeface="Times New Roman" panose="02020603050405020304" pitchFamily="18" charset="0"/>
              </a:endParaRPr>
            </a:p>
          </p:txBody>
        </p:sp>
        <p:sp>
          <p:nvSpPr>
            <p:cNvPr id="176" name="Szövegdoboz 175">
              <a:extLst>
                <a:ext uri="{FF2B5EF4-FFF2-40B4-BE49-F238E27FC236}">
                  <a16:creationId xmlns:a16="http://schemas.microsoft.com/office/drawing/2014/main" id="{AA15572A-EA8A-4675-5D8A-6F9C2CD6FBB3}"/>
                </a:ext>
              </a:extLst>
            </p:cNvPr>
            <p:cNvSpPr txBox="1"/>
            <p:nvPr/>
          </p:nvSpPr>
          <p:spPr>
            <a:xfrm>
              <a:off x="8242412" y="1954158"/>
              <a:ext cx="492443" cy="461665"/>
            </a:xfrm>
            <a:prstGeom prst="rect">
              <a:avLst/>
            </a:prstGeom>
            <a:noFill/>
          </p:spPr>
          <p:txBody>
            <a:bodyPr wrap="square" rtlCol="0">
              <a:spAutoFit/>
            </a:bodyPr>
            <a:lstStyle/>
            <a:p>
              <a:r>
                <a:rPr lang="hu-HU" sz="2400" b="1" i="1" dirty="0">
                  <a:solidFill>
                    <a:srgbClr val="00B050"/>
                  </a:solidFill>
                  <a:latin typeface="Times New Roman" panose="02020603050405020304" pitchFamily="18" charset="0"/>
                  <a:cs typeface="Times New Roman" panose="02020603050405020304" pitchFamily="18" charset="0"/>
                </a:rPr>
                <a:t>f</a:t>
              </a:r>
              <a:endParaRPr lang="hu-HU" b="1" i="1" dirty="0">
                <a:solidFill>
                  <a:srgbClr val="00B050"/>
                </a:solidFill>
                <a:latin typeface="Times New Roman" panose="02020603050405020304" pitchFamily="18" charset="0"/>
                <a:cs typeface="Times New Roman" panose="02020603050405020304" pitchFamily="18" charset="0"/>
              </a:endParaRPr>
            </a:p>
          </p:txBody>
        </p:sp>
        <p:sp>
          <p:nvSpPr>
            <p:cNvPr id="177" name="Szövegdoboz 176">
              <a:extLst>
                <a:ext uri="{FF2B5EF4-FFF2-40B4-BE49-F238E27FC236}">
                  <a16:creationId xmlns:a16="http://schemas.microsoft.com/office/drawing/2014/main" id="{4DC537B5-40AF-85DD-D645-4D5923050162}"/>
                </a:ext>
              </a:extLst>
            </p:cNvPr>
            <p:cNvSpPr txBox="1"/>
            <p:nvPr/>
          </p:nvSpPr>
          <p:spPr>
            <a:xfrm>
              <a:off x="8992174" y="2759932"/>
              <a:ext cx="492443" cy="461665"/>
            </a:xfrm>
            <a:prstGeom prst="rect">
              <a:avLst/>
            </a:prstGeom>
            <a:noFill/>
          </p:spPr>
          <p:txBody>
            <a:bodyPr wrap="square" rtlCol="0">
              <a:spAutoFit/>
            </a:bodyPr>
            <a:lstStyle/>
            <a:p>
              <a:r>
                <a:rPr lang="hu-HU" sz="2400" b="1" i="1" dirty="0">
                  <a:solidFill>
                    <a:srgbClr val="00B050"/>
                  </a:solidFill>
                  <a:latin typeface="Times New Roman" panose="02020603050405020304" pitchFamily="18" charset="0"/>
                  <a:cs typeface="Times New Roman" panose="02020603050405020304" pitchFamily="18" charset="0"/>
                </a:rPr>
                <a:t>v</a:t>
              </a:r>
              <a:endParaRPr lang="hu-HU" b="1" i="1" dirty="0">
                <a:solidFill>
                  <a:srgbClr val="00B050"/>
                </a:solidFill>
                <a:latin typeface="Times New Roman" panose="02020603050405020304" pitchFamily="18" charset="0"/>
                <a:cs typeface="Times New Roman" panose="02020603050405020304" pitchFamily="18" charset="0"/>
              </a:endParaRPr>
            </a:p>
          </p:txBody>
        </p:sp>
      </p:grpSp>
      <p:sp>
        <p:nvSpPr>
          <p:cNvPr id="183" name="Téglalap: lekerekített 182">
            <a:extLst>
              <a:ext uri="{FF2B5EF4-FFF2-40B4-BE49-F238E27FC236}">
                <a16:creationId xmlns:a16="http://schemas.microsoft.com/office/drawing/2014/main" id="{A864F06B-A9E2-A414-65F3-A0E706E6FA14}"/>
              </a:ext>
            </a:extLst>
          </p:cNvPr>
          <p:cNvSpPr/>
          <p:nvPr/>
        </p:nvSpPr>
        <p:spPr>
          <a:xfrm>
            <a:off x="3124893" y="4843603"/>
            <a:ext cx="1332000" cy="61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400" b="1" i="1" dirty="0">
                <a:solidFill>
                  <a:schemeClr val="tx1"/>
                </a:solidFill>
                <a:latin typeface="Times New Roman" panose="02020603050405020304" pitchFamily="18" charset="0"/>
                <a:cs typeface="Times New Roman" panose="02020603050405020304" pitchFamily="18" charset="0"/>
              </a:rPr>
              <a:t>v</a:t>
            </a:r>
            <a:r>
              <a:rPr lang="hu-HU" sz="2400" dirty="0">
                <a:solidFill>
                  <a:schemeClr val="tx1"/>
                </a:solidFill>
                <a:latin typeface="Times New Roman" panose="02020603050405020304" pitchFamily="18" charset="0"/>
                <a:cs typeface="Times New Roman" panose="02020603050405020304" pitchFamily="18" charset="0"/>
              </a:rPr>
              <a:t> (0°)</a:t>
            </a:r>
          </a:p>
        </p:txBody>
      </p:sp>
      <p:sp>
        <p:nvSpPr>
          <p:cNvPr id="185" name="Téglalap: lekerekített 184">
            <a:extLst>
              <a:ext uri="{FF2B5EF4-FFF2-40B4-BE49-F238E27FC236}">
                <a16:creationId xmlns:a16="http://schemas.microsoft.com/office/drawing/2014/main" id="{C12814DA-0692-96C8-2E2D-FA272327BD7B}"/>
              </a:ext>
            </a:extLst>
          </p:cNvPr>
          <p:cNvSpPr/>
          <p:nvPr/>
        </p:nvSpPr>
        <p:spPr>
          <a:xfrm>
            <a:off x="10478565" y="2336507"/>
            <a:ext cx="1332000" cy="61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400" b="1" i="1" dirty="0">
                <a:solidFill>
                  <a:schemeClr val="tx1"/>
                </a:solidFill>
                <a:latin typeface="Times New Roman" panose="02020603050405020304" pitchFamily="18" charset="0"/>
                <a:cs typeface="Times New Roman" panose="02020603050405020304" pitchFamily="18" charset="0"/>
              </a:rPr>
              <a:t>u</a:t>
            </a:r>
            <a:r>
              <a:rPr lang="hu-HU" sz="2400" dirty="0">
                <a:solidFill>
                  <a:schemeClr val="tx1"/>
                </a:solidFill>
                <a:latin typeface="Times New Roman" panose="02020603050405020304" pitchFamily="18" charset="0"/>
                <a:cs typeface="Times New Roman" panose="02020603050405020304" pitchFamily="18" charset="0"/>
              </a:rPr>
              <a:t> (+45°)</a:t>
            </a:r>
          </a:p>
        </p:txBody>
      </p:sp>
      <p:sp>
        <p:nvSpPr>
          <p:cNvPr id="186" name="Téglalap: lekerekített 185">
            <a:extLst>
              <a:ext uri="{FF2B5EF4-FFF2-40B4-BE49-F238E27FC236}">
                <a16:creationId xmlns:a16="http://schemas.microsoft.com/office/drawing/2014/main" id="{739A254A-1880-C466-6294-B4FD0358AB4D}"/>
              </a:ext>
            </a:extLst>
          </p:cNvPr>
          <p:cNvSpPr/>
          <p:nvPr/>
        </p:nvSpPr>
        <p:spPr>
          <a:xfrm>
            <a:off x="8188045" y="4963766"/>
            <a:ext cx="1332000" cy="61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400" b="1" i="1" dirty="0">
                <a:solidFill>
                  <a:schemeClr val="tx1"/>
                </a:solidFill>
                <a:latin typeface="Times New Roman" panose="02020603050405020304" pitchFamily="18" charset="0"/>
                <a:cs typeface="Times New Roman" panose="02020603050405020304" pitchFamily="18" charset="0"/>
              </a:rPr>
              <a:t>f </a:t>
            </a:r>
            <a:r>
              <a:rPr lang="hu-HU" sz="2400" dirty="0">
                <a:solidFill>
                  <a:schemeClr val="tx1"/>
                </a:solidFill>
                <a:latin typeface="Times New Roman" panose="02020603050405020304" pitchFamily="18" charset="0"/>
                <a:cs typeface="Times New Roman" panose="02020603050405020304" pitchFamily="18" charset="0"/>
              </a:rPr>
              <a:t>(90°)</a:t>
            </a:r>
          </a:p>
        </p:txBody>
      </p:sp>
      <p:sp>
        <p:nvSpPr>
          <p:cNvPr id="188" name="Hatszög 187">
            <a:extLst>
              <a:ext uri="{FF2B5EF4-FFF2-40B4-BE49-F238E27FC236}">
                <a16:creationId xmlns:a16="http://schemas.microsoft.com/office/drawing/2014/main" id="{579520E2-415F-36A7-AEBC-FB4B9130ED94}"/>
              </a:ext>
            </a:extLst>
          </p:cNvPr>
          <p:cNvSpPr/>
          <p:nvPr/>
        </p:nvSpPr>
        <p:spPr>
          <a:xfrm>
            <a:off x="319668" y="1320710"/>
            <a:ext cx="2664000" cy="21600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800">
                <a:latin typeface="Times New Roman" panose="02020603050405020304" pitchFamily="18" charset="0"/>
                <a:cs typeface="Times New Roman" panose="02020603050405020304" pitchFamily="18" charset="0"/>
              </a:rPr>
              <a:t>Jelölések:</a:t>
            </a:r>
            <a:endParaRPr lang="hu-HU" sz="2800" dirty="0">
              <a:latin typeface="Times New Roman" panose="02020603050405020304" pitchFamily="18" charset="0"/>
              <a:cs typeface="Times New Roman" panose="02020603050405020304" pitchFamily="18" charset="0"/>
            </a:endParaRPr>
          </a:p>
        </p:txBody>
      </p:sp>
      <p:sp>
        <p:nvSpPr>
          <p:cNvPr id="5" name="Hatszög 4">
            <a:extLst>
              <a:ext uri="{FF2B5EF4-FFF2-40B4-BE49-F238E27FC236}">
                <a16:creationId xmlns:a16="http://schemas.microsoft.com/office/drawing/2014/main" id="{2EA5EE12-9731-A8AD-425F-52993EABC455}"/>
              </a:ext>
            </a:extLst>
          </p:cNvPr>
          <p:cNvSpPr/>
          <p:nvPr/>
        </p:nvSpPr>
        <p:spPr>
          <a:xfrm>
            <a:off x="4694435" y="1292508"/>
            <a:ext cx="2628000" cy="21600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400" i="1">
                <a:solidFill>
                  <a:schemeClr val="tx1"/>
                </a:solidFill>
                <a:latin typeface="Times New Roman" panose="02020603050405020304" pitchFamily="18" charset="0"/>
                <a:cs typeface="Times New Roman" panose="02020603050405020304" pitchFamily="18" charset="0"/>
              </a:rPr>
              <a:t>Ψ</a:t>
            </a:r>
            <a:r>
              <a:rPr lang="hu-HU" sz="2400" baseline="-25000">
                <a:solidFill>
                  <a:schemeClr val="tx1"/>
                </a:solidFill>
                <a:latin typeface="Times New Roman" panose="02020603050405020304" pitchFamily="18" charset="0"/>
                <a:cs typeface="Times New Roman" panose="02020603050405020304" pitchFamily="18" charset="0"/>
              </a:rPr>
              <a:t>1</a:t>
            </a:r>
            <a:r>
              <a:rPr lang="hu-HU" sz="2400" i="1">
                <a:solidFill>
                  <a:schemeClr val="tx1"/>
                </a:solidFill>
                <a:latin typeface="Times New Roman" panose="02020603050405020304" pitchFamily="18" charset="0"/>
                <a:cs typeface="Times New Roman" panose="02020603050405020304" pitchFamily="18" charset="0"/>
              </a:rPr>
              <a:t> ,Ψ</a:t>
            </a:r>
            <a:r>
              <a:rPr lang="hu-HU" sz="2400" baseline="-25000">
                <a:solidFill>
                  <a:schemeClr val="tx1"/>
                </a:solidFill>
                <a:latin typeface="Times New Roman" panose="02020603050405020304" pitchFamily="18" charset="0"/>
                <a:cs typeface="Times New Roman" panose="02020603050405020304" pitchFamily="18" charset="0"/>
              </a:rPr>
              <a:t>2</a:t>
            </a:r>
            <a:r>
              <a:rPr lang="hu-HU" sz="2400">
                <a:solidFill>
                  <a:schemeClr val="tx1"/>
                </a:solidFill>
                <a:latin typeface="Times New Roman" panose="02020603050405020304" pitchFamily="18" charset="0"/>
                <a:cs typeface="Times New Roman" panose="02020603050405020304" pitchFamily="18" charset="0"/>
              </a:rPr>
              <a:t>: lineárkom-binációk</a:t>
            </a:r>
          </a:p>
        </p:txBody>
      </p:sp>
      <p:sp>
        <p:nvSpPr>
          <p:cNvPr id="6" name="Hatszög 5">
            <a:extLst>
              <a:ext uri="{FF2B5EF4-FFF2-40B4-BE49-F238E27FC236}">
                <a16:creationId xmlns:a16="http://schemas.microsoft.com/office/drawing/2014/main" id="{97B0A8A1-ADBE-C79E-4E74-548DC1982F6B}"/>
              </a:ext>
            </a:extLst>
          </p:cNvPr>
          <p:cNvSpPr/>
          <p:nvPr/>
        </p:nvSpPr>
        <p:spPr>
          <a:xfrm>
            <a:off x="2523764" y="2427246"/>
            <a:ext cx="2628000" cy="21600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400" b="1" i="1">
                <a:solidFill>
                  <a:schemeClr val="tx1"/>
                </a:solidFill>
                <a:latin typeface="Times New Roman" panose="02020603050405020304" pitchFamily="18" charset="0"/>
                <a:cs typeface="Times New Roman" panose="02020603050405020304" pitchFamily="18" charset="0"/>
              </a:rPr>
              <a:t>u</a:t>
            </a:r>
            <a:r>
              <a:rPr lang="hu-HU" sz="2400">
                <a:solidFill>
                  <a:schemeClr val="tx1"/>
                </a:solidFill>
                <a:latin typeface="Times New Roman" panose="02020603050405020304" pitchFamily="18" charset="0"/>
                <a:cs typeface="Times New Roman" panose="02020603050405020304" pitchFamily="18" charset="0"/>
              </a:rPr>
              <a:t>, </a:t>
            </a:r>
            <a:r>
              <a:rPr lang="hu-HU" sz="2400" b="1" i="1">
                <a:solidFill>
                  <a:schemeClr val="tx1"/>
                </a:solidFill>
                <a:latin typeface="Times New Roman" panose="02020603050405020304" pitchFamily="18" charset="0"/>
                <a:cs typeface="Times New Roman" panose="02020603050405020304" pitchFamily="18" charset="0"/>
              </a:rPr>
              <a:t>v</a:t>
            </a:r>
            <a:r>
              <a:rPr lang="hu-HU" sz="2400">
                <a:solidFill>
                  <a:schemeClr val="tx1"/>
                </a:solidFill>
                <a:latin typeface="Times New Roman" panose="02020603050405020304" pitchFamily="18" charset="0"/>
                <a:cs typeface="Times New Roman" panose="02020603050405020304" pitchFamily="18" charset="0"/>
              </a:rPr>
              <a:t>, </a:t>
            </a:r>
            <a:r>
              <a:rPr lang="hu-HU" sz="2400" b="1" i="1">
                <a:solidFill>
                  <a:schemeClr val="tx1"/>
                </a:solidFill>
                <a:latin typeface="Times New Roman" panose="02020603050405020304" pitchFamily="18" charset="0"/>
                <a:cs typeface="Times New Roman" panose="02020603050405020304" pitchFamily="18" charset="0"/>
              </a:rPr>
              <a:t>f</a:t>
            </a:r>
            <a:r>
              <a:rPr lang="hu-HU" sz="2400">
                <a:solidFill>
                  <a:schemeClr val="tx1"/>
                </a:solidFill>
                <a:latin typeface="Times New Roman" panose="02020603050405020304" pitchFamily="18" charset="0"/>
                <a:cs typeface="Times New Roman" panose="02020603050405020304" pitchFamily="18" charset="0"/>
              </a:rPr>
              <a:t>: polarizációs állapotok</a:t>
            </a:r>
          </a:p>
        </p:txBody>
      </p:sp>
      <p:sp>
        <p:nvSpPr>
          <p:cNvPr id="4" name="Nyíl: kanyarodó 3">
            <a:extLst>
              <a:ext uri="{FF2B5EF4-FFF2-40B4-BE49-F238E27FC236}">
                <a16:creationId xmlns:a16="http://schemas.microsoft.com/office/drawing/2014/main" id="{891FE223-9056-88EA-E08C-0972AF731B40}"/>
              </a:ext>
            </a:extLst>
          </p:cNvPr>
          <p:cNvSpPr/>
          <p:nvPr/>
        </p:nvSpPr>
        <p:spPr>
          <a:xfrm>
            <a:off x="319668" y="7662849"/>
            <a:ext cx="2365359" cy="179147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solidFill>
                <a:schemeClr val="tx1"/>
              </a:solidFill>
            </a:endParaRPr>
          </a:p>
        </p:txBody>
      </p:sp>
      <p:sp>
        <p:nvSpPr>
          <p:cNvPr id="7" name="Nyíl: kanyarodó 6">
            <a:extLst>
              <a:ext uri="{FF2B5EF4-FFF2-40B4-BE49-F238E27FC236}">
                <a16:creationId xmlns:a16="http://schemas.microsoft.com/office/drawing/2014/main" id="{0B729E5D-C3EB-4A97-703C-0051A5EFFA8A}"/>
              </a:ext>
            </a:extLst>
          </p:cNvPr>
          <p:cNvSpPr/>
          <p:nvPr/>
        </p:nvSpPr>
        <p:spPr>
          <a:xfrm rot="5400000">
            <a:off x="2210756" y="10403263"/>
            <a:ext cx="2058641" cy="162729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solidFill>
                <a:schemeClr val="tx1"/>
              </a:solidFill>
            </a:endParaRPr>
          </a:p>
        </p:txBody>
      </p:sp>
      <p:sp>
        <p:nvSpPr>
          <p:cNvPr id="8" name="Téglalap: lekerekített 7">
            <a:extLst>
              <a:ext uri="{FF2B5EF4-FFF2-40B4-BE49-F238E27FC236}">
                <a16:creationId xmlns:a16="http://schemas.microsoft.com/office/drawing/2014/main" id="{E871A416-4513-E948-8A94-B55717A0948E}"/>
              </a:ext>
            </a:extLst>
          </p:cNvPr>
          <p:cNvSpPr/>
          <p:nvPr/>
        </p:nvSpPr>
        <p:spPr>
          <a:xfrm>
            <a:off x="-2497800" y="9285877"/>
            <a:ext cx="5022509" cy="24579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hu-HU" sz="3200" dirty="0">
                <a:latin typeface="Times New Roman" panose="02020603050405020304" pitchFamily="18" charset="0"/>
                <a:cs typeface="Times New Roman" panose="02020603050405020304" pitchFamily="18" charset="0"/>
              </a:rPr>
              <a:t>A foton nem csak a mérhető állapotokban, hanem azok </a:t>
            </a:r>
            <a:r>
              <a:rPr lang="hu-HU" sz="3200" dirty="0" err="1">
                <a:latin typeface="Times New Roman" panose="02020603050405020304" pitchFamily="18" charset="0"/>
                <a:cs typeface="Times New Roman" panose="02020603050405020304" pitchFamily="18" charset="0"/>
              </a:rPr>
              <a:t>lineárkombinációjában</a:t>
            </a:r>
            <a:r>
              <a:rPr lang="hu-HU" sz="3200" dirty="0">
                <a:latin typeface="Times New Roman" panose="02020603050405020304" pitchFamily="18" charset="0"/>
                <a:cs typeface="Times New Roman" panose="02020603050405020304" pitchFamily="18" charset="0"/>
              </a:rPr>
              <a:t> is lehet.</a:t>
            </a:r>
          </a:p>
        </p:txBody>
      </p:sp>
      <p:grpSp>
        <p:nvGrpSpPr>
          <p:cNvPr id="9" name="Csoportba foglalás 8">
            <a:extLst>
              <a:ext uri="{FF2B5EF4-FFF2-40B4-BE49-F238E27FC236}">
                <a16:creationId xmlns:a16="http://schemas.microsoft.com/office/drawing/2014/main" id="{B43C833E-FE08-9379-EE29-FD65559A039A}"/>
              </a:ext>
            </a:extLst>
          </p:cNvPr>
          <p:cNvGrpSpPr/>
          <p:nvPr/>
        </p:nvGrpSpPr>
        <p:grpSpPr>
          <a:xfrm>
            <a:off x="13102959" y="-3702011"/>
            <a:ext cx="2988000" cy="2988000"/>
            <a:chOff x="8051026" y="2016760"/>
            <a:chExt cx="3600000" cy="3600000"/>
          </a:xfrm>
        </p:grpSpPr>
        <p:grpSp>
          <p:nvGrpSpPr>
            <p:cNvPr id="10" name="Csoportba foglalás 9">
              <a:extLst>
                <a:ext uri="{FF2B5EF4-FFF2-40B4-BE49-F238E27FC236}">
                  <a16:creationId xmlns:a16="http://schemas.microsoft.com/office/drawing/2014/main" id="{AC9D7B1D-442A-D46F-8865-87F3BCEA7713}"/>
                </a:ext>
              </a:extLst>
            </p:cNvPr>
            <p:cNvGrpSpPr/>
            <p:nvPr/>
          </p:nvGrpSpPr>
          <p:grpSpPr>
            <a:xfrm>
              <a:off x="8051026" y="2016760"/>
              <a:ext cx="3600000" cy="3600000"/>
              <a:chOff x="2743200" y="2423160"/>
              <a:chExt cx="3600000" cy="3600000"/>
            </a:xfrm>
          </p:grpSpPr>
          <p:sp>
            <p:nvSpPr>
              <p:cNvPr id="14" name="Ellipszis 13">
                <a:extLst>
                  <a:ext uri="{FF2B5EF4-FFF2-40B4-BE49-F238E27FC236}">
                    <a16:creationId xmlns:a16="http://schemas.microsoft.com/office/drawing/2014/main" id="{A5BD686F-2391-FE39-420A-0C60C9E76138}"/>
                  </a:ext>
                </a:extLst>
              </p:cNvPr>
              <p:cNvSpPr/>
              <p:nvPr/>
            </p:nvSpPr>
            <p:spPr>
              <a:xfrm>
                <a:off x="2743200" y="2423160"/>
                <a:ext cx="3600000" cy="3600000"/>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cxnSp>
            <p:nvCxnSpPr>
              <p:cNvPr id="15" name="Egyenes összekötő 14">
                <a:extLst>
                  <a:ext uri="{FF2B5EF4-FFF2-40B4-BE49-F238E27FC236}">
                    <a16:creationId xmlns:a16="http://schemas.microsoft.com/office/drawing/2014/main" id="{7CD6AAA1-D8E9-BEE1-908F-88AB32874B8C}"/>
                  </a:ext>
                </a:extLst>
              </p:cNvPr>
              <p:cNvCxnSpPr>
                <a:cxnSpLocks/>
                <a:stCxn id="14" idx="2"/>
                <a:endCxn id="14" idx="6"/>
              </p:cNvCxnSpPr>
              <p:nvPr/>
            </p:nvCxnSpPr>
            <p:spPr>
              <a:xfrm>
                <a:off x="2743200" y="4223160"/>
                <a:ext cx="3600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Egyenes összekötő 15">
                <a:extLst>
                  <a:ext uri="{FF2B5EF4-FFF2-40B4-BE49-F238E27FC236}">
                    <a16:creationId xmlns:a16="http://schemas.microsoft.com/office/drawing/2014/main" id="{15A82066-FF5A-C957-C33F-7B6A48D5F001}"/>
                  </a:ext>
                </a:extLst>
              </p:cNvPr>
              <p:cNvCxnSpPr>
                <a:cxnSpLocks/>
              </p:cNvCxnSpPr>
              <p:nvPr/>
            </p:nvCxnSpPr>
            <p:spPr>
              <a:xfrm rot="5400000">
                <a:off x="2743200" y="4223160"/>
                <a:ext cx="3600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Egyenes összekötő nyíllal 16">
                <a:extLst>
                  <a:ext uri="{FF2B5EF4-FFF2-40B4-BE49-F238E27FC236}">
                    <a16:creationId xmlns:a16="http://schemas.microsoft.com/office/drawing/2014/main" id="{E7C726D1-5658-EB60-D9CF-67FD8AD9FAC6}"/>
                  </a:ext>
                </a:extLst>
              </p:cNvPr>
              <p:cNvCxnSpPr>
                <a:cxnSpLocks/>
              </p:cNvCxnSpPr>
              <p:nvPr/>
            </p:nvCxnSpPr>
            <p:spPr>
              <a:xfrm flipV="1">
                <a:off x="4543200" y="2948760"/>
                <a:ext cx="1274400" cy="127440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gyenes összekötő 17">
                <a:extLst>
                  <a:ext uri="{FF2B5EF4-FFF2-40B4-BE49-F238E27FC236}">
                    <a16:creationId xmlns:a16="http://schemas.microsoft.com/office/drawing/2014/main" id="{F538BC54-EE89-A831-73E5-607BF6245AC1}"/>
                  </a:ext>
                </a:extLst>
              </p:cNvPr>
              <p:cNvCxnSpPr/>
              <p:nvPr/>
            </p:nvCxnSpPr>
            <p:spPr>
              <a:xfrm>
                <a:off x="5817600" y="2948760"/>
                <a:ext cx="0" cy="12744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9" name="Egyenes összekötő 18">
                <a:extLst>
                  <a:ext uri="{FF2B5EF4-FFF2-40B4-BE49-F238E27FC236}">
                    <a16:creationId xmlns:a16="http://schemas.microsoft.com/office/drawing/2014/main" id="{A5654011-C385-ADCE-9377-5F42A9D77725}"/>
                  </a:ext>
                </a:extLst>
              </p:cNvPr>
              <p:cNvCxnSpPr>
                <a:cxnSpLocks/>
              </p:cNvCxnSpPr>
              <p:nvPr/>
            </p:nvCxnSpPr>
            <p:spPr>
              <a:xfrm rot="5400000">
                <a:off x="5180400" y="2311560"/>
                <a:ext cx="0" cy="12744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0" name="Egyenes összekötő nyíllal 19">
                <a:extLst>
                  <a:ext uri="{FF2B5EF4-FFF2-40B4-BE49-F238E27FC236}">
                    <a16:creationId xmlns:a16="http://schemas.microsoft.com/office/drawing/2014/main" id="{6C59230F-099B-4929-3A56-9C7A32A9D65E}"/>
                  </a:ext>
                </a:extLst>
              </p:cNvPr>
              <p:cNvCxnSpPr>
                <a:cxnSpLocks/>
              </p:cNvCxnSpPr>
              <p:nvPr/>
            </p:nvCxnSpPr>
            <p:spPr>
              <a:xfrm flipV="1">
                <a:off x="4543200" y="2948760"/>
                <a:ext cx="0" cy="127440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gyenes összekötő nyíllal 20">
                <a:extLst>
                  <a:ext uri="{FF2B5EF4-FFF2-40B4-BE49-F238E27FC236}">
                    <a16:creationId xmlns:a16="http://schemas.microsoft.com/office/drawing/2014/main" id="{8EAD767D-9F0A-0818-7160-E0F7146E52B8}"/>
                  </a:ext>
                </a:extLst>
              </p:cNvPr>
              <p:cNvCxnSpPr>
                <a:cxnSpLocks/>
              </p:cNvCxnSpPr>
              <p:nvPr/>
            </p:nvCxnSpPr>
            <p:spPr>
              <a:xfrm rot="5400000" flipV="1">
                <a:off x="5180400" y="3563850"/>
                <a:ext cx="0" cy="127440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Szövegdoboz 10">
              <a:extLst>
                <a:ext uri="{FF2B5EF4-FFF2-40B4-BE49-F238E27FC236}">
                  <a16:creationId xmlns:a16="http://schemas.microsoft.com/office/drawing/2014/main" id="{D543578C-083D-E696-2215-E53A0EA0BB43}"/>
                </a:ext>
              </a:extLst>
            </p:cNvPr>
            <p:cNvSpPr txBox="1"/>
            <p:nvPr/>
          </p:nvSpPr>
          <p:spPr>
            <a:xfrm>
              <a:off x="10421733" y="3063350"/>
              <a:ext cx="356188" cy="461665"/>
            </a:xfrm>
            <a:prstGeom prst="rect">
              <a:avLst/>
            </a:prstGeom>
            <a:noFill/>
          </p:spPr>
          <p:txBody>
            <a:bodyPr wrap="none" rtlCol="0">
              <a:spAutoFit/>
            </a:bodyPr>
            <a:lstStyle/>
            <a:p>
              <a:r>
                <a:rPr lang="hu-HU" sz="2400" b="1" i="1">
                  <a:solidFill>
                    <a:schemeClr val="bg1"/>
                  </a:solidFill>
                  <a:latin typeface="Times New Roman" panose="02020603050405020304" pitchFamily="18" charset="0"/>
                  <a:cs typeface="Times New Roman" panose="02020603050405020304" pitchFamily="18" charset="0"/>
                </a:rPr>
                <a:t>u</a:t>
              </a:r>
              <a:endParaRPr lang="hu-HU" b="1" i="1">
                <a:solidFill>
                  <a:schemeClr val="bg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Szövegdoboz 11">
                  <a:extLst>
                    <a:ext uri="{FF2B5EF4-FFF2-40B4-BE49-F238E27FC236}">
                      <a16:creationId xmlns:a16="http://schemas.microsoft.com/office/drawing/2014/main" id="{BB7FC3F9-DAFC-232A-03EF-1AE7B9830954}"/>
                    </a:ext>
                  </a:extLst>
                </p:cNvPr>
                <p:cNvSpPr txBox="1"/>
                <p:nvPr/>
              </p:nvSpPr>
              <p:spPr>
                <a:xfrm>
                  <a:off x="8251443" y="2736042"/>
                  <a:ext cx="1399166" cy="8254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l-GR" sz="2400" i="1" smtClean="0">
                            <a:solidFill>
                              <a:srgbClr val="00B050"/>
                            </a:solidFill>
                            <a:latin typeface="Cambria Math" panose="02040503050406030204" pitchFamily="18" charset="0"/>
                            <a:cs typeface="Times New Roman" panose="02020603050405020304" pitchFamily="18" charset="0"/>
                          </a:rPr>
                          <m:t>𝛹</m:t>
                        </m:r>
                        <m:r>
                          <a:rPr lang="hu-HU" sz="2400" b="0" i="0" baseline="-25000" smtClean="0">
                            <a:solidFill>
                              <a:srgbClr val="00B050"/>
                            </a:solidFill>
                            <a:latin typeface="Cambria Math" panose="02040503050406030204" pitchFamily="18" charset="0"/>
                            <a:cs typeface="Times New Roman" panose="02020603050405020304" pitchFamily="18" charset="0"/>
                          </a:rPr>
                          <m:t>2</m:t>
                        </m:r>
                        <m:r>
                          <a:rPr lang="hu-HU" sz="2400">
                            <a:solidFill>
                              <a:srgbClr val="00B050"/>
                            </a:solidFill>
                            <a:latin typeface="Cambria Math" panose="02040503050406030204" pitchFamily="18" charset="0"/>
                            <a:cs typeface="Times New Roman" panose="02020603050405020304" pitchFamily="18" charset="0"/>
                          </a:rPr>
                          <m:t>=</m:t>
                        </m:r>
                        <m:r>
                          <a:rPr lang="hu-HU" sz="2400" i="1">
                            <a:solidFill>
                              <a:srgbClr val="00B050"/>
                            </a:solidFill>
                            <a:latin typeface="Cambria Math" panose="02040503050406030204" pitchFamily="18" charset="0"/>
                            <a:cs typeface="Times New Roman" panose="02020603050405020304" pitchFamily="18" charset="0"/>
                          </a:rPr>
                          <m:t> </m:t>
                        </m:r>
                        <m:f>
                          <m:fPr>
                            <m:ctrlPr>
                              <a:rPr lang="hu-HU" sz="2400" i="1" smtClean="0">
                                <a:solidFill>
                                  <a:srgbClr val="00B050"/>
                                </a:solidFill>
                                <a:latin typeface="Cambria Math" panose="02040503050406030204" pitchFamily="18" charset="0"/>
                                <a:cs typeface="Times New Roman" panose="02020603050405020304" pitchFamily="18" charset="0"/>
                              </a:rPr>
                            </m:ctrlPr>
                          </m:fPr>
                          <m:num>
                            <m:r>
                              <m:rPr>
                                <m:nor/>
                              </m:rPr>
                              <a:rPr lang="hu-HU" sz="2400" b="0" i="0" smtClean="0">
                                <a:solidFill>
                                  <a:srgbClr val="00B050"/>
                                </a:solidFill>
                                <a:latin typeface="Times New Roman" panose="02020603050405020304" pitchFamily="18" charset="0"/>
                                <a:cs typeface="Times New Roman" panose="02020603050405020304" pitchFamily="18" charset="0"/>
                              </a:rPr>
                              <m:t>1</m:t>
                            </m:r>
                          </m:num>
                          <m:den>
                            <m:r>
                              <m:rPr>
                                <m:nor/>
                              </m:rPr>
                              <a:rPr lang="hu-HU" sz="2400" b="0" i="0" smtClean="0">
                                <a:solidFill>
                                  <a:srgbClr val="00B050"/>
                                </a:solidFill>
                                <a:latin typeface="Times New Roman" panose="02020603050405020304" pitchFamily="18" charset="0"/>
                                <a:cs typeface="Times New Roman" panose="02020603050405020304" pitchFamily="18" charset="0"/>
                              </a:rPr>
                              <m:t>√2</m:t>
                            </m:r>
                          </m:den>
                        </m:f>
                      </m:oMath>
                    </m:oMathPara>
                  </a14:m>
                  <a:endParaRPr lang="hu-HU">
                    <a:solidFill>
                      <a:srgbClr val="00B050"/>
                    </a:solidFill>
                    <a:latin typeface="Times New Roman" panose="02020603050405020304" pitchFamily="18" charset="0"/>
                    <a:cs typeface="Times New Roman" panose="02020603050405020304" pitchFamily="18" charset="0"/>
                  </a:endParaRPr>
                </a:p>
              </p:txBody>
            </p:sp>
          </mc:Choice>
          <mc:Fallback xmlns="">
            <p:sp>
              <p:nvSpPr>
                <p:cNvPr id="5" name="Szövegdoboz 4">
                  <a:extLst>
                    <a:ext uri="{FF2B5EF4-FFF2-40B4-BE49-F238E27FC236}">
                      <a16:creationId xmlns:a16="http://schemas.microsoft.com/office/drawing/2014/main" id="{EF50B75D-021A-3385-E962-D2FD8FFEF215}"/>
                    </a:ext>
                  </a:extLst>
                </p:cNvPr>
                <p:cNvSpPr txBox="1">
                  <a:spLocks noRot="1" noChangeAspect="1" noMove="1" noResize="1" noEditPoints="1" noAdjustHandles="1" noChangeArrowheads="1" noChangeShapeType="1" noTextEdit="1"/>
                </p:cNvSpPr>
                <p:nvPr/>
              </p:nvSpPr>
              <p:spPr>
                <a:xfrm>
                  <a:off x="8251443" y="2736042"/>
                  <a:ext cx="1399166" cy="825482"/>
                </a:xfrm>
                <a:prstGeom prst="rect">
                  <a:avLst/>
                </a:prstGeom>
                <a:blipFill>
                  <a:blip r:embed="rId3"/>
                  <a:stretch>
                    <a:fillRect r="-4737" b="-12389"/>
                  </a:stretch>
                </a:blipFill>
              </p:spPr>
              <p:txBody>
                <a:bodyPr/>
                <a:lstStyle/>
                <a:p>
                  <a:r>
                    <a:rPr lang="hu-HU">
                      <a:noFill/>
                    </a:rPr>
                    <a:t> </a:t>
                  </a:r>
                </a:p>
              </p:txBody>
            </p:sp>
          </mc:Fallback>
        </mc:AlternateContent>
        <mc:AlternateContent xmlns:mc="http://schemas.openxmlformats.org/markup-compatibility/2006" xmlns:a14="http://schemas.microsoft.com/office/drawing/2010/main">
          <mc:Choice Requires="a14">
            <p:sp>
              <p:nvSpPr>
                <p:cNvPr id="13" name="Szövegdoboz 12">
                  <a:extLst>
                    <a:ext uri="{FF2B5EF4-FFF2-40B4-BE49-F238E27FC236}">
                      <a16:creationId xmlns:a16="http://schemas.microsoft.com/office/drawing/2014/main" id="{026A01CA-B989-BBDC-86C2-82C394DB490D}"/>
                    </a:ext>
                  </a:extLst>
                </p:cNvPr>
                <p:cNvSpPr txBox="1"/>
                <p:nvPr/>
              </p:nvSpPr>
              <p:spPr>
                <a:xfrm>
                  <a:off x="9793587" y="3925008"/>
                  <a:ext cx="1331839" cy="8254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l-GR" sz="2400" i="1" smtClean="0">
                            <a:solidFill>
                              <a:srgbClr val="00B050"/>
                            </a:solidFill>
                            <a:latin typeface="Cambria Math" panose="02040503050406030204" pitchFamily="18" charset="0"/>
                            <a:cs typeface="Times New Roman" panose="02020603050405020304" pitchFamily="18" charset="0"/>
                          </a:rPr>
                          <m:t>𝛹</m:t>
                        </m:r>
                        <m:r>
                          <a:rPr lang="hu-HU" sz="2400" b="0" i="0" baseline="-25000" smtClean="0">
                            <a:solidFill>
                              <a:srgbClr val="00B050"/>
                            </a:solidFill>
                            <a:latin typeface="Cambria Math" panose="02040503050406030204" pitchFamily="18" charset="0"/>
                            <a:cs typeface="Times New Roman" panose="02020603050405020304" pitchFamily="18" charset="0"/>
                          </a:rPr>
                          <m:t>1</m:t>
                        </m:r>
                        <m:r>
                          <a:rPr lang="hu-HU" sz="2400" b="0" i="0" smtClean="0">
                            <a:solidFill>
                              <a:srgbClr val="00B050"/>
                            </a:solidFill>
                            <a:latin typeface="Cambria Math" panose="02040503050406030204" pitchFamily="18" charset="0"/>
                            <a:cs typeface="Times New Roman" panose="02020603050405020304" pitchFamily="18" charset="0"/>
                          </a:rPr>
                          <m:t>=</m:t>
                        </m:r>
                        <m:f>
                          <m:fPr>
                            <m:ctrlPr>
                              <a:rPr lang="hu-HU" sz="2400" i="1" smtClean="0">
                                <a:solidFill>
                                  <a:srgbClr val="00B050"/>
                                </a:solidFill>
                                <a:latin typeface="Cambria Math" panose="02040503050406030204" pitchFamily="18" charset="0"/>
                                <a:cs typeface="Times New Roman" panose="02020603050405020304" pitchFamily="18" charset="0"/>
                              </a:rPr>
                            </m:ctrlPr>
                          </m:fPr>
                          <m:num>
                            <m:r>
                              <m:rPr>
                                <m:nor/>
                              </m:rPr>
                              <a:rPr lang="hu-HU" sz="2400" b="0" i="0" smtClean="0">
                                <a:solidFill>
                                  <a:srgbClr val="00B050"/>
                                </a:solidFill>
                                <a:latin typeface="Times New Roman" panose="02020603050405020304" pitchFamily="18" charset="0"/>
                                <a:cs typeface="Times New Roman" panose="02020603050405020304" pitchFamily="18" charset="0"/>
                              </a:rPr>
                              <m:t>1</m:t>
                            </m:r>
                          </m:num>
                          <m:den>
                            <m:r>
                              <m:rPr>
                                <m:nor/>
                              </m:rPr>
                              <a:rPr lang="hu-HU" sz="2400" b="0" i="0" smtClean="0">
                                <a:solidFill>
                                  <a:srgbClr val="00B050"/>
                                </a:solidFill>
                                <a:latin typeface="Times New Roman" panose="02020603050405020304" pitchFamily="18" charset="0"/>
                                <a:cs typeface="Times New Roman" panose="02020603050405020304" pitchFamily="18" charset="0"/>
                              </a:rPr>
                              <m:t>√2</m:t>
                            </m:r>
                          </m:den>
                        </m:f>
                      </m:oMath>
                    </m:oMathPara>
                  </a14:m>
                  <a:endParaRPr lang="hu-HU" sz="2000">
                    <a:solidFill>
                      <a:srgbClr val="00B050"/>
                    </a:solidFill>
                    <a:latin typeface="Times New Roman" panose="02020603050405020304" pitchFamily="18" charset="0"/>
                    <a:cs typeface="Times New Roman" panose="02020603050405020304" pitchFamily="18" charset="0"/>
                  </a:endParaRPr>
                </a:p>
              </p:txBody>
            </p:sp>
          </mc:Choice>
          <mc:Fallback xmlns="">
            <p:sp>
              <p:nvSpPr>
                <p:cNvPr id="6" name="Szövegdoboz 5">
                  <a:extLst>
                    <a:ext uri="{FF2B5EF4-FFF2-40B4-BE49-F238E27FC236}">
                      <a16:creationId xmlns:a16="http://schemas.microsoft.com/office/drawing/2014/main" id="{CA874A2B-9AEA-1CE1-DA3E-3432533388C5}"/>
                    </a:ext>
                  </a:extLst>
                </p:cNvPr>
                <p:cNvSpPr txBox="1">
                  <a:spLocks noRot="1" noChangeAspect="1" noMove="1" noResize="1" noEditPoints="1" noAdjustHandles="1" noChangeArrowheads="1" noChangeShapeType="1" noTextEdit="1"/>
                </p:cNvSpPr>
                <p:nvPr/>
              </p:nvSpPr>
              <p:spPr>
                <a:xfrm>
                  <a:off x="9793587" y="3925008"/>
                  <a:ext cx="1331839" cy="825482"/>
                </a:xfrm>
                <a:prstGeom prst="rect">
                  <a:avLst/>
                </a:prstGeom>
                <a:blipFill>
                  <a:blip r:embed="rId4"/>
                  <a:stretch>
                    <a:fillRect r="-4420" b="-12389"/>
                  </a:stretch>
                </a:blipFill>
              </p:spPr>
              <p:txBody>
                <a:bodyPr/>
                <a:lstStyle/>
                <a:p>
                  <a:r>
                    <a:rPr lang="hu-HU">
                      <a:noFill/>
                    </a:rPr>
                    <a:t> </a:t>
                  </a:r>
                </a:p>
              </p:txBody>
            </p:sp>
          </mc:Fallback>
        </mc:AlternateContent>
      </p:grpSp>
      <p:sp>
        <p:nvSpPr>
          <p:cNvPr id="22" name="Hatszög 21">
            <a:extLst>
              <a:ext uri="{FF2B5EF4-FFF2-40B4-BE49-F238E27FC236}">
                <a16:creationId xmlns:a16="http://schemas.microsoft.com/office/drawing/2014/main" id="{05B6373E-BF45-23DD-1575-D09AE4A15C1A}"/>
              </a:ext>
            </a:extLst>
          </p:cNvPr>
          <p:cNvSpPr/>
          <p:nvPr/>
        </p:nvSpPr>
        <p:spPr>
          <a:xfrm>
            <a:off x="-9115992" y="-1481909"/>
            <a:ext cx="2772000" cy="23040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400" dirty="0">
                <a:latin typeface="Times New Roman" panose="02020603050405020304" pitchFamily="18" charset="0"/>
                <a:cs typeface="Times New Roman" panose="02020603050405020304" pitchFamily="18" charset="0"/>
              </a:rPr>
              <a:t>Szuperpozíció</a:t>
            </a:r>
          </a:p>
        </p:txBody>
      </p:sp>
      <p:pic>
        <p:nvPicPr>
          <p:cNvPr id="23" name="Kép 22" descr="A képen szöveg, fű, kültéri, személy látható&#10;&#10;Automatikusan generált leírás">
            <a:extLst>
              <a:ext uri="{FF2B5EF4-FFF2-40B4-BE49-F238E27FC236}">
                <a16:creationId xmlns:a16="http://schemas.microsoft.com/office/drawing/2014/main" id="{EF3D60B0-FBC9-A3BB-3B7E-2B0D230CDDA6}"/>
              </a:ext>
            </a:extLst>
          </p:cNvPr>
          <p:cNvPicPr>
            <a:picLocks noChangeAspect="1"/>
          </p:cNvPicPr>
          <p:nvPr/>
        </p:nvPicPr>
        <p:blipFill rotWithShape="1">
          <a:blip r:embed="rId5">
            <a:extLst>
              <a:ext uri="{28A0092B-C50C-407E-A947-70E740481C1C}">
                <a14:useLocalDpi xmlns:a14="http://schemas.microsoft.com/office/drawing/2010/main" val="0"/>
              </a:ext>
            </a:extLst>
          </a:blip>
          <a:srcRect t="2301" b="5461"/>
          <a:stretch/>
        </p:blipFill>
        <p:spPr>
          <a:xfrm>
            <a:off x="12192000" y="7412353"/>
            <a:ext cx="2826801" cy="2457909"/>
          </a:xfrm>
          <a:prstGeom prst="rect">
            <a:avLst/>
          </a:prstGeom>
          <a:ln w="57150">
            <a:solidFill>
              <a:srgbClr val="508073"/>
            </a:solidFill>
          </a:ln>
        </p:spPr>
      </p:pic>
    </p:spTree>
    <p:extLst>
      <p:ext uri="{BB962C8B-B14F-4D97-AF65-F5344CB8AC3E}">
        <p14:creationId xmlns:p14="http://schemas.microsoft.com/office/powerpoint/2010/main" val="355245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églalap 14">
            <a:extLst>
              <a:ext uri="{FF2B5EF4-FFF2-40B4-BE49-F238E27FC236}">
                <a16:creationId xmlns:a16="http://schemas.microsoft.com/office/drawing/2014/main" id="{589773F0-BB83-23A2-63BF-C6762D92631D}"/>
              </a:ext>
            </a:extLst>
          </p:cNvPr>
          <p:cNvSpPr/>
          <p:nvPr/>
        </p:nvSpPr>
        <p:spPr>
          <a:xfrm>
            <a:off x="11452011" y="795853"/>
            <a:ext cx="576672" cy="990600"/>
          </a:xfrm>
          <a:prstGeom prst="rect">
            <a:avLst/>
          </a:prstGeom>
          <a:solidFill>
            <a:srgbClr val="29A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400" dirty="0">
                <a:latin typeface="Times New Roman" panose="02020603050405020304" pitchFamily="18" charset="0"/>
                <a:cs typeface="Times New Roman" panose="02020603050405020304" pitchFamily="18" charset="0"/>
              </a:rPr>
              <a:t>6</a:t>
            </a:r>
            <a:endParaRPr lang="hu-HU" dirty="0">
              <a:latin typeface="Times New Roman" panose="02020603050405020304" pitchFamily="18" charset="0"/>
              <a:cs typeface="Times New Roman" panose="02020603050405020304" pitchFamily="18" charset="0"/>
            </a:endParaRPr>
          </a:p>
        </p:txBody>
      </p:sp>
      <p:sp>
        <p:nvSpPr>
          <p:cNvPr id="19" name="Nyíl: kanyarodó 18">
            <a:extLst>
              <a:ext uri="{FF2B5EF4-FFF2-40B4-BE49-F238E27FC236}">
                <a16:creationId xmlns:a16="http://schemas.microsoft.com/office/drawing/2014/main" id="{F6710C18-F1C8-F7D7-38BC-19F632207062}"/>
              </a:ext>
            </a:extLst>
          </p:cNvPr>
          <p:cNvSpPr/>
          <p:nvPr/>
        </p:nvSpPr>
        <p:spPr>
          <a:xfrm>
            <a:off x="3492360" y="2141612"/>
            <a:ext cx="2365359" cy="179147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solidFill>
                <a:schemeClr val="tx1"/>
              </a:solidFill>
            </a:endParaRPr>
          </a:p>
        </p:txBody>
      </p:sp>
      <p:sp>
        <p:nvSpPr>
          <p:cNvPr id="20" name="Nyíl: kanyarodó 19">
            <a:extLst>
              <a:ext uri="{FF2B5EF4-FFF2-40B4-BE49-F238E27FC236}">
                <a16:creationId xmlns:a16="http://schemas.microsoft.com/office/drawing/2014/main" id="{FA5BA500-BEBB-76B4-0F81-9B38872BA9C9}"/>
              </a:ext>
            </a:extLst>
          </p:cNvPr>
          <p:cNvSpPr/>
          <p:nvPr/>
        </p:nvSpPr>
        <p:spPr>
          <a:xfrm rot="5400000">
            <a:off x="5383448" y="4882026"/>
            <a:ext cx="2058641" cy="162729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solidFill>
                <a:schemeClr val="tx1"/>
              </a:solidFill>
            </a:endParaRPr>
          </a:p>
        </p:txBody>
      </p:sp>
      <p:sp>
        <p:nvSpPr>
          <p:cNvPr id="17" name="Téglalap: lekerekített 16">
            <a:extLst>
              <a:ext uri="{FF2B5EF4-FFF2-40B4-BE49-F238E27FC236}">
                <a16:creationId xmlns:a16="http://schemas.microsoft.com/office/drawing/2014/main" id="{66415924-2DBF-58B1-EBFE-507B1BF62389}"/>
              </a:ext>
            </a:extLst>
          </p:cNvPr>
          <p:cNvSpPr/>
          <p:nvPr/>
        </p:nvSpPr>
        <p:spPr>
          <a:xfrm>
            <a:off x="674892" y="3764640"/>
            <a:ext cx="5022509" cy="24579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hu-HU" sz="3200" dirty="0">
                <a:latin typeface="Times New Roman" panose="02020603050405020304" pitchFamily="18" charset="0"/>
                <a:cs typeface="Times New Roman" panose="02020603050405020304" pitchFamily="18" charset="0"/>
              </a:rPr>
              <a:t>A foton nem csak a mérhető állapotokban, hanem azok </a:t>
            </a:r>
            <a:r>
              <a:rPr lang="hu-HU" sz="3200" dirty="0" err="1">
                <a:latin typeface="Times New Roman" panose="02020603050405020304" pitchFamily="18" charset="0"/>
                <a:cs typeface="Times New Roman" panose="02020603050405020304" pitchFamily="18" charset="0"/>
              </a:rPr>
              <a:t>lineárkombinációjában</a:t>
            </a:r>
            <a:r>
              <a:rPr lang="hu-HU" sz="3200" dirty="0">
                <a:latin typeface="Times New Roman" panose="02020603050405020304" pitchFamily="18" charset="0"/>
                <a:cs typeface="Times New Roman" panose="02020603050405020304" pitchFamily="18" charset="0"/>
              </a:rPr>
              <a:t> is lehet.</a:t>
            </a:r>
          </a:p>
        </p:txBody>
      </p:sp>
      <p:sp>
        <p:nvSpPr>
          <p:cNvPr id="36" name="Téglalap 35">
            <a:extLst>
              <a:ext uri="{FF2B5EF4-FFF2-40B4-BE49-F238E27FC236}">
                <a16:creationId xmlns:a16="http://schemas.microsoft.com/office/drawing/2014/main" id="{29DE02E3-6748-5652-81AC-ABCEBFF9AAAA}"/>
              </a:ext>
            </a:extLst>
          </p:cNvPr>
          <p:cNvSpPr/>
          <p:nvPr/>
        </p:nvSpPr>
        <p:spPr>
          <a:xfrm>
            <a:off x="0" y="251973"/>
            <a:ext cx="12192000" cy="6784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2800" b="1" i="1">
                <a:solidFill>
                  <a:schemeClr val="tx1"/>
                </a:solidFill>
                <a:latin typeface="Times New Roman" panose="02020603050405020304" pitchFamily="18" charset="0"/>
                <a:cs typeface="Times New Roman" panose="02020603050405020304" pitchFamily="18" charset="0"/>
              </a:rPr>
              <a:t>u</a:t>
            </a:r>
            <a:r>
              <a:rPr lang="pl-PL" sz="2800">
                <a:solidFill>
                  <a:schemeClr val="tx1"/>
                </a:solidFill>
                <a:latin typeface="Times New Roman" panose="02020603050405020304" pitchFamily="18" charset="0"/>
                <a:cs typeface="Times New Roman" panose="02020603050405020304" pitchFamily="18" charset="0"/>
              </a:rPr>
              <a:t> = </a:t>
            </a:r>
            <a:r>
              <a:rPr lang="pl-PL" sz="2800" b="1" i="1">
                <a:solidFill>
                  <a:schemeClr val="tx1"/>
                </a:solidFill>
                <a:latin typeface="Times New Roman" panose="02020603050405020304" pitchFamily="18" charset="0"/>
                <a:cs typeface="Times New Roman" panose="02020603050405020304" pitchFamily="18" charset="0"/>
              </a:rPr>
              <a:t>ψ</a:t>
            </a:r>
            <a:r>
              <a:rPr lang="pl-PL" sz="2800" baseline="-25000">
                <a:solidFill>
                  <a:schemeClr val="tx1"/>
                </a:solidFill>
                <a:latin typeface="Times New Roman" panose="02020603050405020304" pitchFamily="18" charset="0"/>
                <a:cs typeface="Times New Roman" panose="02020603050405020304" pitchFamily="18" charset="0"/>
              </a:rPr>
              <a:t>1</a:t>
            </a:r>
            <a:r>
              <a:rPr lang="pl-PL" sz="2800">
                <a:solidFill>
                  <a:schemeClr val="tx1"/>
                </a:solidFill>
                <a:latin typeface="Times New Roman" panose="02020603050405020304" pitchFamily="18" charset="0"/>
                <a:cs typeface="Times New Roman" panose="02020603050405020304" pitchFamily="18" charset="0"/>
              </a:rPr>
              <a:t> </a:t>
            </a:r>
            <a:r>
              <a:rPr lang="pl-PL" sz="2800" b="1" i="1">
                <a:solidFill>
                  <a:schemeClr val="tx1"/>
                </a:solidFill>
                <a:latin typeface="Times New Roman" panose="02020603050405020304" pitchFamily="18" charset="0"/>
                <a:cs typeface="Times New Roman" panose="02020603050405020304" pitchFamily="18" charset="0"/>
              </a:rPr>
              <a:t>v</a:t>
            </a:r>
            <a:r>
              <a:rPr lang="pl-PL" sz="2800">
                <a:solidFill>
                  <a:schemeClr val="tx1"/>
                </a:solidFill>
                <a:latin typeface="Times New Roman" panose="02020603050405020304" pitchFamily="18" charset="0"/>
                <a:cs typeface="Times New Roman" panose="02020603050405020304" pitchFamily="18" charset="0"/>
              </a:rPr>
              <a:t> + </a:t>
            </a:r>
            <a:r>
              <a:rPr lang="pl-PL" sz="2800" b="1" i="1">
                <a:solidFill>
                  <a:schemeClr val="tx1"/>
                </a:solidFill>
                <a:latin typeface="Times New Roman" panose="02020603050405020304" pitchFamily="18" charset="0"/>
                <a:cs typeface="Times New Roman" panose="02020603050405020304" pitchFamily="18" charset="0"/>
              </a:rPr>
              <a:t>ψ</a:t>
            </a:r>
            <a:r>
              <a:rPr lang="pl-PL" sz="2800" baseline="-25000">
                <a:solidFill>
                  <a:schemeClr val="tx1"/>
                </a:solidFill>
                <a:latin typeface="Times New Roman" panose="02020603050405020304" pitchFamily="18" charset="0"/>
                <a:cs typeface="Times New Roman" panose="02020603050405020304" pitchFamily="18" charset="0"/>
              </a:rPr>
              <a:t>2</a:t>
            </a:r>
            <a:r>
              <a:rPr lang="pl-PL" sz="2800">
                <a:solidFill>
                  <a:schemeClr val="tx1"/>
                </a:solidFill>
                <a:latin typeface="Times New Roman" panose="02020603050405020304" pitchFamily="18" charset="0"/>
                <a:cs typeface="Times New Roman" panose="02020603050405020304" pitchFamily="18" charset="0"/>
              </a:rPr>
              <a:t> </a:t>
            </a:r>
            <a:r>
              <a:rPr lang="pl-PL" sz="2800" b="1" i="1">
                <a:solidFill>
                  <a:schemeClr val="tx1"/>
                </a:solidFill>
                <a:latin typeface="Times New Roman" panose="02020603050405020304" pitchFamily="18" charset="0"/>
                <a:cs typeface="Times New Roman" panose="02020603050405020304" pitchFamily="18" charset="0"/>
              </a:rPr>
              <a:t>f</a:t>
            </a:r>
            <a:endParaRPr lang="hu-HU" sz="2800">
              <a:solidFill>
                <a:schemeClr val="tx1"/>
              </a:solidFill>
              <a:latin typeface="Times New Roman" panose="02020603050405020304" pitchFamily="18" charset="0"/>
              <a:cs typeface="Times New Roman" panose="02020603050405020304" pitchFamily="18" charset="0"/>
            </a:endParaRPr>
          </a:p>
        </p:txBody>
      </p:sp>
      <p:grpSp>
        <p:nvGrpSpPr>
          <p:cNvPr id="2" name="Csoportba foglalás 1">
            <a:extLst>
              <a:ext uri="{FF2B5EF4-FFF2-40B4-BE49-F238E27FC236}">
                <a16:creationId xmlns:a16="http://schemas.microsoft.com/office/drawing/2014/main" id="{40CE8DAB-888F-3F34-4F06-E4CB33CB9823}"/>
              </a:ext>
            </a:extLst>
          </p:cNvPr>
          <p:cNvGrpSpPr/>
          <p:nvPr/>
        </p:nvGrpSpPr>
        <p:grpSpPr>
          <a:xfrm>
            <a:off x="6002693" y="1081351"/>
            <a:ext cx="2988000" cy="2988000"/>
            <a:chOff x="8051026" y="2016760"/>
            <a:chExt cx="3600000" cy="3600000"/>
          </a:xfrm>
        </p:grpSpPr>
        <p:grpSp>
          <p:nvGrpSpPr>
            <p:cNvPr id="3" name="Csoportba foglalás 2">
              <a:extLst>
                <a:ext uri="{FF2B5EF4-FFF2-40B4-BE49-F238E27FC236}">
                  <a16:creationId xmlns:a16="http://schemas.microsoft.com/office/drawing/2014/main" id="{A8F3B17D-1D54-4936-BB91-45F947F06D6F}"/>
                </a:ext>
              </a:extLst>
            </p:cNvPr>
            <p:cNvGrpSpPr/>
            <p:nvPr/>
          </p:nvGrpSpPr>
          <p:grpSpPr>
            <a:xfrm>
              <a:off x="8051026" y="2016760"/>
              <a:ext cx="3600000" cy="3600000"/>
              <a:chOff x="2743200" y="2423160"/>
              <a:chExt cx="3600000" cy="3600000"/>
            </a:xfrm>
          </p:grpSpPr>
          <p:sp>
            <p:nvSpPr>
              <p:cNvPr id="7" name="Ellipszis 6">
                <a:extLst>
                  <a:ext uri="{FF2B5EF4-FFF2-40B4-BE49-F238E27FC236}">
                    <a16:creationId xmlns:a16="http://schemas.microsoft.com/office/drawing/2014/main" id="{40D5B12E-469B-89B3-2AA8-CB823C8686CC}"/>
                  </a:ext>
                </a:extLst>
              </p:cNvPr>
              <p:cNvSpPr/>
              <p:nvPr/>
            </p:nvSpPr>
            <p:spPr>
              <a:xfrm>
                <a:off x="2743200" y="2423160"/>
                <a:ext cx="3600000" cy="3600000"/>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cxnSp>
            <p:nvCxnSpPr>
              <p:cNvPr id="8" name="Egyenes összekötő 7">
                <a:extLst>
                  <a:ext uri="{FF2B5EF4-FFF2-40B4-BE49-F238E27FC236}">
                    <a16:creationId xmlns:a16="http://schemas.microsoft.com/office/drawing/2014/main" id="{BC564B53-06F6-1343-8B54-B857F5D4EE28}"/>
                  </a:ext>
                </a:extLst>
              </p:cNvPr>
              <p:cNvCxnSpPr>
                <a:cxnSpLocks/>
                <a:stCxn id="7" idx="2"/>
                <a:endCxn id="7" idx="6"/>
              </p:cNvCxnSpPr>
              <p:nvPr/>
            </p:nvCxnSpPr>
            <p:spPr>
              <a:xfrm>
                <a:off x="2743200" y="4223160"/>
                <a:ext cx="3600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Egyenes összekötő 8">
                <a:extLst>
                  <a:ext uri="{FF2B5EF4-FFF2-40B4-BE49-F238E27FC236}">
                    <a16:creationId xmlns:a16="http://schemas.microsoft.com/office/drawing/2014/main" id="{951F9481-8746-D914-3A73-1A4EB2853EC4}"/>
                  </a:ext>
                </a:extLst>
              </p:cNvPr>
              <p:cNvCxnSpPr>
                <a:cxnSpLocks/>
              </p:cNvCxnSpPr>
              <p:nvPr/>
            </p:nvCxnSpPr>
            <p:spPr>
              <a:xfrm rot="5400000">
                <a:off x="2743200" y="4223160"/>
                <a:ext cx="3600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Egyenes összekötő nyíllal 9">
                <a:extLst>
                  <a:ext uri="{FF2B5EF4-FFF2-40B4-BE49-F238E27FC236}">
                    <a16:creationId xmlns:a16="http://schemas.microsoft.com/office/drawing/2014/main" id="{A5CB3B2D-833D-48E1-CCF1-2F0222AC3C8E}"/>
                  </a:ext>
                </a:extLst>
              </p:cNvPr>
              <p:cNvCxnSpPr>
                <a:cxnSpLocks/>
              </p:cNvCxnSpPr>
              <p:nvPr/>
            </p:nvCxnSpPr>
            <p:spPr>
              <a:xfrm flipV="1">
                <a:off x="4543200" y="2948760"/>
                <a:ext cx="1274400" cy="127440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gyenes összekötő 10">
                <a:extLst>
                  <a:ext uri="{FF2B5EF4-FFF2-40B4-BE49-F238E27FC236}">
                    <a16:creationId xmlns:a16="http://schemas.microsoft.com/office/drawing/2014/main" id="{9A9C3A83-18C9-7A65-E50C-00A273DC6B5E}"/>
                  </a:ext>
                </a:extLst>
              </p:cNvPr>
              <p:cNvCxnSpPr/>
              <p:nvPr/>
            </p:nvCxnSpPr>
            <p:spPr>
              <a:xfrm>
                <a:off x="5817600" y="2948760"/>
                <a:ext cx="0" cy="12744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Egyenes összekötő 11">
                <a:extLst>
                  <a:ext uri="{FF2B5EF4-FFF2-40B4-BE49-F238E27FC236}">
                    <a16:creationId xmlns:a16="http://schemas.microsoft.com/office/drawing/2014/main" id="{E95E7AE6-A80D-7C7C-0ED3-2752AE84DC67}"/>
                  </a:ext>
                </a:extLst>
              </p:cNvPr>
              <p:cNvCxnSpPr>
                <a:cxnSpLocks/>
              </p:cNvCxnSpPr>
              <p:nvPr/>
            </p:nvCxnSpPr>
            <p:spPr>
              <a:xfrm rot="5400000">
                <a:off x="5180400" y="2311560"/>
                <a:ext cx="0" cy="12744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 name="Egyenes összekötő nyíllal 12">
                <a:extLst>
                  <a:ext uri="{FF2B5EF4-FFF2-40B4-BE49-F238E27FC236}">
                    <a16:creationId xmlns:a16="http://schemas.microsoft.com/office/drawing/2014/main" id="{20924FBE-EF16-0163-8CBC-16BA6530E549}"/>
                  </a:ext>
                </a:extLst>
              </p:cNvPr>
              <p:cNvCxnSpPr>
                <a:cxnSpLocks/>
              </p:cNvCxnSpPr>
              <p:nvPr/>
            </p:nvCxnSpPr>
            <p:spPr>
              <a:xfrm flipV="1">
                <a:off x="4543200" y="2948760"/>
                <a:ext cx="0" cy="127440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Egyenes összekötő nyíllal 13">
                <a:extLst>
                  <a:ext uri="{FF2B5EF4-FFF2-40B4-BE49-F238E27FC236}">
                    <a16:creationId xmlns:a16="http://schemas.microsoft.com/office/drawing/2014/main" id="{BE2CE0E0-1C4E-7C90-250E-3CF4864F71A0}"/>
                  </a:ext>
                </a:extLst>
              </p:cNvPr>
              <p:cNvCxnSpPr>
                <a:cxnSpLocks/>
              </p:cNvCxnSpPr>
              <p:nvPr/>
            </p:nvCxnSpPr>
            <p:spPr>
              <a:xfrm rot="5400000" flipV="1">
                <a:off x="5180400" y="3563850"/>
                <a:ext cx="0" cy="127440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4" name="Szövegdoboz 3">
              <a:extLst>
                <a:ext uri="{FF2B5EF4-FFF2-40B4-BE49-F238E27FC236}">
                  <a16:creationId xmlns:a16="http://schemas.microsoft.com/office/drawing/2014/main" id="{6D3A392F-8402-376F-1F0C-FE8CA5FFDD21}"/>
                </a:ext>
              </a:extLst>
            </p:cNvPr>
            <p:cNvSpPr txBox="1"/>
            <p:nvPr/>
          </p:nvSpPr>
          <p:spPr>
            <a:xfrm>
              <a:off x="10421733" y="3063350"/>
              <a:ext cx="356188" cy="461665"/>
            </a:xfrm>
            <a:prstGeom prst="rect">
              <a:avLst/>
            </a:prstGeom>
            <a:noFill/>
          </p:spPr>
          <p:txBody>
            <a:bodyPr wrap="none" rtlCol="0">
              <a:spAutoFit/>
            </a:bodyPr>
            <a:lstStyle/>
            <a:p>
              <a:r>
                <a:rPr lang="hu-HU" sz="2400" b="1" i="1">
                  <a:solidFill>
                    <a:schemeClr val="bg1"/>
                  </a:solidFill>
                  <a:latin typeface="Times New Roman" panose="02020603050405020304" pitchFamily="18" charset="0"/>
                  <a:cs typeface="Times New Roman" panose="02020603050405020304" pitchFamily="18" charset="0"/>
                </a:rPr>
                <a:t>u</a:t>
              </a:r>
              <a:endParaRPr lang="hu-HU" b="1" i="1">
                <a:solidFill>
                  <a:schemeClr val="bg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Szövegdoboz 4">
                  <a:extLst>
                    <a:ext uri="{FF2B5EF4-FFF2-40B4-BE49-F238E27FC236}">
                      <a16:creationId xmlns:a16="http://schemas.microsoft.com/office/drawing/2014/main" id="{EF50B75D-021A-3385-E962-D2FD8FFEF215}"/>
                    </a:ext>
                  </a:extLst>
                </p:cNvPr>
                <p:cNvSpPr txBox="1"/>
                <p:nvPr/>
              </p:nvSpPr>
              <p:spPr>
                <a:xfrm>
                  <a:off x="8251443" y="2736042"/>
                  <a:ext cx="1399166" cy="8254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l-GR" sz="2400" i="1" smtClean="0">
                            <a:solidFill>
                              <a:srgbClr val="00B050"/>
                            </a:solidFill>
                            <a:latin typeface="Cambria Math" panose="02040503050406030204" pitchFamily="18" charset="0"/>
                            <a:cs typeface="Times New Roman" panose="02020603050405020304" pitchFamily="18" charset="0"/>
                          </a:rPr>
                          <m:t>𝛹</m:t>
                        </m:r>
                        <m:r>
                          <a:rPr lang="hu-HU" sz="2400" b="0" i="0" baseline="-25000" smtClean="0">
                            <a:solidFill>
                              <a:srgbClr val="00B050"/>
                            </a:solidFill>
                            <a:latin typeface="Cambria Math" panose="02040503050406030204" pitchFamily="18" charset="0"/>
                            <a:cs typeface="Times New Roman" panose="02020603050405020304" pitchFamily="18" charset="0"/>
                          </a:rPr>
                          <m:t>2</m:t>
                        </m:r>
                        <m:r>
                          <a:rPr lang="hu-HU" sz="2400">
                            <a:solidFill>
                              <a:srgbClr val="00B050"/>
                            </a:solidFill>
                            <a:latin typeface="Cambria Math" panose="02040503050406030204" pitchFamily="18" charset="0"/>
                            <a:cs typeface="Times New Roman" panose="02020603050405020304" pitchFamily="18" charset="0"/>
                          </a:rPr>
                          <m:t>=</m:t>
                        </m:r>
                        <m:r>
                          <a:rPr lang="hu-HU" sz="2400" i="1">
                            <a:solidFill>
                              <a:srgbClr val="00B050"/>
                            </a:solidFill>
                            <a:latin typeface="Cambria Math" panose="02040503050406030204" pitchFamily="18" charset="0"/>
                            <a:cs typeface="Times New Roman" panose="02020603050405020304" pitchFamily="18" charset="0"/>
                          </a:rPr>
                          <m:t> </m:t>
                        </m:r>
                        <m:f>
                          <m:fPr>
                            <m:ctrlPr>
                              <a:rPr lang="hu-HU" sz="2400" i="1" smtClean="0">
                                <a:solidFill>
                                  <a:srgbClr val="00B050"/>
                                </a:solidFill>
                                <a:latin typeface="Cambria Math" panose="02040503050406030204" pitchFamily="18" charset="0"/>
                                <a:cs typeface="Times New Roman" panose="02020603050405020304" pitchFamily="18" charset="0"/>
                              </a:rPr>
                            </m:ctrlPr>
                          </m:fPr>
                          <m:num>
                            <m:r>
                              <m:rPr>
                                <m:nor/>
                              </m:rPr>
                              <a:rPr lang="hu-HU" sz="2400" b="0" i="0" smtClean="0">
                                <a:solidFill>
                                  <a:srgbClr val="00B050"/>
                                </a:solidFill>
                                <a:latin typeface="Times New Roman" panose="02020603050405020304" pitchFamily="18" charset="0"/>
                                <a:cs typeface="Times New Roman" panose="02020603050405020304" pitchFamily="18" charset="0"/>
                              </a:rPr>
                              <m:t>1</m:t>
                            </m:r>
                          </m:num>
                          <m:den>
                            <m:r>
                              <m:rPr>
                                <m:nor/>
                              </m:rPr>
                              <a:rPr lang="hu-HU" sz="2400" b="0" i="0" smtClean="0">
                                <a:solidFill>
                                  <a:srgbClr val="00B050"/>
                                </a:solidFill>
                                <a:latin typeface="Times New Roman" panose="02020603050405020304" pitchFamily="18" charset="0"/>
                                <a:cs typeface="Times New Roman" panose="02020603050405020304" pitchFamily="18" charset="0"/>
                              </a:rPr>
                              <m:t>√2</m:t>
                            </m:r>
                          </m:den>
                        </m:f>
                      </m:oMath>
                    </m:oMathPara>
                  </a14:m>
                  <a:endParaRPr lang="hu-HU">
                    <a:solidFill>
                      <a:srgbClr val="00B050"/>
                    </a:solidFill>
                    <a:latin typeface="Times New Roman" panose="02020603050405020304" pitchFamily="18" charset="0"/>
                    <a:cs typeface="Times New Roman" panose="02020603050405020304" pitchFamily="18" charset="0"/>
                  </a:endParaRPr>
                </a:p>
              </p:txBody>
            </p:sp>
          </mc:Choice>
          <mc:Fallback xmlns="">
            <p:sp>
              <p:nvSpPr>
                <p:cNvPr id="5" name="Szövegdoboz 4">
                  <a:extLst>
                    <a:ext uri="{FF2B5EF4-FFF2-40B4-BE49-F238E27FC236}">
                      <a16:creationId xmlns:a16="http://schemas.microsoft.com/office/drawing/2014/main" id="{EF50B75D-021A-3385-E962-D2FD8FFEF215}"/>
                    </a:ext>
                  </a:extLst>
                </p:cNvPr>
                <p:cNvSpPr txBox="1">
                  <a:spLocks noRot="1" noChangeAspect="1" noMove="1" noResize="1" noEditPoints="1" noAdjustHandles="1" noChangeArrowheads="1" noChangeShapeType="1" noTextEdit="1"/>
                </p:cNvSpPr>
                <p:nvPr/>
              </p:nvSpPr>
              <p:spPr>
                <a:xfrm>
                  <a:off x="8251443" y="2736042"/>
                  <a:ext cx="1399166" cy="825482"/>
                </a:xfrm>
                <a:prstGeom prst="rect">
                  <a:avLst/>
                </a:prstGeom>
                <a:blipFill>
                  <a:blip r:embed="rId3"/>
                  <a:stretch>
                    <a:fillRect r="-4737" b="-12389"/>
                  </a:stretch>
                </a:blipFill>
              </p:spPr>
              <p:txBody>
                <a:bodyPr/>
                <a:lstStyle/>
                <a:p>
                  <a:r>
                    <a:rPr lang="hu-HU">
                      <a:noFill/>
                    </a:rPr>
                    <a:t> </a:t>
                  </a:r>
                </a:p>
              </p:txBody>
            </p:sp>
          </mc:Fallback>
        </mc:AlternateContent>
        <mc:AlternateContent xmlns:mc="http://schemas.openxmlformats.org/markup-compatibility/2006" xmlns:a14="http://schemas.microsoft.com/office/drawing/2010/main">
          <mc:Choice Requires="a14">
            <p:sp>
              <p:nvSpPr>
                <p:cNvPr id="6" name="Szövegdoboz 5">
                  <a:extLst>
                    <a:ext uri="{FF2B5EF4-FFF2-40B4-BE49-F238E27FC236}">
                      <a16:creationId xmlns:a16="http://schemas.microsoft.com/office/drawing/2014/main" id="{CA874A2B-9AEA-1CE1-DA3E-3432533388C5}"/>
                    </a:ext>
                  </a:extLst>
                </p:cNvPr>
                <p:cNvSpPr txBox="1"/>
                <p:nvPr/>
              </p:nvSpPr>
              <p:spPr>
                <a:xfrm>
                  <a:off x="9793587" y="3925008"/>
                  <a:ext cx="1331839" cy="8254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l-GR" sz="2400" i="1" smtClean="0">
                            <a:solidFill>
                              <a:srgbClr val="00B050"/>
                            </a:solidFill>
                            <a:latin typeface="Cambria Math" panose="02040503050406030204" pitchFamily="18" charset="0"/>
                            <a:cs typeface="Times New Roman" panose="02020603050405020304" pitchFamily="18" charset="0"/>
                          </a:rPr>
                          <m:t>𝛹</m:t>
                        </m:r>
                        <m:r>
                          <a:rPr lang="hu-HU" sz="2400" b="0" i="0" baseline="-25000" smtClean="0">
                            <a:solidFill>
                              <a:srgbClr val="00B050"/>
                            </a:solidFill>
                            <a:latin typeface="Cambria Math" panose="02040503050406030204" pitchFamily="18" charset="0"/>
                            <a:cs typeface="Times New Roman" panose="02020603050405020304" pitchFamily="18" charset="0"/>
                          </a:rPr>
                          <m:t>1</m:t>
                        </m:r>
                        <m:r>
                          <a:rPr lang="hu-HU" sz="2400" b="0" i="0" smtClean="0">
                            <a:solidFill>
                              <a:srgbClr val="00B050"/>
                            </a:solidFill>
                            <a:latin typeface="Cambria Math" panose="02040503050406030204" pitchFamily="18" charset="0"/>
                            <a:cs typeface="Times New Roman" panose="02020603050405020304" pitchFamily="18" charset="0"/>
                          </a:rPr>
                          <m:t>=</m:t>
                        </m:r>
                        <m:f>
                          <m:fPr>
                            <m:ctrlPr>
                              <a:rPr lang="hu-HU" sz="2400" i="1" smtClean="0">
                                <a:solidFill>
                                  <a:srgbClr val="00B050"/>
                                </a:solidFill>
                                <a:latin typeface="Cambria Math" panose="02040503050406030204" pitchFamily="18" charset="0"/>
                                <a:cs typeface="Times New Roman" panose="02020603050405020304" pitchFamily="18" charset="0"/>
                              </a:rPr>
                            </m:ctrlPr>
                          </m:fPr>
                          <m:num>
                            <m:r>
                              <m:rPr>
                                <m:nor/>
                              </m:rPr>
                              <a:rPr lang="hu-HU" sz="2400" b="0" i="0" smtClean="0">
                                <a:solidFill>
                                  <a:srgbClr val="00B050"/>
                                </a:solidFill>
                                <a:latin typeface="Times New Roman" panose="02020603050405020304" pitchFamily="18" charset="0"/>
                                <a:cs typeface="Times New Roman" panose="02020603050405020304" pitchFamily="18" charset="0"/>
                              </a:rPr>
                              <m:t>1</m:t>
                            </m:r>
                          </m:num>
                          <m:den>
                            <m:r>
                              <m:rPr>
                                <m:nor/>
                              </m:rPr>
                              <a:rPr lang="hu-HU" sz="2400" b="0" i="0" smtClean="0">
                                <a:solidFill>
                                  <a:srgbClr val="00B050"/>
                                </a:solidFill>
                                <a:latin typeface="Times New Roman" panose="02020603050405020304" pitchFamily="18" charset="0"/>
                                <a:cs typeface="Times New Roman" panose="02020603050405020304" pitchFamily="18" charset="0"/>
                              </a:rPr>
                              <m:t>√2</m:t>
                            </m:r>
                          </m:den>
                        </m:f>
                      </m:oMath>
                    </m:oMathPara>
                  </a14:m>
                  <a:endParaRPr lang="hu-HU" sz="2000">
                    <a:solidFill>
                      <a:srgbClr val="00B050"/>
                    </a:solidFill>
                    <a:latin typeface="Times New Roman" panose="02020603050405020304" pitchFamily="18" charset="0"/>
                    <a:cs typeface="Times New Roman" panose="02020603050405020304" pitchFamily="18" charset="0"/>
                  </a:endParaRPr>
                </a:p>
              </p:txBody>
            </p:sp>
          </mc:Choice>
          <mc:Fallback xmlns="">
            <p:sp>
              <p:nvSpPr>
                <p:cNvPr id="6" name="Szövegdoboz 5">
                  <a:extLst>
                    <a:ext uri="{FF2B5EF4-FFF2-40B4-BE49-F238E27FC236}">
                      <a16:creationId xmlns:a16="http://schemas.microsoft.com/office/drawing/2014/main" id="{CA874A2B-9AEA-1CE1-DA3E-3432533388C5}"/>
                    </a:ext>
                  </a:extLst>
                </p:cNvPr>
                <p:cNvSpPr txBox="1">
                  <a:spLocks noRot="1" noChangeAspect="1" noMove="1" noResize="1" noEditPoints="1" noAdjustHandles="1" noChangeArrowheads="1" noChangeShapeType="1" noTextEdit="1"/>
                </p:cNvSpPr>
                <p:nvPr/>
              </p:nvSpPr>
              <p:spPr>
                <a:xfrm>
                  <a:off x="9793587" y="3925008"/>
                  <a:ext cx="1331839" cy="825482"/>
                </a:xfrm>
                <a:prstGeom prst="rect">
                  <a:avLst/>
                </a:prstGeom>
                <a:blipFill>
                  <a:blip r:embed="rId4"/>
                  <a:stretch>
                    <a:fillRect r="-4420" b="-12389"/>
                  </a:stretch>
                </a:blipFill>
              </p:spPr>
              <p:txBody>
                <a:bodyPr/>
                <a:lstStyle/>
                <a:p>
                  <a:r>
                    <a:rPr lang="hu-HU">
                      <a:noFill/>
                    </a:rPr>
                    <a:t> </a:t>
                  </a:r>
                </a:p>
              </p:txBody>
            </p:sp>
          </mc:Fallback>
        </mc:AlternateContent>
      </p:grpSp>
      <p:sp>
        <p:nvSpPr>
          <p:cNvPr id="16" name="Hatszög 15">
            <a:extLst>
              <a:ext uri="{FF2B5EF4-FFF2-40B4-BE49-F238E27FC236}">
                <a16:creationId xmlns:a16="http://schemas.microsoft.com/office/drawing/2014/main" id="{2C4B6E4B-2DBF-039F-1EC5-43C10AC94597}"/>
              </a:ext>
            </a:extLst>
          </p:cNvPr>
          <p:cNvSpPr/>
          <p:nvPr/>
        </p:nvSpPr>
        <p:spPr>
          <a:xfrm>
            <a:off x="107932" y="1081351"/>
            <a:ext cx="2772000" cy="23040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400">
                <a:latin typeface="Times New Roman" panose="02020603050405020304" pitchFamily="18" charset="0"/>
                <a:cs typeface="Times New Roman" panose="02020603050405020304" pitchFamily="18" charset="0"/>
              </a:rPr>
              <a:t>Szuperpozíció</a:t>
            </a:r>
          </a:p>
        </p:txBody>
      </p:sp>
      <p:pic>
        <p:nvPicPr>
          <p:cNvPr id="18" name="Kép 17" descr="A képen szöveg, fű, kültéri, személy látható&#10;&#10;Automatikusan generált leírás">
            <a:extLst>
              <a:ext uri="{FF2B5EF4-FFF2-40B4-BE49-F238E27FC236}">
                <a16:creationId xmlns:a16="http://schemas.microsoft.com/office/drawing/2014/main" id="{9ECE467D-4363-24B3-672B-F18C26D456D3}"/>
              </a:ext>
            </a:extLst>
          </p:cNvPr>
          <p:cNvPicPr>
            <a:picLocks noChangeAspect="1"/>
          </p:cNvPicPr>
          <p:nvPr/>
        </p:nvPicPr>
        <p:blipFill rotWithShape="1">
          <a:blip r:embed="rId5">
            <a:extLst>
              <a:ext uri="{28A0092B-C50C-407E-A947-70E740481C1C}">
                <a14:useLocalDpi xmlns:a14="http://schemas.microsoft.com/office/drawing/2010/main" val="0"/>
              </a:ext>
            </a:extLst>
          </a:blip>
          <a:srcRect t="2301" b="5461"/>
          <a:stretch/>
        </p:blipFill>
        <p:spPr>
          <a:xfrm>
            <a:off x="8025569" y="4240435"/>
            <a:ext cx="2826801" cy="2457909"/>
          </a:xfrm>
          <a:prstGeom prst="rect">
            <a:avLst/>
          </a:prstGeom>
          <a:ln w="57150">
            <a:solidFill>
              <a:srgbClr val="508073"/>
            </a:solidFill>
          </a:ln>
        </p:spPr>
      </p:pic>
    </p:spTree>
    <p:extLst>
      <p:ext uri="{BB962C8B-B14F-4D97-AF65-F5344CB8AC3E}">
        <p14:creationId xmlns:p14="http://schemas.microsoft.com/office/powerpoint/2010/main" val="3738716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7000">
              <a:srgbClr val="E7F9F4"/>
            </a:gs>
            <a:gs pos="6000">
              <a:schemeClr val="tx1"/>
            </a:gs>
            <a:gs pos="100000">
              <a:srgbClr val="B4EEDF"/>
            </a:gs>
          </a:gsLst>
          <a:lin ang="2700000" scaled="1"/>
          <a:tileRect/>
        </a:gradFill>
        <a:effectLst/>
      </p:bgPr>
    </p:bg>
    <p:spTree>
      <p:nvGrpSpPr>
        <p:cNvPr id="1" name=""/>
        <p:cNvGrpSpPr/>
        <p:nvPr/>
      </p:nvGrpSpPr>
      <p:grpSpPr>
        <a:xfrm>
          <a:off x="0" y="0"/>
          <a:ext cx="0" cy="0"/>
          <a:chOff x="0" y="0"/>
          <a:chExt cx="0" cy="0"/>
        </a:xfrm>
      </p:grpSpPr>
      <p:pic>
        <p:nvPicPr>
          <p:cNvPr id="2" name="Kép 1">
            <a:extLst>
              <a:ext uri="{FF2B5EF4-FFF2-40B4-BE49-F238E27FC236}">
                <a16:creationId xmlns:a16="http://schemas.microsoft.com/office/drawing/2014/main" id="{D5A874F8-3834-101F-C798-A58EEE0B9C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8982" y="97383"/>
            <a:ext cx="8047593" cy="3190037"/>
          </a:xfrm>
          <a:prstGeom prst="rect">
            <a:avLst/>
          </a:prstGeom>
          <a:solidFill>
            <a:srgbClr val="FFFFFF">
              <a:shade val="85000"/>
            </a:srgbClr>
          </a:solidFill>
          <a:ln w="28575" cap="sq">
            <a:solidFill>
              <a:schemeClr val="accent1">
                <a:lumMod val="7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Téglalap 29">
            <a:extLst>
              <a:ext uri="{FF2B5EF4-FFF2-40B4-BE49-F238E27FC236}">
                <a16:creationId xmlns:a16="http://schemas.microsoft.com/office/drawing/2014/main" id="{EA9C392A-65BA-AE2A-B51C-4F608B2046DE}"/>
              </a:ext>
            </a:extLst>
          </p:cNvPr>
          <p:cNvSpPr/>
          <p:nvPr/>
        </p:nvSpPr>
        <p:spPr>
          <a:xfrm>
            <a:off x="2238981" y="3429000"/>
            <a:ext cx="8046000" cy="3190037"/>
          </a:xfrm>
          <a:prstGeom prst="rect">
            <a:avLst/>
          </a:prstGeom>
          <a:solidFill>
            <a:schemeClr val="tx1"/>
          </a:solidFill>
          <a:ln w="28575">
            <a:solidFill>
              <a:srgbClr val="5080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cxnSp>
        <p:nvCxnSpPr>
          <p:cNvPr id="23" name="Egyenes összekötő 22">
            <a:extLst>
              <a:ext uri="{FF2B5EF4-FFF2-40B4-BE49-F238E27FC236}">
                <a16:creationId xmlns:a16="http://schemas.microsoft.com/office/drawing/2014/main" id="{3F3E9AD3-32D2-A74B-7E83-8CA01A007FDC}"/>
              </a:ext>
            </a:extLst>
          </p:cNvPr>
          <p:cNvCxnSpPr>
            <a:cxnSpLocks/>
            <a:stCxn id="30" idx="1"/>
            <a:endCxn id="16" idx="2"/>
          </p:cNvCxnSpPr>
          <p:nvPr/>
        </p:nvCxnSpPr>
        <p:spPr>
          <a:xfrm flipV="1">
            <a:off x="2238981" y="5012752"/>
            <a:ext cx="4156530" cy="11267"/>
          </a:xfrm>
          <a:prstGeom prst="line">
            <a:avLst/>
          </a:prstGeom>
        </p:spPr>
        <p:style>
          <a:lnRef idx="1">
            <a:schemeClr val="accent1"/>
          </a:lnRef>
          <a:fillRef idx="0">
            <a:schemeClr val="accent1"/>
          </a:fillRef>
          <a:effectRef idx="0">
            <a:schemeClr val="accent1"/>
          </a:effectRef>
          <a:fontRef idx="minor">
            <a:schemeClr val="tx1"/>
          </a:fontRef>
        </p:style>
      </p:cxnSp>
      <p:grpSp>
        <p:nvGrpSpPr>
          <p:cNvPr id="50" name="Csoportba foglalás 49">
            <a:extLst>
              <a:ext uri="{FF2B5EF4-FFF2-40B4-BE49-F238E27FC236}">
                <a16:creationId xmlns:a16="http://schemas.microsoft.com/office/drawing/2014/main" id="{D91DD131-54C4-AFC9-8A11-E0F4EE398E75}"/>
              </a:ext>
            </a:extLst>
          </p:cNvPr>
          <p:cNvGrpSpPr/>
          <p:nvPr/>
        </p:nvGrpSpPr>
        <p:grpSpPr>
          <a:xfrm>
            <a:off x="2519350" y="4124324"/>
            <a:ext cx="2348685" cy="2072061"/>
            <a:chOff x="2519350" y="4124324"/>
            <a:chExt cx="2348685" cy="2072061"/>
          </a:xfrm>
        </p:grpSpPr>
        <p:grpSp>
          <p:nvGrpSpPr>
            <p:cNvPr id="11" name="Csoportba foglalás 10">
              <a:extLst>
                <a:ext uri="{FF2B5EF4-FFF2-40B4-BE49-F238E27FC236}">
                  <a16:creationId xmlns:a16="http://schemas.microsoft.com/office/drawing/2014/main" id="{6A73EBE8-5D1A-C17B-5E19-BF20EA66B3E0}"/>
                </a:ext>
              </a:extLst>
            </p:cNvPr>
            <p:cNvGrpSpPr/>
            <p:nvPr/>
          </p:nvGrpSpPr>
          <p:grpSpPr>
            <a:xfrm>
              <a:off x="2519350" y="4124324"/>
              <a:ext cx="2348685" cy="2072061"/>
              <a:chOff x="8755336" y="1680850"/>
              <a:chExt cx="1106396" cy="1309772"/>
            </a:xfrm>
          </p:grpSpPr>
          <p:cxnSp>
            <p:nvCxnSpPr>
              <p:cNvPr id="3" name="Egyenes összekötő nyíllal 2">
                <a:extLst>
                  <a:ext uri="{FF2B5EF4-FFF2-40B4-BE49-F238E27FC236}">
                    <a16:creationId xmlns:a16="http://schemas.microsoft.com/office/drawing/2014/main" id="{DB48D19C-D367-B340-E9C7-E7778516D635}"/>
                  </a:ext>
                </a:extLst>
              </p:cNvPr>
              <p:cNvCxnSpPr>
                <a:cxnSpLocks/>
              </p:cNvCxnSpPr>
              <p:nvPr/>
            </p:nvCxnSpPr>
            <p:spPr>
              <a:xfrm flipV="1">
                <a:off x="8905932" y="1747284"/>
                <a:ext cx="955800" cy="95580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 name="Egyenes összekötő 3">
                <a:extLst>
                  <a:ext uri="{FF2B5EF4-FFF2-40B4-BE49-F238E27FC236}">
                    <a16:creationId xmlns:a16="http://schemas.microsoft.com/office/drawing/2014/main" id="{3FF1ECE5-6E65-56FD-62F5-6D107F72018B}"/>
                  </a:ext>
                </a:extLst>
              </p:cNvPr>
              <p:cNvCxnSpPr/>
              <p:nvPr/>
            </p:nvCxnSpPr>
            <p:spPr>
              <a:xfrm>
                <a:off x="9861732" y="1747284"/>
                <a:ext cx="0" cy="9558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 name="Egyenes összekötő 4">
                <a:extLst>
                  <a:ext uri="{FF2B5EF4-FFF2-40B4-BE49-F238E27FC236}">
                    <a16:creationId xmlns:a16="http://schemas.microsoft.com/office/drawing/2014/main" id="{C7A1EACC-E061-2031-DA9D-F3D2C4F03DE7}"/>
                  </a:ext>
                </a:extLst>
              </p:cNvPr>
              <p:cNvCxnSpPr>
                <a:cxnSpLocks/>
              </p:cNvCxnSpPr>
              <p:nvPr/>
            </p:nvCxnSpPr>
            <p:spPr>
              <a:xfrm rot="5400000">
                <a:off x="9383832" y="1269384"/>
                <a:ext cx="0" cy="9558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 name="Egyenes összekötő nyíllal 5">
                <a:extLst>
                  <a:ext uri="{FF2B5EF4-FFF2-40B4-BE49-F238E27FC236}">
                    <a16:creationId xmlns:a16="http://schemas.microsoft.com/office/drawing/2014/main" id="{EC7456D5-57DD-5E58-700F-9EC1E4FB7713}"/>
                  </a:ext>
                </a:extLst>
              </p:cNvPr>
              <p:cNvCxnSpPr>
                <a:cxnSpLocks/>
              </p:cNvCxnSpPr>
              <p:nvPr/>
            </p:nvCxnSpPr>
            <p:spPr>
              <a:xfrm flipV="1">
                <a:off x="8905932" y="1747284"/>
                <a:ext cx="0" cy="95580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 name="Egyenes összekötő nyíllal 6">
                <a:extLst>
                  <a:ext uri="{FF2B5EF4-FFF2-40B4-BE49-F238E27FC236}">
                    <a16:creationId xmlns:a16="http://schemas.microsoft.com/office/drawing/2014/main" id="{B37FEC74-E41C-4ABB-8EE4-CFD9F9309637}"/>
                  </a:ext>
                </a:extLst>
              </p:cNvPr>
              <p:cNvCxnSpPr>
                <a:cxnSpLocks/>
              </p:cNvCxnSpPr>
              <p:nvPr/>
            </p:nvCxnSpPr>
            <p:spPr>
              <a:xfrm rot="5400000" flipV="1">
                <a:off x="9379724" y="2216792"/>
                <a:ext cx="0" cy="96401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 name="Szövegdoboz 7">
                <a:extLst>
                  <a:ext uri="{FF2B5EF4-FFF2-40B4-BE49-F238E27FC236}">
                    <a16:creationId xmlns:a16="http://schemas.microsoft.com/office/drawing/2014/main" id="{DE9B214F-D695-C065-B06D-6BA99EBD1409}"/>
                  </a:ext>
                </a:extLst>
              </p:cNvPr>
              <p:cNvSpPr txBox="1"/>
              <p:nvPr/>
            </p:nvSpPr>
            <p:spPr>
              <a:xfrm>
                <a:off x="9539044" y="1680850"/>
                <a:ext cx="151914" cy="291823"/>
              </a:xfrm>
              <a:prstGeom prst="rect">
                <a:avLst/>
              </a:prstGeom>
              <a:noFill/>
            </p:spPr>
            <p:txBody>
              <a:bodyPr wrap="square" rtlCol="0">
                <a:spAutoFit/>
              </a:bodyPr>
              <a:lstStyle/>
              <a:p>
                <a:r>
                  <a:rPr lang="hu-HU" sz="2400" b="1" i="1">
                    <a:solidFill>
                      <a:schemeClr val="bg1"/>
                    </a:solidFill>
                    <a:latin typeface="Times New Roman" panose="02020603050405020304" pitchFamily="18" charset="0"/>
                    <a:cs typeface="Times New Roman" panose="02020603050405020304" pitchFamily="18" charset="0"/>
                  </a:rPr>
                  <a:t>u</a:t>
                </a:r>
                <a:endParaRPr lang="hu-HU" b="1" i="1">
                  <a:solidFill>
                    <a:schemeClr val="bg1"/>
                  </a:solidFill>
                  <a:latin typeface="Times New Roman" panose="02020603050405020304" pitchFamily="18" charset="0"/>
                  <a:cs typeface="Times New Roman" panose="02020603050405020304" pitchFamily="18" charset="0"/>
                </a:endParaRPr>
              </a:p>
            </p:txBody>
          </p:sp>
          <p:sp>
            <p:nvSpPr>
              <p:cNvPr id="9" name="Szövegdoboz 8">
                <a:extLst>
                  <a:ext uri="{FF2B5EF4-FFF2-40B4-BE49-F238E27FC236}">
                    <a16:creationId xmlns:a16="http://schemas.microsoft.com/office/drawing/2014/main" id="{544F146B-341A-44C4-B039-1EFF189AD42D}"/>
                  </a:ext>
                </a:extLst>
              </p:cNvPr>
              <p:cNvSpPr txBox="1"/>
              <p:nvPr/>
            </p:nvSpPr>
            <p:spPr>
              <a:xfrm>
                <a:off x="8755336" y="1887784"/>
                <a:ext cx="132495" cy="291823"/>
              </a:xfrm>
              <a:prstGeom prst="rect">
                <a:avLst/>
              </a:prstGeom>
              <a:noFill/>
            </p:spPr>
            <p:txBody>
              <a:bodyPr wrap="square" rtlCol="0">
                <a:spAutoFit/>
              </a:bodyPr>
              <a:lstStyle/>
              <a:p>
                <a:r>
                  <a:rPr lang="hu-HU" sz="2400" b="1" i="1">
                    <a:solidFill>
                      <a:srgbClr val="00B050"/>
                    </a:solidFill>
                    <a:latin typeface="Times New Roman" panose="02020603050405020304" pitchFamily="18" charset="0"/>
                    <a:cs typeface="Times New Roman" panose="02020603050405020304" pitchFamily="18" charset="0"/>
                  </a:rPr>
                  <a:t>f</a:t>
                </a:r>
                <a:endParaRPr lang="hu-HU" b="1" i="1">
                  <a:solidFill>
                    <a:srgbClr val="00B050"/>
                  </a:solidFill>
                  <a:latin typeface="Times New Roman" panose="02020603050405020304" pitchFamily="18" charset="0"/>
                  <a:cs typeface="Times New Roman" panose="02020603050405020304" pitchFamily="18" charset="0"/>
                </a:endParaRPr>
              </a:p>
            </p:txBody>
          </p:sp>
          <p:sp>
            <p:nvSpPr>
              <p:cNvPr id="10" name="Szövegdoboz 9">
                <a:extLst>
                  <a:ext uri="{FF2B5EF4-FFF2-40B4-BE49-F238E27FC236}">
                    <a16:creationId xmlns:a16="http://schemas.microsoft.com/office/drawing/2014/main" id="{58B2C59B-C9C8-5FB4-3754-A51037059C2A}"/>
                  </a:ext>
                </a:extLst>
              </p:cNvPr>
              <p:cNvSpPr txBox="1"/>
              <p:nvPr/>
            </p:nvSpPr>
            <p:spPr>
              <a:xfrm>
                <a:off x="9231918" y="2698799"/>
                <a:ext cx="151914" cy="291823"/>
              </a:xfrm>
              <a:prstGeom prst="rect">
                <a:avLst/>
              </a:prstGeom>
              <a:noFill/>
            </p:spPr>
            <p:txBody>
              <a:bodyPr wrap="square" rtlCol="0">
                <a:spAutoFit/>
              </a:bodyPr>
              <a:lstStyle/>
              <a:p>
                <a:r>
                  <a:rPr lang="hu-HU" sz="2400" b="1" i="1">
                    <a:solidFill>
                      <a:srgbClr val="00B050"/>
                    </a:solidFill>
                    <a:latin typeface="Times New Roman" panose="02020603050405020304" pitchFamily="18" charset="0"/>
                    <a:cs typeface="Times New Roman" panose="02020603050405020304" pitchFamily="18" charset="0"/>
                  </a:rPr>
                  <a:t>v</a:t>
                </a:r>
                <a:endParaRPr lang="hu-HU" b="1" i="1">
                  <a:solidFill>
                    <a:srgbClr val="00B050"/>
                  </a:solidFill>
                  <a:latin typeface="Times New Roman" panose="02020603050405020304" pitchFamily="18" charset="0"/>
                  <a:cs typeface="Times New Roman" panose="02020603050405020304" pitchFamily="18" charset="0"/>
                </a:endParaRPr>
              </a:p>
            </p:txBody>
          </p:sp>
        </p:grpSp>
        <p:grpSp>
          <p:nvGrpSpPr>
            <p:cNvPr id="12" name="Csoportba foglalás 11">
              <a:extLst>
                <a:ext uri="{FF2B5EF4-FFF2-40B4-BE49-F238E27FC236}">
                  <a16:creationId xmlns:a16="http://schemas.microsoft.com/office/drawing/2014/main" id="{8A4A9421-BD27-759F-9E39-B1D8E6128B76}"/>
                </a:ext>
              </a:extLst>
            </p:cNvPr>
            <p:cNvGrpSpPr/>
            <p:nvPr/>
          </p:nvGrpSpPr>
          <p:grpSpPr>
            <a:xfrm>
              <a:off x="3142371" y="4579211"/>
              <a:ext cx="1395803" cy="878348"/>
              <a:chOff x="5324163" y="3494775"/>
              <a:chExt cx="1269325" cy="878348"/>
            </a:xfrm>
          </p:grpSpPr>
          <p:sp>
            <p:nvSpPr>
              <p:cNvPr id="13" name="Nyíl: jobbra mutató 12">
                <a:extLst>
                  <a:ext uri="{FF2B5EF4-FFF2-40B4-BE49-F238E27FC236}">
                    <a16:creationId xmlns:a16="http://schemas.microsoft.com/office/drawing/2014/main" id="{278095CA-11BF-4F90-A05D-D3E1424FEB56}"/>
                  </a:ext>
                </a:extLst>
              </p:cNvPr>
              <p:cNvSpPr/>
              <p:nvPr/>
            </p:nvSpPr>
            <p:spPr>
              <a:xfrm>
                <a:off x="5324163" y="3494775"/>
                <a:ext cx="1269325" cy="878348"/>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4" name="Kép 13">
                <a:extLst>
                  <a:ext uri="{FF2B5EF4-FFF2-40B4-BE49-F238E27FC236}">
                    <a16:creationId xmlns:a16="http://schemas.microsoft.com/office/drawing/2014/main" id="{533D867F-7CF5-DCDB-461F-4DC55B6E266D}"/>
                  </a:ext>
                </a:extLst>
              </p:cNvPr>
              <p:cNvPicPr>
                <a:picLocks noChangeAspect="1"/>
              </p:cNvPicPr>
              <p:nvPr/>
            </p:nvPicPr>
            <p:blipFill>
              <a:blip r:embed="rId3"/>
              <a:stretch>
                <a:fillRect/>
              </a:stretch>
            </p:blipFill>
            <p:spPr>
              <a:xfrm>
                <a:off x="5543477" y="3727895"/>
                <a:ext cx="719672" cy="422664"/>
              </a:xfrm>
              <a:prstGeom prst="rect">
                <a:avLst/>
              </a:prstGeom>
            </p:spPr>
          </p:pic>
        </p:grpSp>
      </p:grpSp>
      <p:grpSp>
        <p:nvGrpSpPr>
          <p:cNvPr id="51" name="Csoportba foglalás 50">
            <a:extLst>
              <a:ext uri="{FF2B5EF4-FFF2-40B4-BE49-F238E27FC236}">
                <a16:creationId xmlns:a16="http://schemas.microsoft.com/office/drawing/2014/main" id="{8A22A831-4D47-EE35-D5E0-45E21017570E}"/>
              </a:ext>
            </a:extLst>
          </p:cNvPr>
          <p:cNvGrpSpPr/>
          <p:nvPr/>
        </p:nvGrpSpPr>
        <p:grpSpPr>
          <a:xfrm>
            <a:off x="5586623" y="3907290"/>
            <a:ext cx="2659840" cy="2689656"/>
            <a:chOff x="5586623" y="3907290"/>
            <a:chExt cx="2659840" cy="2689656"/>
          </a:xfrm>
        </p:grpSpPr>
        <p:grpSp>
          <p:nvGrpSpPr>
            <p:cNvPr id="15" name="Csoportba foglalás 14">
              <a:extLst>
                <a:ext uri="{FF2B5EF4-FFF2-40B4-BE49-F238E27FC236}">
                  <a16:creationId xmlns:a16="http://schemas.microsoft.com/office/drawing/2014/main" id="{637E28CA-08B8-CCA6-D665-1267E25ED1A2}"/>
                </a:ext>
              </a:extLst>
            </p:cNvPr>
            <p:cNvGrpSpPr/>
            <p:nvPr/>
          </p:nvGrpSpPr>
          <p:grpSpPr>
            <a:xfrm>
              <a:off x="6395511" y="3907290"/>
              <a:ext cx="1042068" cy="2210922"/>
              <a:chOff x="10500657" y="2718833"/>
              <a:chExt cx="1042068" cy="2453637"/>
            </a:xfrm>
          </p:grpSpPr>
          <p:sp>
            <p:nvSpPr>
              <p:cNvPr id="16" name="Ellipszis 15">
                <a:extLst>
                  <a:ext uri="{FF2B5EF4-FFF2-40B4-BE49-F238E27FC236}">
                    <a16:creationId xmlns:a16="http://schemas.microsoft.com/office/drawing/2014/main" id="{7461DC3C-9BA1-7B4F-4E1F-CEA1166313BC}"/>
                  </a:ext>
                </a:extLst>
              </p:cNvPr>
              <p:cNvSpPr/>
              <p:nvPr/>
            </p:nvSpPr>
            <p:spPr>
              <a:xfrm>
                <a:off x="10500657" y="2718834"/>
                <a:ext cx="1042068" cy="2453636"/>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Egyenes összekötő 16">
                <a:extLst>
                  <a:ext uri="{FF2B5EF4-FFF2-40B4-BE49-F238E27FC236}">
                    <a16:creationId xmlns:a16="http://schemas.microsoft.com/office/drawing/2014/main" id="{BACCC695-D786-D141-C35C-47B2763DBA64}"/>
                  </a:ext>
                </a:extLst>
              </p:cNvPr>
              <p:cNvCxnSpPr>
                <a:cxnSpLocks/>
                <a:endCxn id="16" idx="4"/>
              </p:cNvCxnSpPr>
              <p:nvPr/>
            </p:nvCxnSpPr>
            <p:spPr>
              <a:xfrm>
                <a:off x="11021690" y="2718833"/>
                <a:ext cx="1" cy="245363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Egyenes összekötő 17">
                <a:extLst>
                  <a:ext uri="{FF2B5EF4-FFF2-40B4-BE49-F238E27FC236}">
                    <a16:creationId xmlns:a16="http://schemas.microsoft.com/office/drawing/2014/main" id="{F1011096-3AA7-D9E2-9536-363692C07EBC}"/>
                  </a:ext>
                </a:extLst>
              </p:cNvPr>
              <p:cNvCxnSpPr>
                <a:cxnSpLocks/>
              </p:cNvCxnSpPr>
              <p:nvPr/>
            </p:nvCxnSpPr>
            <p:spPr>
              <a:xfrm>
                <a:off x="10829628" y="2819636"/>
                <a:ext cx="0" cy="227819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Egyenes összekötő 18">
                <a:extLst>
                  <a:ext uri="{FF2B5EF4-FFF2-40B4-BE49-F238E27FC236}">
                    <a16:creationId xmlns:a16="http://schemas.microsoft.com/office/drawing/2014/main" id="{7177E37D-14B8-2D2F-4012-3F60BDD6E245}"/>
                  </a:ext>
                </a:extLst>
              </p:cNvPr>
              <p:cNvCxnSpPr>
                <a:cxnSpLocks/>
              </p:cNvCxnSpPr>
              <p:nvPr/>
            </p:nvCxnSpPr>
            <p:spPr>
              <a:xfrm>
                <a:off x="11202804" y="2787793"/>
                <a:ext cx="0" cy="231003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Egyenes összekötő 19">
                <a:extLst>
                  <a:ext uri="{FF2B5EF4-FFF2-40B4-BE49-F238E27FC236}">
                    <a16:creationId xmlns:a16="http://schemas.microsoft.com/office/drawing/2014/main" id="{D5A1C3E8-C024-49F6-9663-952F068AC8F1}"/>
                  </a:ext>
                </a:extLst>
              </p:cNvPr>
              <p:cNvCxnSpPr>
                <a:cxnSpLocks/>
                <a:stCxn id="16" idx="7"/>
                <a:endCxn id="16" idx="5"/>
              </p:cNvCxnSpPr>
              <p:nvPr/>
            </p:nvCxnSpPr>
            <p:spPr>
              <a:xfrm>
                <a:off x="11390118" y="3078161"/>
                <a:ext cx="0" cy="173498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Egyenes összekötő 20">
                <a:extLst>
                  <a:ext uri="{FF2B5EF4-FFF2-40B4-BE49-F238E27FC236}">
                    <a16:creationId xmlns:a16="http://schemas.microsoft.com/office/drawing/2014/main" id="{EAEB338D-9C30-63D8-F34C-22E5BBCE6EAB}"/>
                  </a:ext>
                </a:extLst>
              </p:cNvPr>
              <p:cNvCxnSpPr>
                <a:cxnSpLocks/>
              </p:cNvCxnSpPr>
              <p:nvPr/>
            </p:nvCxnSpPr>
            <p:spPr>
              <a:xfrm>
                <a:off x="10657395" y="3084456"/>
                <a:ext cx="0" cy="173498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2" name="Szövegdoboz 21">
              <a:extLst>
                <a:ext uri="{FF2B5EF4-FFF2-40B4-BE49-F238E27FC236}">
                  <a16:creationId xmlns:a16="http://schemas.microsoft.com/office/drawing/2014/main" id="{359834B6-B94E-CC0C-D461-07604743CD24}"/>
                </a:ext>
              </a:extLst>
            </p:cNvPr>
            <p:cNvSpPr txBox="1"/>
            <p:nvPr/>
          </p:nvSpPr>
          <p:spPr>
            <a:xfrm>
              <a:off x="5586623" y="6135281"/>
              <a:ext cx="2659840" cy="461665"/>
            </a:xfrm>
            <a:prstGeom prst="rect">
              <a:avLst/>
            </a:prstGeom>
            <a:noFill/>
            <a:ln>
              <a:noFill/>
            </a:ln>
          </p:spPr>
          <p:txBody>
            <a:bodyPr wrap="square" rtlCol="0">
              <a:spAutoFit/>
            </a:bodyPr>
            <a:lstStyle/>
            <a:p>
              <a:pPr algn="ctr"/>
              <a:r>
                <a:rPr lang="hu-HU" sz="2400" dirty="0">
                  <a:solidFill>
                    <a:schemeClr val="bg1"/>
                  </a:solidFill>
                  <a:latin typeface="Times New Roman" panose="02020603050405020304" pitchFamily="18" charset="0"/>
                  <a:cs typeface="Times New Roman" panose="02020603050405020304" pitchFamily="18" charset="0"/>
                </a:rPr>
                <a:t>Függőleges irány</a:t>
              </a:r>
              <a:endParaRPr lang="en-GB" sz="2400" dirty="0">
                <a:solidFill>
                  <a:schemeClr val="bg1"/>
                </a:solidFill>
                <a:latin typeface="Times New Roman" panose="02020603050405020304" pitchFamily="18" charset="0"/>
                <a:cs typeface="Times New Roman" panose="02020603050405020304" pitchFamily="18" charset="0"/>
              </a:endParaRPr>
            </a:p>
          </p:txBody>
        </p:sp>
      </p:grpSp>
      <p:cxnSp>
        <p:nvCxnSpPr>
          <p:cNvPr id="26" name="Egyenes összekötő 25">
            <a:extLst>
              <a:ext uri="{FF2B5EF4-FFF2-40B4-BE49-F238E27FC236}">
                <a16:creationId xmlns:a16="http://schemas.microsoft.com/office/drawing/2014/main" id="{859CA656-4DC1-327F-5F76-97471148A02E}"/>
              </a:ext>
            </a:extLst>
          </p:cNvPr>
          <p:cNvCxnSpPr>
            <a:cxnSpLocks/>
            <a:endCxn id="30" idx="3"/>
          </p:cNvCxnSpPr>
          <p:nvPr/>
        </p:nvCxnSpPr>
        <p:spPr>
          <a:xfrm>
            <a:off x="7440785" y="5012752"/>
            <a:ext cx="2844196" cy="11267"/>
          </a:xfrm>
          <a:prstGeom prst="line">
            <a:avLst/>
          </a:prstGeom>
        </p:spPr>
        <p:style>
          <a:lnRef idx="1">
            <a:schemeClr val="accent1"/>
          </a:lnRef>
          <a:fillRef idx="0">
            <a:schemeClr val="accent1"/>
          </a:fillRef>
          <a:effectRef idx="0">
            <a:schemeClr val="accent1"/>
          </a:effectRef>
          <a:fontRef idx="minor">
            <a:schemeClr val="tx1"/>
          </a:fontRef>
        </p:style>
      </p:cxnSp>
      <p:grpSp>
        <p:nvGrpSpPr>
          <p:cNvPr id="54" name="Csoportba foglalás 53">
            <a:extLst>
              <a:ext uri="{FF2B5EF4-FFF2-40B4-BE49-F238E27FC236}">
                <a16:creationId xmlns:a16="http://schemas.microsoft.com/office/drawing/2014/main" id="{B6DB8A98-716B-1EFD-96E9-3E3DE052C050}"/>
              </a:ext>
            </a:extLst>
          </p:cNvPr>
          <p:cNvGrpSpPr/>
          <p:nvPr/>
        </p:nvGrpSpPr>
        <p:grpSpPr>
          <a:xfrm>
            <a:off x="8365411" y="4105597"/>
            <a:ext cx="1395803" cy="1781908"/>
            <a:chOff x="8365411" y="4105597"/>
            <a:chExt cx="1395803" cy="1781908"/>
          </a:xfrm>
        </p:grpSpPr>
        <p:cxnSp>
          <p:nvCxnSpPr>
            <p:cNvPr id="28" name="Egyenes összekötő nyíllal 27">
              <a:extLst>
                <a:ext uri="{FF2B5EF4-FFF2-40B4-BE49-F238E27FC236}">
                  <a16:creationId xmlns:a16="http://schemas.microsoft.com/office/drawing/2014/main" id="{ED44315C-910C-DB31-2D3F-5389FEEA6A33}"/>
                </a:ext>
              </a:extLst>
            </p:cNvPr>
            <p:cNvCxnSpPr>
              <a:cxnSpLocks/>
            </p:cNvCxnSpPr>
            <p:nvPr/>
          </p:nvCxnSpPr>
          <p:spPr>
            <a:xfrm flipV="1">
              <a:off x="8965055" y="4105597"/>
              <a:ext cx="0" cy="1781908"/>
            </a:xfrm>
            <a:prstGeom prst="straightConnector1">
              <a:avLst/>
            </a:prstGeom>
            <a:ln w="5715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29" name="Szövegdoboz 28">
              <a:extLst>
                <a:ext uri="{FF2B5EF4-FFF2-40B4-BE49-F238E27FC236}">
                  <a16:creationId xmlns:a16="http://schemas.microsoft.com/office/drawing/2014/main" id="{819F76BE-27E2-6C56-AA57-CE76BE1C0C10}"/>
                </a:ext>
              </a:extLst>
            </p:cNvPr>
            <p:cNvSpPr txBox="1"/>
            <p:nvPr/>
          </p:nvSpPr>
          <p:spPr>
            <a:xfrm>
              <a:off x="8552784" y="4351649"/>
              <a:ext cx="281263" cy="461664"/>
            </a:xfrm>
            <a:prstGeom prst="rect">
              <a:avLst/>
            </a:prstGeom>
            <a:noFill/>
          </p:spPr>
          <p:txBody>
            <a:bodyPr wrap="square" rtlCol="0">
              <a:spAutoFit/>
            </a:bodyPr>
            <a:lstStyle/>
            <a:p>
              <a:r>
                <a:rPr lang="hu-HU" sz="2400" b="1" i="1">
                  <a:solidFill>
                    <a:schemeClr val="bg1"/>
                  </a:solidFill>
                  <a:latin typeface="Times New Roman" panose="02020603050405020304" pitchFamily="18" charset="0"/>
                  <a:cs typeface="Times New Roman" panose="02020603050405020304" pitchFamily="18" charset="0"/>
                </a:rPr>
                <a:t>f</a:t>
              </a:r>
              <a:endParaRPr lang="hu-HU" b="1" i="1">
                <a:solidFill>
                  <a:schemeClr val="bg1"/>
                </a:solidFill>
                <a:latin typeface="Times New Roman" panose="02020603050405020304" pitchFamily="18" charset="0"/>
                <a:cs typeface="Times New Roman" panose="02020603050405020304" pitchFamily="18" charset="0"/>
              </a:endParaRPr>
            </a:p>
          </p:txBody>
        </p:sp>
        <p:grpSp>
          <p:nvGrpSpPr>
            <p:cNvPr id="44" name="Csoportba foglalás 43">
              <a:extLst>
                <a:ext uri="{FF2B5EF4-FFF2-40B4-BE49-F238E27FC236}">
                  <a16:creationId xmlns:a16="http://schemas.microsoft.com/office/drawing/2014/main" id="{21CDAD2B-C8FB-D671-40E6-97CA6F3A8F96}"/>
                </a:ext>
              </a:extLst>
            </p:cNvPr>
            <p:cNvGrpSpPr/>
            <p:nvPr/>
          </p:nvGrpSpPr>
          <p:grpSpPr>
            <a:xfrm>
              <a:off x="8365411" y="4579211"/>
              <a:ext cx="1395803" cy="878348"/>
              <a:chOff x="5324163" y="3494775"/>
              <a:chExt cx="1269325" cy="878348"/>
            </a:xfrm>
          </p:grpSpPr>
          <p:sp>
            <p:nvSpPr>
              <p:cNvPr id="45" name="Nyíl: jobbra mutató 44">
                <a:extLst>
                  <a:ext uri="{FF2B5EF4-FFF2-40B4-BE49-F238E27FC236}">
                    <a16:creationId xmlns:a16="http://schemas.microsoft.com/office/drawing/2014/main" id="{A5E42FFB-6ACC-650A-F1A2-8349EAA97602}"/>
                  </a:ext>
                </a:extLst>
              </p:cNvPr>
              <p:cNvSpPr/>
              <p:nvPr/>
            </p:nvSpPr>
            <p:spPr>
              <a:xfrm>
                <a:off x="5324163" y="3494775"/>
                <a:ext cx="1269325" cy="878348"/>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6" name="Kép 45">
                <a:extLst>
                  <a:ext uri="{FF2B5EF4-FFF2-40B4-BE49-F238E27FC236}">
                    <a16:creationId xmlns:a16="http://schemas.microsoft.com/office/drawing/2014/main" id="{661121E7-0681-EB1B-D816-40E0808CE576}"/>
                  </a:ext>
                </a:extLst>
              </p:cNvPr>
              <p:cNvPicPr>
                <a:picLocks noChangeAspect="1"/>
              </p:cNvPicPr>
              <p:nvPr/>
            </p:nvPicPr>
            <p:blipFill>
              <a:blip r:embed="rId3"/>
              <a:stretch>
                <a:fillRect/>
              </a:stretch>
            </p:blipFill>
            <p:spPr>
              <a:xfrm>
                <a:off x="5543477" y="3727895"/>
                <a:ext cx="719672" cy="422664"/>
              </a:xfrm>
              <a:prstGeom prst="rect">
                <a:avLst/>
              </a:prstGeom>
            </p:spPr>
          </p:pic>
        </p:grpSp>
      </p:grpSp>
    </p:spTree>
    <p:extLst>
      <p:ext uri="{BB962C8B-B14F-4D97-AF65-F5344CB8AC3E}">
        <p14:creationId xmlns:p14="http://schemas.microsoft.com/office/powerpoint/2010/main" val="3079836881"/>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églalap 24">
            <a:extLst>
              <a:ext uri="{FF2B5EF4-FFF2-40B4-BE49-F238E27FC236}">
                <a16:creationId xmlns:a16="http://schemas.microsoft.com/office/drawing/2014/main" id="{9FD3F5DD-F5F5-3897-D1DD-2A6CE837CD2F}"/>
              </a:ext>
            </a:extLst>
          </p:cNvPr>
          <p:cNvSpPr/>
          <p:nvPr/>
        </p:nvSpPr>
        <p:spPr>
          <a:xfrm>
            <a:off x="11490195" y="1075981"/>
            <a:ext cx="576672" cy="990600"/>
          </a:xfrm>
          <a:prstGeom prst="rect">
            <a:avLst/>
          </a:prstGeom>
          <a:solidFill>
            <a:srgbClr val="29A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400" dirty="0">
                <a:latin typeface="Times New Roman" panose="02020603050405020304" pitchFamily="18" charset="0"/>
                <a:cs typeface="Times New Roman" panose="02020603050405020304" pitchFamily="18" charset="0"/>
              </a:rPr>
              <a:t>7</a:t>
            </a:r>
            <a:endParaRPr lang="hu-HU" dirty="0">
              <a:latin typeface="Times New Roman" panose="02020603050405020304" pitchFamily="18" charset="0"/>
              <a:cs typeface="Times New Roman" panose="02020603050405020304" pitchFamily="18" charset="0"/>
            </a:endParaRPr>
          </a:p>
        </p:txBody>
      </p:sp>
      <p:graphicFrame>
        <p:nvGraphicFramePr>
          <p:cNvPr id="67" name="Diagram 66">
            <a:extLst>
              <a:ext uri="{FF2B5EF4-FFF2-40B4-BE49-F238E27FC236}">
                <a16:creationId xmlns:a16="http://schemas.microsoft.com/office/drawing/2014/main" id="{5D05B6F0-64DE-924C-205E-A72A00D5930C}"/>
              </a:ext>
            </a:extLst>
          </p:cNvPr>
          <p:cNvGraphicFramePr/>
          <p:nvPr>
            <p:extLst>
              <p:ext uri="{D42A27DB-BD31-4B8C-83A1-F6EECF244321}">
                <p14:modId xmlns:p14="http://schemas.microsoft.com/office/powerpoint/2010/main" val="121166043"/>
              </p:ext>
            </p:extLst>
          </p:nvPr>
        </p:nvGraphicFramePr>
        <p:xfrm>
          <a:off x="1268822" y="1832209"/>
          <a:ext cx="3696928" cy="45492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5" name="Csoportba foglalás 54">
            <a:extLst>
              <a:ext uri="{FF2B5EF4-FFF2-40B4-BE49-F238E27FC236}">
                <a16:creationId xmlns:a16="http://schemas.microsoft.com/office/drawing/2014/main" id="{0CFDABCD-2FC5-0E9A-AD83-1426A6C8FF7A}"/>
              </a:ext>
            </a:extLst>
          </p:cNvPr>
          <p:cNvGrpSpPr/>
          <p:nvPr/>
        </p:nvGrpSpPr>
        <p:grpSpPr>
          <a:xfrm>
            <a:off x="3671128" y="5611652"/>
            <a:ext cx="648000" cy="1188000"/>
            <a:chOff x="3671128" y="5611652"/>
            <a:chExt cx="648000" cy="1188000"/>
          </a:xfrm>
        </p:grpSpPr>
        <p:sp>
          <p:nvSpPr>
            <p:cNvPr id="11" name="Téglalap 10">
              <a:extLst>
                <a:ext uri="{FF2B5EF4-FFF2-40B4-BE49-F238E27FC236}">
                  <a16:creationId xmlns:a16="http://schemas.microsoft.com/office/drawing/2014/main" id="{49C02555-2DED-5AC3-63CD-0524A7A5E2F8}"/>
                </a:ext>
              </a:extLst>
            </p:cNvPr>
            <p:cNvSpPr/>
            <p:nvPr/>
          </p:nvSpPr>
          <p:spPr>
            <a:xfrm>
              <a:off x="3671128" y="5611652"/>
              <a:ext cx="648000" cy="1188000"/>
            </a:xfrm>
            <a:prstGeom prst="rect">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grpSp>
          <p:nvGrpSpPr>
            <p:cNvPr id="2" name="Csoportba foglalás 1">
              <a:extLst>
                <a:ext uri="{FF2B5EF4-FFF2-40B4-BE49-F238E27FC236}">
                  <a16:creationId xmlns:a16="http://schemas.microsoft.com/office/drawing/2014/main" id="{84C76F31-1139-C1F5-0461-7A8E38008ED4}"/>
                </a:ext>
              </a:extLst>
            </p:cNvPr>
            <p:cNvGrpSpPr/>
            <p:nvPr/>
          </p:nvGrpSpPr>
          <p:grpSpPr>
            <a:xfrm>
              <a:off x="3707942" y="5690187"/>
              <a:ext cx="574371" cy="1030930"/>
              <a:chOff x="6831106" y="1012471"/>
              <a:chExt cx="720000" cy="1800000"/>
            </a:xfrm>
          </p:grpSpPr>
          <p:sp>
            <p:nvSpPr>
              <p:cNvPr id="3" name="Ellipszis 2">
                <a:extLst>
                  <a:ext uri="{FF2B5EF4-FFF2-40B4-BE49-F238E27FC236}">
                    <a16:creationId xmlns:a16="http://schemas.microsoft.com/office/drawing/2014/main" id="{D777E029-AC7E-ADB0-03D6-BCC04746778D}"/>
                  </a:ext>
                </a:extLst>
              </p:cNvPr>
              <p:cNvSpPr/>
              <p:nvPr/>
            </p:nvSpPr>
            <p:spPr>
              <a:xfrm>
                <a:off x="6831106" y="1012471"/>
                <a:ext cx="720000" cy="1800000"/>
              </a:xfrm>
              <a:prstGeom prst="ellipse">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n>
                    <a:solidFill>
                      <a:schemeClr val="bg1"/>
                    </a:solidFill>
                  </a:ln>
                  <a:solidFill>
                    <a:schemeClr val="tx1"/>
                  </a:solidFill>
                </a:endParaRPr>
              </a:p>
            </p:txBody>
          </p:sp>
          <p:cxnSp>
            <p:nvCxnSpPr>
              <p:cNvPr id="5" name="Egyenes összekötő 4">
                <a:extLst>
                  <a:ext uri="{FF2B5EF4-FFF2-40B4-BE49-F238E27FC236}">
                    <a16:creationId xmlns:a16="http://schemas.microsoft.com/office/drawing/2014/main" id="{FA91BC8D-BAF6-4198-9B39-D46345A05EC6}"/>
                  </a:ext>
                </a:extLst>
              </p:cNvPr>
              <p:cNvCxnSpPr>
                <a:cxnSpLocks/>
                <a:stCxn id="3" idx="2"/>
                <a:endCxn id="3" idx="5"/>
              </p:cNvCxnSpPr>
              <p:nvPr/>
            </p:nvCxnSpPr>
            <p:spPr>
              <a:xfrm>
                <a:off x="6831106" y="1912471"/>
                <a:ext cx="614558" cy="636396"/>
              </a:xfrm>
              <a:prstGeom prst="line">
                <a:avLst/>
              </a:prstGeom>
              <a:solidFill>
                <a:schemeClr val="tx1"/>
              </a:solidFill>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Egyenes összekötő 5">
                <a:extLst>
                  <a:ext uri="{FF2B5EF4-FFF2-40B4-BE49-F238E27FC236}">
                    <a16:creationId xmlns:a16="http://schemas.microsoft.com/office/drawing/2014/main" id="{28A7F999-1F6D-4DA9-D4E3-8C96067B5D20}"/>
                  </a:ext>
                </a:extLst>
              </p:cNvPr>
              <p:cNvCxnSpPr>
                <a:cxnSpLocks/>
                <a:stCxn id="3" idx="1"/>
                <a:endCxn id="3" idx="6"/>
              </p:cNvCxnSpPr>
              <p:nvPr/>
            </p:nvCxnSpPr>
            <p:spPr>
              <a:xfrm>
                <a:off x="6936548" y="1276075"/>
                <a:ext cx="614558" cy="636396"/>
              </a:xfrm>
              <a:prstGeom prst="line">
                <a:avLst/>
              </a:prstGeom>
              <a:solidFill>
                <a:schemeClr val="tx1"/>
              </a:solidFill>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Egyenes összekötő 7">
                <a:extLst>
                  <a:ext uri="{FF2B5EF4-FFF2-40B4-BE49-F238E27FC236}">
                    <a16:creationId xmlns:a16="http://schemas.microsoft.com/office/drawing/2014/main" id="{86AE5BEA-9431-A1AC-FC07-D9B1F300468F}"/>
                  </a:ext>
                </a:extLst>
              </p:cNvPr>
              <p:cNvCxnSpPr>
                <a:cxnSpLocks/>
              </p:cNvCxnSpPr>
              <p:nvPr/>
            </p:nvCxnSpPr>
            <p:spPr>
              <a:xfrm>
                <a:off x="6842528" y="1583617"/>
                <a:ext cx="697155" cy="657707"/>
              </a:xfrm>
              <a:prstGeom prst="line">
                <a:avLst/>
              </a:prstGeom>
              <a:solidFill>
                <a:schemeClr val="tx1"/>
              </a:solidFill>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Egyenes összekötő 8">
                <a:extLst>
                  <a:ext uri="{FF2B5EF4-FFF2-40B4-BE49-F238E27FC236}">
                    <a16:creationId xmlns:a16="http://schemas.microsoft.com/office/drawing/2014/main" id="{4FD9C5AF-E5E2-A0BA-FB19-12E4CA0983F9}"/>
                  </a:ext>
                </a:extLst>
              </p:cNvPr>
              <p:cNvCxnSpPr>
                <a:cxnSpLocks/>
              </p:cNvCxnSpPr>
              <p:nvPr/>
            </p:nvCxnSpPr>
            <p:spPr>
              <a:xfrm>
                <a:off x="6849114" y="2281136"/>
                <a:ext cx="476451" cy="469661"/>
              </a:xfrm>
              <a:prstGeom prst="line">
                <a:avLst/>
              </a:prstGeom>
              <a:solidFill>
                <a:schemeClr val="tx1"/>
              </a:solidFill>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Egyenes összekötő 9">
                <a:extLst>
                  <a:ext uri="{FF2B5EF4-FFF2-40B4-BE49-F238E27FC236}">
                    <a16:creationId xmlns:a16="http://schemas.microsoft.com/office/drawing/2014/main" id="{74F63E78-D187-95F6-979B-6AE28662DCD9}"/>
                  </a:ext>
                </a:extLst>
              </p:cNvPr>
              <p:cNvCxnSpPr>
                <a:cxnSpLocks/>
              </p:cNvCxnSpPr>
              <p:nvPr/>
            </p:nvCxnSpPr>
            <p:spPr>
              <a:xfrm>
                <a:off x="7023430" y="1074144"/>
                <a:ext cx="505882" cy="506125"/>
              </a:xfrm>
              <a:prstGeom prst="line">
                <a:avLst/>
              </a:prstGeom>
              <a:solidFill>
                <a:schemeClr val="tx1"/>
              </a:solidFill>
              <a:ln w="381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16" name="Csoportba foglalás 15">
            <a:extLst>
              <a:ext uri="{FF2B5EF4-FFF2-40B4-BE49-F238E27FC236}">
                <a16:creationId xmlns:a16="http://schemas.microsoft.com/office/drawing/2014/main" id="{DA7E0B05-DA8A-F6CE-F20F-01BB530588E9}"/>
              </a:ext>
            </a:extLst>
          </p:cNvPr>
          <p:cNvGrpSpPr/>
          <p:nvPr/>
        </p:nvGrpSpPr>
        <p:grpSpPr>
          <a:xfrm>
            <a:off x="3682780" y="2804362"/>
            <a:ext cx="648000" cy="1188000"/>
            <a:chOff x="3671128" y="5611652"/>
            <a:chExt cx="648000" cy="1188000"/>
          </a:xfrm>
        </p:grpSpPr>
        <p:sp>
          <p:nvSpPr>
            <p:cNvPr id="22" name="Téglalap 21">
              <a:extLst>
                <a:ext uri="{FF2B5EF4-FFF2-40B4-BE49-F238E27FC236}">
                  <a16:creationId xmlns:a16="http://schemas.microsoft.com/office/drawing/2014/main" id="{44B292BC-E5F5-11C2-37FC-AE356436D69A}"/>
                </a:ext>
              </a:extLst>
            </p:cNvPr>
            <p:cNvSpPr/>
            <p:nvPr/>
          </p:nvSpPr>
          <p:spPr>
            <a:xfrm>
              <a:off x="3671128" y="5611652"/>
              <a:ext cx="648000" cy="1188000"/>
            </a:xfrm>
            <a:prstGeom prst="rect">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grpSp>
          <p:nvGrpSpPr>
            <p:cNvPr id="35" name="Csoportba foglalás 34">
              <a:extLst>
                <a:ext uri="{FF2B5EF4-FFF2-40B4-BE49-F238E27FC236}">
                  <a16:creationId xmlns:a16="http://schemas.microsoft.com/office/drawing/2014/main" id="{2FB7EDED-1006-8392-BD99-F92ED9194F51}"/>
                </a:ext>
              </a:extLst>
            </p:cNvPr>
            <p:cNvGrpSpPr/>
            <p:nvPr/>
          </p:nvGrpSpPr>
          <p:grpSpPr>
            <a:xfrm>
              <a:off x="3707942" y="5690187"/>
              <a:ext cx="574371" cy="1030930"/>
              <a:chOff x="6831106" y="1012471"/>
              <a:chExt cx="720000" cy="1800000"/>
            </a:xfrm>
          </p:grpSpPr>
          <p:sp>
            <p:nvSpPr>
              <p:cNvPr id="36" name="Ellipszis 35">
                <a:extLst>
                  <a:ext uri="{FF2B5EF4-FFF2-40B4-BE49-F238E27FC236}">
                    <a16:creationId xmlns:a16="http://schemas.microsoft.com/office/drawing/2014/main" id="{61405655-BBD1-5E3E-28CA-343A6C5C8980}"/>
                  </a:ext>
                </a:extLst>
              </p:cNvPr>
              <p:cNvSpPr/>
              <p:nvPr/>
            </p:nvSpPr>
            <p:spPr>
              <a:xfrm>
                <a:off x="6831106" y="1012471"/>
                <a:ext cx="720000" cy="1800000"/>
              </a:xfrm>
              <a:prstGeom prst="ellipse">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ln>
                    <a:solidFill>
                      <a:schemeClr val="bg1"/>
                    </a:solidFill>
                  </a:ln>
                  <a:solidFill>
                    <a:schemeClr val="tx1"/>
                  </a:solidFill>
                </a:endParaRPr>
              </a:p>
            </p:txBody>
          </p:sp>
          <p:cxnSp>
            <p:nvCxnSpPr>
              <p:cNvPr id="37" name="Egyenes összekötő 36">
                <a:extLst>
                  <a:ext uri="{FF2B5EF4-FFF2-40B4-BE49-F238E27FC236}">
                    <a16:creationId xmlns:a16="http://schemas.microsoft.com/office/drawing/2014/main" id="{AC512120-8505-1682-6206-9FF25AA1FEFA}"/>
                  </a:ext>
                </a:extLst>
              </p:cNvPr>
              <p:cNvCxnSpPr>
                <a:cxnSpLocks/>
                <a:stCxn id="36" idx="2"/>
                <a:endCxn id="36" idx="5"/>
              </p:cNvCxnSpPr>
              <p:nvPr/>
            </p:nvCxnSpPr>
            <p:spPr>
              <a:xfrm>
                <a:off x="6831106" y="1912471"/>
                <a:ext cx="614558" cy="636396"/>
              </a:xfrm>
              <a:prstGeom prst="line">
                <a:avLst/>
              </a:prstGeom>
              <a:solidFill>
                <a:schemeClr val="tx1"/>
              </a:solidFill>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Egyenes összekötő 37">
                <a:extLst>
                  <a:ext uri="{FF2B5EF4-FFF2-40B4-BE49-F238E27FC236}">
                    <a16:creationId xmlns:a16="http://schemas.microsoft.com/office/drawing/2014/main" id="{F39FC01B-49DC-7F11-5758-E5643BD073A3}"/>
                  </a:ext>
                </a:extLst>
              </p:cNvPr>
              <p:cNvCxnSpPr>
                <a:cxnSpLocks/>
                <a:stCxn id="36" idx="1"/>
                <a:endCxn id="36" idx="6"/>
              </p:cNvCxnSpPr>
              <p:nvPr/>
            </p:nvCxnSpPr>
            <p:spPr>
              <a:xfrm>
                <a:off x="6936548" y="1276075"/>
                <a:ext cx="614558" cy="636396"/>
              </a:xfrm>
              <a:prstGeom prst="line">
                <a:avLst/>
              </a:prstGeom>
              <a:solidFill>
                <a:schemeClr val="tx1"/>
              </a:solidFill>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Egyenes összekötő 38">
                <a:extLst>
                  <a:ext uri="{FF2B5EF4-FFF2-40B4-BE49-F238E27FC236}">
                    <a16:creationId xmlns:a16="http://schemas.microsoft.com/office/drawing/2014/main" id="{F5F2EE1A-B585-7D29-F02A-F8E964B7DE60}"/>
                  </a:ext>
                </a:extLst>
              </p:cNvPr>
              <p:cNvCxnSpPr>
                <a:cxnSpLocks/>
              </p:cNvCxnSpPr>
              <p:nvPr/>
            </p:nvCxnSpPr>
            <p:spPr>
              <a:xfrm>
                <a:off x="6842528" y="1583617"/>
                <a:ext cx="697155" cy="657707"/>
              </a:xfrm>
              <a:prstGeom prst="line">
                <a:avLst/>
              </a:prstGeom>
              <a:solidFill>
                <a:schemeClr val="tx1"/>
              </a:solidFill>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Egyenes összekötő 39">
                <a:extLst>
                  <a:ext uri="{FF2B5EF4-FFF2-40B4-BE49-F238E27FC236}">
                    <a16:creationId xmlns:a16="http://schemas.microsoft.com/office/drawing/2014/main" id="{DF8E09B7-775A-7124-6491-F18373F846FD}"/>
                  </a:ext>
                </a:extLst>
              </p:cNvPr>
              <p:cNvCxnSpPr>
                <a:cxnSpLocks/>
              </p:cNvCxnSpPr>
              <p:nvPr/>
            </p:nvCxnSpPr>
            <p:spPr>
              <a:xfrm>
                <a:off x="6849114" y="2281136"/>
                <a:ext cx="476451" cy="469661"/>
              </a:xfrm>
              <a:prstGeom prst="line">
                <a:avLst/>
              </a:prstGeom>
              <a:solidFill>
                <a:schemeClr val="tx1"/>
              </a:solidFill>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Egyenes összekötő 40">
                <a:extLst>
                  <a:ext uri="{FF2B5EF4-FFF2-40B4-BE49-F238E27FC236}">
                    <a16:creationId xmlns:a16="http://schemas.microsoft.com/office/drawing/2014/main" id="{BFDFBE23-AAC4-AF73-F411-F523BF614446}"/>
                  </a:ext>
                </a:extLst>
              </p:cNvPr>
              <p:cNvCxnSpPr>
                <a:cxnSpLocks/>
              </p:cNvCxnSpPr>
              <p:nvPr/>
            </p:nvCxnSpPr>
            <p:spPr>
              <a:xfrm>
                <a:off x="7023430" y="1074144"/>
                <a:ext cx="505882" cy="506125"/>
              </a:xfrm>
              <a:prstGeom prst="line">
                <a:avLst/>
              </a:prstGeom>
              <a:solidFill>
                <a:schemeClr val="tx1"/>
              </a:solidFill>
              <a:ln w="38100">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14" name="Kép 13" descr="A képen szöveg, különböző, színes, vonal látható&#10;&#10;Automatikusan generált leírás">
            <a:extLst>
              <a:ext uri="{FF2B5EF4-FFF2-40B4-BE49-F238E27FC236}">
                <a16:creationId xmlns:a16="http://schemas.microsoft.com/office/drawing/2014/main" id="{16E1C696-F308-EBBC-BC47-2BCC4EC5AC9C}"/>
              </a:ext>
            </a:extLst>
          </p:cNvPr>
          <p:cNvPicPr>
            <a:picLocks noChangeAspect="1"/>
          </p:cNvPicPr>
          <p:nvPr/>
        </p:nvPicPr>
        <p:blipFill rotWithShape="1">
          <a:blip r:embed="rId8">
            <a:extLst>
              <a:ext uri="{28A0092B-C50C-407E-A947-70E740481C1C}">
                <a14:useLocalDpi xmlns:a14="http://schemas.microsoft.com/office/drawing/2010/main" val="0"/>
              </a:ext>
            </a:extLst>
          </a:blip>
          <a:srcRect l="15618" r="30293"/>
          <a:stretch/>
        </p:blipFill>
        <p:spPr>
          <a:xfrm>
            <a:off x="7050139" y="1571281"/>
            <a:ext cx="4389386" cy="4863669"/>
          </a:xfrm>
          <a:prstGeom prst="rect">
            <a:avLst/>
          </a:prstGeom>
          <a:ln w="28575">
            <a:solidFill>
              <a:schemeClr val="accent1">
                <a:lumMod val="75000"/>
              </a:schemeClr>
            </a:solidFill>
          </a:ln>
        </p:spPr>
      </p:pic>
      <p:sp>
        <p:nvSpPr>
          <p:cNvPr id="4" name="Téglalap 3">
            <a:extLst>
              <a:ext uri="{FF2B5EF4-FFF2-40B4-BE49-F238E27FC236}">
                <a16:creationId xmlns:a16="http://schemas.microsoft.com/office/drawing/2014/main" id="{A9E1909B-6910-6068-FB9A-F4DA17DCC5DF}"/>
              </a:ext>
            </a:extLst>
          </p:cNvPr>
          <p:cNvSpPr/>
          <p:nvPr/>
        </p:nvSpPr>
        <p:spPr>
          <a:xfrm>
            <a:off x="-11939" y="321739"/>
            <a:ext cx="12203937" cy="833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hu-HU" sz="4000" b="1">
                <a:latin typeface="Times New Roman" panose="02020603050405020304" pitchFamily="18" charset="0"/>
                <a:cs typeface="Times New Roman" panose="02020603050405020304" pitchFamily="18" charset="0"/>
              </a:rPr>
              <a:t>A B92 protokoll</a:t>
            </a:r>
          </a:p>
        </p:txBody>
      </p:sp>
      <mc:AlternateContent xmlns:mc="http://schemas.openxmlformats.org/markup-compatibility/2006">
        <mc:Choice xmlns:am3d="http://schemas.microsoft.com/office/drawing/2017/model3d" Requires="am3d">
          <p:graphicFrame>
            <p:nvGraphicFramePr>
              <p:cNvPr id="7" name="Térhatású modell 6">
                <a:extLst>
                  <a:ext uri="{FF2B5EF4-FFF2-40B4-BE49-F238E27FC236}">
                    <a16:creationId xmlns:a16="http://schemas.microsoft.com/office/drawing/2014/main" id="{27100F0B-D00A-C8D6-840D-6C986F31EE8B}"/>
                  </a:ext>
                </a:extLst>
              </p:cNvPr>
              <p:cNvGraphicFramePr>
                <a:graphicFrameLocks noChangeAspect="1"/>
              </p:cNvGraphicFramePr>
              <p:nvPr>
                <p:extLst>
                  <p:ext uri="{D42A27DB-BD31-4B8C-83A1-F6EECF244321}">
                    <p14:modId xmlns:p14="http://schemas.microsoft.com/office/powerpoint/2010/main" val="1193106055"/>
                  </p:ext>
                </p:extLst>
              </p:nvPr>
            </p:nvGraphicFramePr>
            <p:xfrm>
              <a:off x="5399603" y="1591708"/>
              <a:ext cx="1380854" cy="5266291"/>
            </p:xfrm>
            <a:graphic>
              <a:graphicData uri="http://schemas.microsoft.com/office/drawing/2017/model3d">
                <am3d:model3d r:embed="rId9">
                  <am3d:spPr>
                    <a:xfrm>
                      <a:off x="0" y="0"/>
                      <a:ext cx="1380854" cy="5266291"/>
                    </a:xfrm>
                    <a:prstGeom prst="rect">
                      <a:avLst/>
                    </a:prstGeom>
                  </am3d:spPr>
                  <am3d:camera>
                    <am3d:pos x="0" y="0" z="49959799"/>
                    <am3d:up dx="0" dy="36000000" dz="0"/>
                    <am3d:lookAt x="0" y="0" z="0"/>
                    <am3d:perspective fov="2700000"/>
                  </am3d:camera>
                  <am3d:trans>
                    <am3d:meterPerModelUnit n="3229706" d="1000000"/>
                    <am3d:preTrans dx="19208978" dy="826705" dz="-23263936"/>
                    <am3d:scale>
                      <am3d:sx n="1000000" d="1000000"/>
                      <am3d:sy n="1000000" d="1000000"/>
                      <am3d:sz n="1000000" d="1000000"/>
                    </am3d:scale>
                    <am3d:rot ax="463918" ay="-2543263" az="-313793"/>
                    <am3d:postTrans dx="0" dy="0" dz="0"/>
                  </am3d:trans>
                  <am3d:raster rName="Office3DRenderer" rVer="16.0.8326">
                    <am3d:blip r:embed="rId10"/>
                  </am3d:raster>
                  <am3d:objViewport viewportSz="541866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Térhatású modell 6">
                <a:extLst>
                  <a:ext uri="{FF2B5EF4-FFF2-40B4-BE49-F238E27FC236}">
                    <a16:creationId xmlns:a16="http://schemas.microsoft.com/office/drawing/2014/main" id="{27100F0B-D00A-C8D6-840D-6C986F31EE8B}"/>
                  </a:ext>
                </a:extLst>
              </p:cNvPr>
              <p:cNvPicPr>
                <a:picLocks noGrp="1" noRot="1" noChangeAspect="1" noMove="1" noResize="1" noEditPoints="1" noAdjustHandles="1" noChangeArrowheads="1" noChangeShapeType="1" noCrop="1"/>
              </p:cNvPicPr>
              <p:nvPr/>
            </p:nvPicPr>
            <p:blipFill>
              <a:blip r:embed="rId10"/>
              <a:stretch>
                <a:fillRect/>
              </a:stretch>
            </p:blipFill>
            <p:spPr>
              <a:xfrm>
                <a:off x="5399603" y="1591708"/>
                <a:ext cx="1380854" cy="526629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2" name="Térhatású modell 11">
                <a:extLst>
                  <a:ext uri="{FF2B5EF4-FFF2-40B4-BE49-F238E27FC236}">
                    <a16:creationId xmlns:a16="http://schemas.microsoft.com/office/drawing/2014/main" id="{27CF07DC-6811-7537-7BDE-8EEA38F7A17C}"/>
                  </a:ext>
                </a:extLst>
              </p:cNvPr>
              <p:cNvGraphicFramePr>
                <a:graphicFrameLocks noChangeAspect="1"/>
              </p:cNvGraphicFramePr>
              <p:nvPr>
                <p:extLst>
                  <p:ext uri="{D42A27DB-BD31-4B8C-83A1-F6EECF244321}">
                    <p14:modId xmlns:p14="http://schemas.microsoft.com/office/powerpoint/2010/main" val="1847419757"/>
                  </p:ext>
                </p:extLst>
              </p:nvPr>
            </p:nvGraphicFramePr>
            <p:xfrm>
              <a:off x="165261" y="1477315"/>
              <a:ext cx="1323716" cy="5358243"/>
            </p:xfrm>
            <a:graphic>
              <a:graphicData uri="http://schemas.microsoft.com/office/drawing/2017/model3d">
                <am3d:model3d r:embed="rId11">
                  <am3d:spPr>
                    <a:xfrm>
                      <a:off x="0" y="0"/>
                      <a:ext cx="1323716" cy="5358243"/>
                    </a:xfrm>
                    <a:prstGeom prst="rect">
                      <a:avLst/>
                    </a:prstGeom>
                  </am3d:spPr>
                  <am3d:camera>
                    <am3d:pos x="0" y="0" z="49597143"/>
                    <am3d:up dx="0" dy="36000000" dz="0"/>
                    <am3d:lookAt x="0" y="0" z="0"/>
                    <am3d:perspective fov="2700000"/>
                  </am3d:camera>
                  <am3d:trans>
                    <am3d:meterPerModelUnit n="3211721" d="1000000"/>
                    <am3d:preTrans dx="9040187" dy="1084607" dz="-24113850"/>
                    <am3d:scale>
                      <am3d:sx n="1000000" d="1000000"/>
                      <am3d:sy n="1000000" d="1000000"/>
                      <am3d:sz n="1000000" d="1000000"/>
                    </am3d:scale>
                    <am3d:rot ax="128242" ay="2224240" az="77331"/>
                    <am3d:postTrans dx="0" dy="0" dz="0"/>
                  </am3d:trans>
                  <am3d:raster rName="Office3DRenderer" rVer="16.0.8326">
                    <am3d:blip r:embed="rId12"/>
                  </am3d:raster>
                  <am3d:objViewport viewportSz="541866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Térhatású modell 11">
                <a:extLst>
                  <a:ext uri="{FF2B5EF4-FFF2-40B4-BE49-F238E27FC236}">
                    <a16:creationId xmlns:a16="http://schemas.microsoft.com/office/drawing/2014/main" id="{27CF07DC-6811-7537-7BDE-8EEA38F7A17C}"/>
                  </a:ext>
                </a:extLst>
              </p:cNvPr>
              <p:cNvPicPr>
                <a:picLocks noGrp="1" noRot="1" noChangeAspect="1" noMove="1" noResize="1" noEditPoints="1" noAdjustHandles="1" noChangeArrowheads="1" noChangeShapeType="1" noCrop="1"/>
              </p:cNvPicPr>
              <p:nvPr/>
            </p:nvPicPr>
            <p:blipFill>
              <a:blip r:embed="rId12"/>
              <a:stretch>
                <a:fillRect/>
              </a:stretch>
            </p:blipFill>
            <p:spPr>
              <a:xfrm>
                <a:off x="165261" y="1477315"/>
                <a:ext cx="1323716" cy="5358243"/>
              </a:xfrm>
              <a:prstGeom prst="rect">
                <a:avLst/>
              </a:prstGeom>
            </p:spPr>
          </p:pic>
        </mc:Fallback>
      </mc:AlternateContent>
      <p:sp>
        <p:nvSpPr>
          <p:cNvPr id="13" name="Téglalap 12">
            <a:extLst>
              <a:ext uri="{FF2B5EF4-FFF2-40B4-BE49-F238E27FC236}">
                <a16:creationId xmlns:a16="http://schemas.microsoft.com/office/drawing/2014/main" id="{C7F44C4A-40EE-7B95-862B-ADD9AF99CAE1}"/>
              </a:ext>
            </a:extLst>
          </p:cNvPr>
          <p:cNvSpPr/>
          <p:nvPr/>
        </p:nvSpPr>
        <p:spPr>
          <a:xfrm>
            <a:off x="253287" y="1322061"/>
            <a:ext cx="998375" cy="423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400">
                <a:latin typeface="Times New Roman" panose="02020603050405020304" pitchFamily="18" charset="0"/>
                <a:cs typeface="Times New Roman" panose="02020603050405020304" pitchFamily="18" charset="0"/>
              </a:rPr>
              <a:t>Anna</a:t>
            </a:r>
          </a:p>
        </p:txBody>
      </p:sp>
      <p:sp>
        <p:nvSpPr>
          <p:cNvPr id="17" name="Téglalap 16">
            <a:extLst>
              <a:ext uri="{FF2B5EF4-FFF2-40B4-BE49-F238E27FC236}">
                <a16:creationId xmlns:a16="http://schemas.microsoft.com/office/drawing/2014/main" id="{5B0C112B-9B16-00F2-0F31-A925E1C972A7}"/>
              </a:ext>
            </a:extLst>
          </p:cNvPr>
          <p:cNvSpPr/>
          <p:nvPr/>
        </p:nvSpPr>
        <p:spPr>
          <a:xfrm>
            <a:off x="5690261" y="1322061"/>
            <a:ext cx="998375" cy="423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400">
                <a:latin typeface="Times New Roman" panose="02020603050405020304" pitchFamily="18" charset="0"/>
                <a:cs typeface="Times New Roman" panose="02020603050405020304" pitchFamily="18" charset="0"/>
              </a:rPr>
              <a:t>Béla</a:t>
            </a:r>
          </a:p>
        </p:txBody>
      </p:sp>
      <p:sp>
        <p:nvSpPr>
          <p:cNvPr id="18" name="Nyíl: jobbra mutató 17">
            <a:extLst>
              <a:ext uri="{FF2B5EF4-FFF2-40B4-BE49-F238E27FC236}">
                <a16:creationId xmlns:a16="http://schemas.microsoft.com/office/drawing/2014/main" id="{474B3CAE-6ACE-65F5-DFB4-ACB2FC6495E2}"/>
              </a:ext>
            </a:extLst>
          </p:cNvPr>
          <p:cNvSpPr/>
          <p:nvPr/>
        </p:nvSpPr>
        <p:spPr>
          <a:xfrm>
            <a:off x="1497854" y="1533586"/>
            <a:ext cx="951723" cy="625151"/>
          </a:xfrm>
          <a:prstGeom prst="rightArrow">
            <a:avLst/>
          </a:prstGeom>
          <a:solidFill>
            <a:schemeClr val="tx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b="1" i="1">
                <a:solidFill>
                  <a:schemeClr val="bg1"/>
                </a:solidFill>
                <a:latin typeface="Times New Roman" panose="02020603050405020304" pitchFamily="18" charset="0"/>
                <a:cs typeface="Times New Roman" panose="02020603050405020304" pitchFamily="18" charset="0"/>
              </a:rPr>
              <a:t>v</a:t>
            </a:r>
          </a:p>
        </p:txBody>
      </p:sp>
      <p:sp>
        <p:nvSpPr>
          <p:cNvPr id="19" name="Nyíl: jobbra mutató 18">
            <a:extLst>
              <a:ext uri="{FF2B5EF4-FFF2-40B4-BE49-F238E27FC236}">
                <a16:creationId xmlns:a16="http://schemas.microsoft.com/office/drawing/2014/main" id="{0E6A672E-A46C-D38B-2F56-793F2B80397C}"/>
              </a:ext>
            </a:extLst>
          </p:cNvPr>
          <p:cNvSpPr/>
          <p:nvPr/>
        </p:nvSpPr>
        <p:spPr>
          <a:xfrm>
            <a:off x="1497854" y="3030216"/>
            <a:ext cx="951723" cy="625151"/>
          </a:xfrm>
          <a:prstGeom prst="rightArrow">
            <a:avLst/>
          </a:prstGeom>
          <a:solidFill>
            <a:schemeClr val="tx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b="1" i="1">
                <a:solidFill>
                  <a:schemeClr val="bg1"/>
                </a:solidFill>
                <a:latin typeface="Times New Roman" panose="02020603050405020304" pitchFamily="18" charset="0"/>
                <a:cs typeface="Times New Roman" panose="02020603050405020304" pitchFamily="18" charset="0"/>
              </a:rPr>
              <a:t>v</a:t>
            </a:r>
            <a:endParaRPr lang="hu-HU"/>
          </a:p>
        </p:txBody>
      </p:sp>
      <p:sp>
        <p:nvSpPr>
          <p:cNvPr id="20" name="Nyíl: jobbra mutató 19">
            <a:extLst>
              <a:ext uri="{FF2B5EF4-FFF2-40B4-BE49-F238E27FC236}">
                <a16:creationId xmlns:a16="http://schemas.microsoft.com/office/drawing/2014/main" id="{94836394-42DA-CBB9-F341-A4A3A4C150CC}"/>
              </a:ext>
            </a:extLst>
          </p:cNvPr>
          <p:cNvSpPr/>
          <p:nvPr/>
        </p:nvSpPr>
        <p:spPr>
          <a:xfrm>
            <a:off x="1497854" y="4526846"/>
            <a:ext cx="951723" cy="625151"/>
          </a:xfrm>
          <a:prstGeom prst="rightArrow">
            <a:avLst/>
          </a:prstGeom>
          <a:solidFill>
            <a:schemeClr val="tx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b="1" i="1">
                <a:solidFill>
                  <a:schemeClr val="bg1"/>
                </a:solidFill>
                <a:latin typeface="Times New Roman" panose="02020603050405020304" pitchFamily="18" charset="0"/>
                <a:cs typeface="Times New Roman" panose="02020603050405020304" pitchFamily="18" charset="0"/>
              </a:rPr>
              <a:t>u</a:t>
            </a:r>
            <a:endParaRPr lang="hu-HU"/>
          </a:p>
        </p:txBody>
      </p:sp>
      <p:sp>
        <p:nvSpPr>
          <p:cNvPr id="21" name="Nyíl: jobbra mutató 20">
            <a:extLst>
              <a:ext uri="{FF2B5EF4-FFF2-40B4-BE49-F238E27FC236}">
                <a16:creationId xmlns:a16="http://schemas.microsoft.com/office/drawing/2014/main" id="{B86C2C24-8031-C2D4-4081-7DA07A6841C8}"/>
              </a:ext>
            </a:extLst>
          </p:cNvPr>
          <p:cNvSpPr/>
          <p:nvPr/>
        </p:nvSpPr>
        <p:spPr>
          <a:xfrm>
            <a:off x="1497854" y="6023476"/>
            <a:ext cx="951723" cy="625151"/>
          </a:xfrm>
          <a:prstGeom prst="rightArrow">
            <a:avLst/>
          </a:prstGeom>
          <a:solidFill>
            <a:schemeClr val="tx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b="1" i="1">
                <a:solidFill>
                  <a:schemeClr val="bg1"/>
                </a:solidFill>
                <a:latin typeface="Times New Roman" panose="02020603050405020304" pitchFamily="18" charset="0"/>
                <a:cs typeface="Times New Roman" panose="02020603050405020304" pitchFamily="18" charset="0"/>
              </a:rPr>
              <a:t>u</a:t>
            </a:r>
            <a:endParaRPr lang="hu-HU"/>
          </a:p>
        </p:txBody>
      </p:sp>
      <p:sp>
        <p:nvSpPr>
          <p:cNvPr id="27" name="Szövegdoboz 26">
            <a:extLst>
              <a:ext uri="{FF2B5EF4-FFF2-40B4-BE49-F238E27FC236}">
                <a16:creationId xmlns:a16="http://schemas.microsoft.com/office/drawing/2014/main" id="{70A66A3E-742B-8A7E-3503-4E1E3EF8D56D}"/>
              </a:ext>
            </a:extLst>
          </p:cNvPr>
          <p:cNvSpPr txBox="1"/>
          <p:nvPr/>
        </p:nvSpPr>
        <p:spPr>
          <a:xfrm>
            <a:off x="3282756" y="1670966"/>
            <a:ext cx="323499" cy="461665"/>
          </a:xfrm>
          <a:prstGeom prst="rect">
            <a:avLst/>
          </a:prstGeom>
          <a:solidFill>
            <a:schemeClr val="tx1"/>
          </a:solidFill>
          <a:ln w="19050">
            <a:solidFill>
              <a:schemeClr val="bg1"/>
            </a:solidFill>
          </a:ln>
        </p:spPr>
        <p:txBody>
          <a:bodyPr wrap="square" rtlCol="0">
            <a:spAutoFit/>
          </a:bodyPr>
          <a:lstStyle/>
          <a:p>
            <a:r>
              <a:rPr lang="hu-HU" sz="2400" b="1" i="1">
                <a:solidFill>
                  <a:schemeClr val="bg1"/>
                </a:solidFill>
                <a:latin typeface="Times New Roman" panose="02020603050405020304" pitchFamily="18" charset="0"/>
                <a:cs typeface="Times New Roman" panose="02020603050405020304" pitchFamily="18" charset="0"/>
              </a:rPr>
              <a:t>f</a:t>
            </a:r>
            <a:endParaRPr lang="hu-HU" b="1" i="1">
              <a:solidFill>
                <a:schemeClr val="bg1"/>
              </a:solidFill>
              <a:latin typeface="Times New Roman" panose="02020603050405020304" pitchFamily="18" charset="0"/>
              <a:cs typeface="Times New Roman" panose="02020603050405020304" pitchFamily="18" charset="0"/>
            </a:endParaRPr>
          </a:p>
        </p:txBody>
      </p:sp>
      <p:sp>
        <p:nvSpPr>
          <p:cNvPr id="28" name="Szövegdoboz 27">
            <a:extLst>
              <a:ext uri="{FF2B5EF4-FFF2-40B4-BE49-F238E27FC236}">
                <a16:creationId xmlns:a16="http://schemas.microsoft.com/office/drawing/2014/main" id="{5D92E8B3-BC4C-8AD3-E9ED-D40513D6AF52}"/>
              </a:ext>
            </a:extLst>
          </p:cNvPr>
          <p:cNvSpPr txBox="1"/>
          <p:nvPr/>
        </p:nvSpPr>
        <p:spPr>
          <a:xfrm>
            <a:off x="3296872" y="4664226"/>
            <a:ext cx="323499" cy="461665"/>
          </a:xfrm>
          <a:prstGeom prst="rect">
            <a:avLst/>
          </a:prstGeom>
          <a:solidFill>
            <a:schemeClr val="tx1"/>
          </a:solidFill>
          <a:ln w="19050">
            <a:solidFill>
              <a:schemeClr val="bg1"/>
            </a:solidFill>
          </a:ln>
        </p:spPr>
        <p:txBody>
          <a:bodyPr wrap="square" rtlCol="0">
            <a:spAutoFit/>
          </a:bodyPr>
          <a:lstStyle/>
          <a:p>
            <a:r>
              <a:rPr lang="hu-HU" sz="2400" b="1" i="1">
                <a:solidFill>
                  <a:schemeClr val="bg1"/>
                </a:solidFill>
                <a:latin typeface="Times New Roman" panose="02020603050405020304" pitchFamily="18" charset="0"/>
                <a:cs typeface="Times New Roman" panose="02020603050405020304" pitchFamily="18" charset="0"/>
              </a:rPr>
              <a:t>f</a:t>
            </a:r>
            <a:endParaRPr lang="hu-HU" b="1" i="1">
              <a:solidFill>
                <a:schemeClr val="bg1"/>
              </a:solidFill>
              <a:latin typeface="Times New Roman" panose="02020603050405020304" pitchFamily="18" charset="0"/>
              <a:cs typeface="Times New Roman" panose="02020603050405020304" pitchFamily="18" charset="0"/>
            </a:endParaRPr>
          </a:p>
        </p:txBody>
      </p:sp>
      <p:sp>
        <p:nvSpPr>
          <p:cNvPr id="29" name="Szövegdoboz 28">
            <a:extLst>
              <a:ext uri="{FF2B5EF4-FFF2-40B4-BE49-F238E27FC236}">
                <a16:creationId xmlns:a16="http://schemas.microsoft.com/office/drawing/2014/main" id="{CC1D5554-8F65-FD9A-BEBA-2EE202271931}"/>
              </a:ext>
            </a:extLst>
          </p:cNvPr>
          <p:cNvSpPr txBox="1"/>
          <p:nvPr/>
        </p:nvSpPr>
        <p:spPr>
          <a:xfrm>
            <a:off x="3250390" y="3146481"/>
            <a:ext cx="323499" cy="461665"/>
          </a:xfrm>
          <a:prstGeom prst="rect">
            <a:avLst/>
          </a:prstGeom>
          <a:solidFill>
            <a:schemeClr val="tx1"/>
          </a:solidFill>
          <a:ln w="19050">
            <a:solidFill>
              <a:schemeClr val="bg1"/>
            </a:solidFill>
          </a:ln>
        </p:spPr>
        <p:txBody>
          <a:bodyPr wrap="square" rtlCol="0">
            <a:spAutoFit/>
          </a:bodyPr>
          <a:lstStyle/>
          <a:p>
            <a:r>
              <a:rPr lang="hu-HU" sz="2400" b="1" i="1">
                <a:solidFill>
                  <a:schemeClr val="bg1"/>
                </a:solidFill>
                <a:latin typeface="Times New Roman" panose="02020603050405020304" pitchFamily="18" charset="0"/>
                <a:cs typeface="Times New Roman" panose="02020603050405020304" pitchFamily="18" charset="0"/>
              </a:rPr>
              <a:t>w</a:t>
            </a:r>
            <a:endParaRPr lang="hu-HU" b="1" i="1">
              <a:solidFill>
                <a:schemeClr val="bg1"/>
              </a:solidFill>
              <a:latin typeface="Times New Roman" panose="02020603050405020304" pitchFamily="18" charset="0"/>
              <a:cs typeface="Times New Roman" panose="02020603050405020304" pitchFamily="18" charset="0"/>
            </a:endParaRPr>
          </a:p>
        </p:txBody>
      </p:sp>
      <p:sp>
        <p:nvSpPr>
          <p:cNvPr id="30" name="Szövegdoboz 29">
            <a:extLst>
              <a:ext uri="{FF2B5EF4-FFF2-40B4-BE49-F238E27FC236}">
                <a16:creationId xmlns:a16="http://schemas.microsoft.com/office/drawing/2014/main" id="{B5C062EB-0269-F2B0-4B8A-D1E10DD83831}"/>
              </a:ext>
            </a:extLst>
          </p:cNvPr>
          <p:cNvSpPr txBox="1"/>
          <p:nvPr/>
        </p:nvSpPr>
        <p:spPr>
          <a:xfrm>
            <a:off x="3282755" y="6160856"/>
            <a:ext cx="323499" cy="461665"/>
          </a:xfrm>
          <a:prstGeom prst="rect">
            <a:avLst/>
          </a:prstGeom>
          <a:solidFill>
            <a:schemeClr val="tx1"/>
          </a:solidFill>
          <a:ln w="19050">
            <a:solidFill>
              <a:schemeClr val="bg1"/>
            </a:solidFill>
          </a:ln>
        </p:spPr>
        <p:txBody>
          <a:bodyPr wrap="square" rtlCol="0">
            <a:spAutoFit/>
          </a:bodyPr>
          <a:lstStyle/>
          <a:p>
            <a:r>
              <a:rPr lang="hu-HU" sz="2400" b="1" i="1">
                <a:solidFill>
                  <a:schemeClr val="bg1"/>
                </a:solidFill>
                <a:latin typeface="Times New Roman" panose="02020603050405020304" pitchFamily="18" charset="0"/>
                <a:cs typeface="Times New Roman" panose="02020603050405020304" pitchFamily="18" charset="0"/>
              </a:rPr>
              <a:t>w</a:t>
            </a:r>
            <a:endParaRPr lang="hu-HU" b="1" i="1">
              <a:solidFill>
                <a:schemeClr val="bg1"/>
              </a:solidFill>
              <a:latin typeface="Times New Roman" panose="02020603050405020304" pitchFamily="18" charset="0"/>
              <a:cs typeface="Times New Roman" panose="02020603050405020304" pitchFamily="18" charset="0"/>
            </a:endParaRPr>
          </a:p>
        </p:txBody>
      </p:sp>
      <p:sp>
        <p:nvSpPr>
          <p:cNvPr id="31" name="Kocka 30">
            <a:extLst>
              <a:ext uri="{FF2B5EF4-FFF2-40B4-BE49-F238E27FC236}">
                <a16:creationId xmlns:a16="http://schemas.microsoft.com/office/drawing/2014/main" id="{6909C417-5B1B-398D-4785-F6E7AEA440E7}"/>
              </a:ext>
            </a:extLst>
          </p:cNvPr>
          <p:cNvSpPr/>
          <p:nvPr/>
        </p:nvSpPr>
        <p:spPr>
          <a:xfrm>
            <a:off x="4384146" y="1329735"/>
            <a:ext cx="1250827" cy="620314"/>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000" dirty="0">
                <a:solidFill>
                  <a:schemeClr val="bg1"/>
                </a:solidFill>
                <a:latin typeface="Times New Roman" panose="02020603050405020304" pitchFamily="18" charset="0"/>
                <a:cs typeface="Times New Roman" panose="02020603050405020304" pitchFamily="18" charset="0"/>
              </a:rPr>
              <a:t>Detektor</a:t>
            </a:r>
            <a:endParaRPr lang="hu-HU" sz="1200" dirty="0">
              <a:solidFill>
                <a:schemeClr val="bg1"/>
              </a:solidFill>
              <a:latin typeface="Times New Roman" panose="02020603050405020304" pitchFamily="18" charset="0"/>
              <a:cs typeface="Times New Roman" panose="02020603050405020304" pitchFamily="18" charset="0"/>
            </a:endParaRPr>
          </a:p>
        </p:txBody>
      </p:sp>
      <p:sp>
        <p:nvSpPr>
          <p:cNvPr id="32" name="Kocka 31">
            <a:extLst>
              <a:ext uri="{FF2B5EF4-FFF2-40B4-BE49-F238E27FC236}">
                <a16:creationId xmlns:a16="http://schemas.microsoft.com/office/drawing/2014/main" id="{1F4006A0-1B5B-B6F1-613A-B52EA8B947C6}"/>
              </a:ext>
            </a:extLst>
          </p:cNvPr>
          <p:cNvSpPr/>
          <p:nvPr/>
        </p:nvSpPr>
        <p:spPr>
          <a:xfrm>
            <a:off x="4474185" y="2821446"/>
            <a:ext cx="1250827" cy="620314"/>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000" dirty="0">
                <a:solidFill>
                  <a:schemeClr val="bg1"/>
                </a:solidFill>
                <a:latin typeface="Times New Roman" panose="02020603050405020304" pitchFamily="18" charset="0"/>
                <a:cs typeface="Times New Roman" panose="02020603050405020304" pitchFamily="18" charset="0"/>
              </a:rPr>
              <a:t>Detektor</a:t>
            </a:r>
            <a:endParaRPr lang="hu-HU" sz="1200" dirty="0">
              <a:solidFill>
                <a:schemeClr val="bg1"/>
              </a:solidFill>
              <a:latin typeface="Times New Roman" panose="02020603050405020304" pitchFamily="18" charset="0"/>
              <a:cs typeface="Times New Roman" panose="02020603050405020304" pitchFamily="18" charset="0"/>
            </a:endParaRPr>
          </a:p>
        </p:txBody>
      </p:sp>
      <p:sp>
        <p:nvSpPr>
          <p:cNvPr id="33" name="Kocka 32">
            <a:extLst>
              <a:ext uri="{FF2B5EF4-FFF2-40B4-BE49-F238E27FC236}">
                <a16:creationId xmlns:a16="http://schemas.microsoft.com/office/drawing/2014/main" id="{293F4E91-C58C-1BAE-709E-75EB7D4A515B}"/>
              </a:ext>
            </a:extLst>
          </p:cNvPr>
          <p:cNvSpPr/>
          <p:nvPr/>
        </p:nvSpPr>
        <p:spPr>
          <a:xfrm>
            <a:off x="4474185" y="4240288"/>
            <a:ext cx="1250827" cy="620314"/>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000" dirty="0">
                <a:solidFill>
                  <a:schemeClr val="bg1"/>
                </a:solidFill>
                <a:latin typeface="Times New Roman" panose="02020603050405020304" pitchFamily="18" charset="0"/>
                <a:cs typeface="Times New Roman" panose="02020603050405020304" pitchFamily="18" charset="0"/>
              </a:rPr>
              <a:t>Detektor</a:t>
            </a:r>
            <a:endParaRPr lang="hu-HU" sz="1200" dirty="0">
              <a:solidFill>
                <a:schemeClr val="bg1"/>
              </a:solidFill>
              <a:latin typeface="Times New Roman" panose="02020603050405020304" pitchFamily="18" charset="0"/>
              <a:cs typeface="Times New Roman" panose="02020603050405020304" pitchFamily="18" charset="0"/>
            </a:endParaRPr>
          </a:p>
        </p:txBody>
      </p:sp>
      <p:sp>
        <p:nvSpPr>
          <p:cNvPr id="34" name="Kocka 33">
            <a:extLst>
              <a:ext uri="{FF2B5EF4-FFF2-40B4-BE49-F238E27FC236}">
                <a16:creationId xmlns:a16="http://schemas.microsoft.com/office/drawing/2014/main" id="{E4639D7D-3463-DD4B-658D-39A09CE7C780}"/>
              </a:ext>
            </a:extLst>
          </p:cNvPr>
          <p:cNvSpPr/>
          <p:nvPr/>
        </p:nvSpPr>
        <p:spPr>
          <a:xfrm>
            <a:off x="4504508" y="5567694"/>
            <a:ext cx="1250827" cy="620314"/>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2000" dirty="0">
                <a:solidFill>
                  <a:schemeClr val="bg1"/>
                </a:solidFill>
                <a:latin typeface="Times New Roman" panose="02020603050405020304" pitchFamily="18" charset="0"/>
                <a:cs typeface="Times New Roman" panose="02020603050405020304" pitchFamily="18" charset="0"/>
              </a:rPr>
              <a:t>Detektor</a:t>
            </a:r>
            <a:endParaRPr lang="hu-HU" sz="1200" dirty="0">
              <a:solidFill>
                <a:schemeClr val="bg1"/>
              </a:solidFill>
              <a:latin typeface="Times New Roman" panose="02020603050405020304" pitchFamily="18" charset="0"/>
              <a:cs typeface="Times New Roman" panose="02020603050405020304" pitchFamily="18" charset="0"/>
            </a:endParaRPr>
          </a:p>
        </p:txBody>
      </p:sp>
      <p:sp>
        <p:nvSpPr>
          <p:cNvPr id="48" name="Szövegdoboz 47">
            <a:extLst>
              <a:ext uri="{FF2B5EF4-FFF2-40B4-BE49-F238E27FC236}">
                <a16:creationId xmlns:a16="http://schemas.microsoft.com/office/drawing/2014/main" id="{1E6C0211-41D5-4A7D-E631-8D48ED0006EF}"/>
              </a:ext>
            </a:extLst>
          </p:cNvPr>
          <p:cNvSpPr txBox="1"/>
          <p:nvPr/>
        </p:nvSpPr>
        <p:spPr>
          <a:xfrm>
            <a:off x="4594503" y="2022918"/>
            <a:ext cx="624708" cy="461665"/>
          </a:xfrm>
          <a:prstGeom prst="rect">
            <a:avLst/>
          </a:prstGeom>
          <a:solidFill>
            <a:schemeClr val="tx1"/>
          </a:solidFill>
          <a:ln w="19050">
            <a:solidFill>
              <a:schemeClr val="bg1"/>
            </a:solidFill>
          </a:ln>
        </p:spPr>
        <p:txBody>
          <a:bodyPr wrap="square" rtlCol="0">
            <a:spAutoFit/>
          </a:bodyPr>
          <a:lstStyle/>
          <a:p>
            <a:r>
              <a:rPr lang="hu-HU" sz="2400">
                <a:solidFill>
                  <a:schemeClr val="bg1"/>
                </a:solidFill>
                <a:latin typeface="Times New Roman" panose="02020603050405020304" pitchFamily="18" charset="0"/>
                <a:cs typeface="Times New Roman" panose="02020603050405020304" pitchFamily="18" charset="0"/>
              </a:rPr>
              <a:t>0%</a:t>
            </a:r>
            <a:endParaRPr lang="hu-HU">
              <a:solidFill>
                <a:schemeClr val="bg1"/>
              </a:solidFill>
              <a:latin typeface="Times New Roman" panose="02020603050405020304" pitchFamily="18" charset="0"/>
              <a:cs typeface="Times New Roman" panose="02020603050405020304" pitchFamily="18" charset="0"/>
            </a:endParaRPr>
          </a:p>
        </p:txBody>
      </p:sp>
      <p:sp>
        <p:nvSpPr>
          <p:cNvPr id="49" name="Szövegdoboz 48">
            <a:extLst>
              <a:ext uri="{FF2B5EF4-FFF2-40B4-BE49-F238E27FC236}">
                <a16:creationId xmlns:a16="http://schemas.microsoft.com/office/drawing/2014/main" id="{5A287F69-E1A6-4A79-E63A-10AAD58C3647}"/>
              </a:ext>
            </a:extLst>
          </p:cNvPr>
          <p:cNvSpPr txBox="1"/>
          <p:nvPr/>
        </p:nvSpPr>
        <p:spPr>
          <a:xfrm>
            <a:off x="4594503" y="6275322"/>
            <a:ext cx="624708" cy="461665"/>
          </a:xfrm>
          <a:prstGeom prst="rect">
            <a:avLst/>
          </a:prstGeom>
          <a:solidFill>
            <a:schemeClr val="tx1"/>
          </a:solidFill>
          <a:ln w="19050">
            <a:solidFill>
              <a:schemeClr val="bg1"/>
            </a:solidFill>
          </a:ln>
        </p:spPr>
        <p:txBody>
          <a:bodyPr wrap="square" rtlCol="0">
            <a:spAutoFit/>
          </a:bodyPr>
          <a:lstStyle/>
          <a:p>
            <a:r>
              <a:rPr lang="hu-HU" sz="2400">
                <a:solidFill>
                  <a:schemeClr val="bg1"/>
                </a:solidFill>
                <a:latin typeface="Times New Roman" panose="02020603050405020304" pitchFamily="18" charset="0"/>
                <a:cs typeface="Times New Roman" panose="02020603050405020304" pitchFamily="18" charset="0"/>
              </a:rPr>
              <a:t>0%</a:t>
            </a:r>
            <a:endParaRPr lang="hu-HU">
              <a:solidFill>
                <a:schemeClr val="bg1"/>
              </a:solidFill>
              <a:latin typeface="Times New Roman" panose="02020603050405020304" pitchFamily="18" charset="0"/>
              <a:cs typeface="Times New Roman" panose="02020603050405020304" pitchFamily="18" charset="0"/>
            </a:endParaRPr>
          </a:p>
        </p:txBody>
      </p:sp>
      <p:sp>
        <p:nvSpPr>
          <p:cNvPr id="50" name="Szövegdoboz 49">
            <a:extLst>
              <a:ext uri="{FF2B5EF4-FFF2-40B4-BE49-F238E27FC236}">
                <a16:creationId xmlns:a16="http://schemas.microsoft.com/office/drawing/2014/main" id="{B66F4C5A-AD14-1A4D-AB71-7E456FF305D8}"/>
              </a:ext>
            </a:extLst>
          </p:cNvPr>
          <p:cNvSpPr txBox="1"/>
          <p:nvPr/>
        </p:nvSpPr>
        <p:spPr>
          <a:xfrm>
            <a:off x="4596358" y="3552523"/>
            <a:ext cx="814200" cy="461665"/>
          </a:xfrm>
          <a:prstGeom prst="rect">
            <a:avLst/>
          </a:prstGeom>
          <a:solidFill>
            <a:schemeClr val="tx1"/>
          </a:solidFill>
          <a:ln w="19050">
            <a:solidFill>
              <a:schemeClr val="bg1"/>
            </a:solidFill>
          </a:ln>
        </p:spPr>
        <p:txBody>
          <a:bodyPr wrap="square" rtlCol="0">
            <a:spAutoFit/>
          </a:bodyPr>
          <a:lstStyle/>
          <a:p>
            <a:r>
              <a:rPr lang="hu-HU" sz="2400">
                <a:solidFill>
                  <a:schemeClr val="bg1"/>
                </a:solidFill>
                <a:latin typeface="Times New Roman" panose="02020603050405020304" pitchFamily="18" charset="0"/>
                <a:cs typeface="Times New Roman" panose="02020603050405020304" pitchFamily="18" charset="0"/>
              </a:rPr>
              <a:t>50%</a:t>
            </a:r>
            <a:endParaRPr lang="hu-HU">
              <a:solidFill>
                <a:schemeClr val="bg1"/>
              </a:solidFill>
              <a:latin typeface="Times New Roman" panose="02020603050405020304" pitchFamily="18" charset="0"/>
              <a:cs typeface="Times New Roman" panose="02020603050405020304" pitchFamily="18" charset="0"/>
            </a:endParaRPr>
          </a:p>
        </p:txBody>
      </p:sp>
      <p:sp>
        <p:nvSpPr>
          <p:cNvPr id="51" name="Szövegdoboz 50">
            <a:extLst>
              <a:ext uri="{FF2B5EF4-FFF2-40B4-BE49-F238E27FC236}">
                <a16:creationId xmlns:a16="http://schemas.microsoft.com/office/drawing/2014/main" id="{823930E9-9C07-9D6F-D2F2-D29F39584F4D}"/>
              </a:ext>
            </a:extLst>
          </p:cNvPr>
          <p:cNvSpPr txBox="1"/>
          <p:nvPr/>
        </p:nvSpPr>
        <p:spPr>
          <a:xfrm>
            <a:off x="4625051" y="4946105"/>
            <a:ext cx="814200" cy="461665"/>
          </a:xfrm>
          <a:prstGeom prst="rect">
            <a:avLst/>
          </a:prstGeom>
          <a:solidFill>
            <a:schemeClr val="tx1"/>
          </a:solidFill>
          <a:ln w="19050">
            <a:solidFill>
              <a:schemeClr val="bg1"/>
            </a:solidFill>
          </a:ln>
        </p:spPr>
        <p:txBody>
          <a:bodyPr wrap="square" rtlCol="0">
            <a:spAutoFit/>
          </a:bodyPr>
          <a:lstStyle/>
          <a:p>
            <a:r>
              <a:rPr lang="hu-HU" sz="2400">
                <a:solidFill>
                  <a:schemeClr val="bg1"/>
                </a:solidFill>
                <a:latin typeface="Times New Roman" panose="02020603050405020304" pitchFamily="18" charset="0"/>
                <a:cs typeface="Times New Roman" panose="02020603050405020304" pitchFamily="18" charset="0"/>
              </a:rPr>
              <a:t>50%</a:t>
            </a:r>
            <a:endParaRPr lang="hu-HU">
              <a:solidFill>
                <a:schemeClr val="bg1"/>
              </a:solidFill>
              <a:latin typeface="Times New Roman" panose="02020603050405020304" pitchFamily="18" charset="0"/>
              <a:cs typeface="Times New Roman" panose="02020603050405020304" pitchFamily="18" charset="0"/>
            </a:endParaRPr>
          </a:p>
        </p:txBody>
      </p:sp>
      <p:grpSp>
        <p:nvGrpSpPr>
          <p:cNvPr id="56" name="Csoportba foglalás 55">
            <a:extLst>
              <a:ext uri="{FF2B5EF4-FFF2-40B4-BE49-F238E27FC236}">
                <a16:creationId xmlns:a16="http://schemas.microsoft.com/office/drawing/2014/main" id="{2788E018-3782-897C-8591-27D7313315F3}"/>
              </a:ext>
            </a:extLst>
          </p:cNvPr>
          <p:cNvGrpSpPr/>
          <p:nvPr/>
        </p:nvGrpSpPr>
        <p:grpSpPr>
          <a:xfrm>
            <a:off x="3682780" y="1340234"/>
            <a:ext cx="648000" cy="1188000"/>
            <a:chOff x="8596832" y="2792591"/>
            <a:chExt cx="648000" cy="1188000"/>
          </a:xfrm>
        </p:grpSpPr>
        <p:sp>
          <p:nvSpPr>
            <p:cNvPr id="54" name="Téglalap 53">
              <a:extLst>
                <a:ext uri="{FF2B5EF4-FFF2-40B4-BE49-F238E27FC236}">
                  <a16:creationId xmlns:a16="http://schemas.microsoft.com/office/drawing/2014/main" id="{2B04C5B5-948A-2BED-1645-116B9A670FFD}"/>
                </a:ext>
              </a:extLst>
            </p:cNvPr>
            <p:cNvSpPr/>
            <p:nvPr/>
          </p:nvSpPr>
          <p:spPr>
            <a:xfrm>
              <a:off x="8596832" y="2792591"/>
              <a:ext cx="648000" cy="1188000"/>
            </a:xfrm>
            <a:prstGeom prst="rect">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grpSp>
          <p:nvGrpSpPr>
            <p:cNvPr id="42" name="Csoportba foglalás 41">
              <a:extLst>
                <a:ext uri="{FF2B5EF4-FFF2-40B4-BE49-F238E27FC236}">
                  <a16:creationId xmlns:a16="http://schemas.microsoft.com/office/drawing/2014/main" id="{EA556D6A-0C28-14A8-9B6E-1E90CCAB6F4A}"/>
                </a:ext>
              </a:extLst>
            </p:cNvPr>
            <p:cNvGrpSpPr/>
            <p:nvPr/>
          </p:nvGrpSpPr>
          <p:grpSpPr>
            <a:xfrm>
              <a:off x="8644403" y="2864501"/>
              <a:ext cx="552858" cy="1075880"/>
              <a:chOff x="7433083" y="2718835"/>
              <a:chExt cx="737647" cy="2453636"/>
            </a:xfrm>
            <a:solidFill>
              <a:schemeClr val="tx1"/>
            </a:solidFill>
          </p:grpSpPr>
          <p:sp>
            <p:nvSpPr>
              <p:cNvPr id="43" name="Ellipszis 42">
                <a:extLst>
                  <a:ext uri="{FF2B5EF4-FFF2-40B4-BE49-F238E27FC236}">
                    <a16:creationId xmlns:a16="http://schemas.microsoft.com/office/drawing/2014/main" id="{072E6BBE-1F00-2CE3-0511-DAD8042B8717}"/>
                  </a:ext>
                </a:extLst>
              </p:cNvPr>
              <p:cNvSpPr/>
              <p:nvPr/>
            </p:nvSpPr>
            <p:spPr>
              <a:xfrm>
                <a:off x="7433083" y="2718835"/>
                <a:ext cx="737647" cy="2453636"/>
              </a:xfrm>
              <a:prstGeom prst="ellips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4" name="Egyenes összekötő 43">
                <a:extLst>
                  <a:ext uri="{FF2B5EF4-FFF2-40B4-BE49-F238E27FC236}">
                    <a16:creationId xmlns:a16="http://schemas.microsoft.com/office/drawing/2014/main" id="{1B3A4F62-4533-5F23-14A7-66B97842D9BA}"/>
                  </a:ext>
                </a:extLst>
              </p:cNvPr>
              <p:cNvCxnSpPr>
                <a:cxnSpLocks/>
                <a:endCxn id="43" idx="4"/>
              </p:cNvCxnSpPr>
              <p:nvPr/>
            </p:nvCxnSpPr>
            <p:spPr>
              <a:xfrm>
                <a:off x="7801906" y="2718835"/>
                <a:ext cx="1" cy="2453636"/>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Egyenes összekötő 44">
                <a:extLst>
                  <a:ext uri="{FF2B5EF4-FFF2-40B4-BE49-F238E27FC236}">
                    <a16:creationId xmlns:a16="http://schemas.microsoft.com/office/drawing/2014/main" id="{AB880D51-E52C-129D-7FFC-1C047D25A715}"/>
                  </a:ext>
                </a:extLst>
              </p:cNvPr>
              <p:cNvCxnSpPr>
                <a:cxnSpLocks/>
              </p:cNvCxnSpPr>
              <p:nvPr/>
            </p:nvCxnSpPr>
            <p:spPr>
              <a:xfrm>
                <a:off x="7665951" y="2819637"/>
                <a:ext cx="0" cy="2278196"/>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Egyenes összekötő 45">
                <a:extLst>
                  <a:ext uri="{FF2B5EF4-FFF2-40B4-BE49-F238E27FC236}">
                    <a16:creationId xmlns:a16="http://schemas.microsoft.com/office/drawing/2014/main" id="{D7172EDA-44A7-3C3B-8776-8538826A4944}"/>
                  </a:ext>
                </a:extLst>
              </p:cNvPr>
              <p:cNvCxnSpPr>
                <a:cxnSpLocks/>
              </p:cNvCxnSpPr>
              <p:nvPr/>
            </p:nvCxnSpPr>
            <p:spPr>
              <a:xfrm>
                <a:off x="7930111" y="2787795"/>
                <a:ext cx="0" cy="2310038"/>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Egyenes összekötő 46">
                <a:extLst>
                  <a:ext uri="{FF2B5EF4-FFF2-40B4-BE49-F238E27FC236}">
                    <a16:creationId xmlns:a16="http://schemas.microsoft.com/office/drawing/2014/main" id="{3BAB4BD2-EEB0-7A2E-3D06-8B1C2D166C92}"/>
                  </a:ext>
                </a:extLst>
              </p:cNvPr>
              <p:cNvCxnSpPr>
                <a:cxnSpLocks/>
                <a:stCxn id="43" idx="7"/>
                <a:endCxn id="43" idx="5"/>
              </p:cNvCxnSpPr>
              <p:nvPr/>
            </p:nvCxnSpPr>
            <p:spPr>
              <a:xfrm>
                <a:off x="8062704" y="3078162"/>
                <a:ext cx="0" cy="1734982"/>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Egyenes összekötő 51">
                <a:extLst>
                  <a:ext uri="{FF2B5EF4-FFF2-40B4-BE49-F238E27FC236}">
                    <a16:creationId xmlns:a16="http://schemas.microsoft.com/office/drawing/2014/main" id="{9D8020A3-B7CD-DD59-81BD-316F65C7BD8F}"/>
                  </a:ext>
                </a:extLst>
              </p:cNvPr>
              <p:cNvCxnSpPr>
                <a:cxnSpLocks/>
              </p:cNvCxnSpPr>
              <p:nvPr/>
            </p:nvCxnSpPr>
            <p:spPr>
              <a:xfrm>
                <a:off x="7544544" y="3066831"/>
                <a:ext cx="0" cy="1734982"/>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57" name="Csoportba foglalás 56">
            <a:extLst>
              <a:ext uri="{FF2B5EF4-FFF2-40B4-BE49-F238E27FC236}">
                <a16:creationId xmlns:a16="http://schemas.microsoft.com/office/drawing/2014/main" id="{E4513538-1885-BC17-10F0-BCDE1D6CF429}"/>
              </a:ext>
            </a:extLst>
          </p:cNvPr>
          <p:cNvGrpSpPr/>
          <p:nvPr/>
        </p:nvGrpSpPr>
        <p:grpSpPr>
          <a:xfrm>
            <a:off x="3704222" y="4260093"/>
            <a:ext cx="648000" cy="1188000"/>
            <a:chOff x="8596832" y="2792591"/>
            <a:chExt cx="648000" cy="1188000"/>
          </a:xfrm>
        </p:grpSpPr>
        <p:sp>
          <p:nvSpPr>
            <p:cNvPr id="58" name="Téglalap 57">
              <a:extLst>
                <a:ext uri="{FF2B5EF4-FFF2-40B4-BE49-F238E27FC236}">
                  <a16:creationId xmlns:a16="http://schemas.microsoft.com/office/drawing/2014/main" id="{CE3E812D-F5CE-F1B4-07A3-DEF0B08F427B}"/>
                </a:ext>
              </a:extLst>
            </p:cNvPr>
            <p:cNvSpPr/>
            <p:nvPr/>
          </p:nvSpPr>
          <p:spPr>
            <a:xfrm>
              <a:off x="8596832" y="2792591"/>
              <a:ext cx="648000" cy="1188000"/>
            </a:xfrm>
            <a:prstGeom prst="rect">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grpSp>
          <p:nvGrpSpPr>
            <p:cNvPr id="59" name="Csoportba foglalás 58">
              <a:extLst>
                <a:ext uri="{FF2B5EF4-FFF2-40B4-BE49-F238E27FC236}">
                  <a16:creationId xmlns:a16="http://schemas.microsoft.com/office/drawing/2014/main" id="{57420C8F-660A-FE76-7667-CA5C730EF638}"/>
                </a:ext>
              </a:extLst>
            </p:cNvPr>
            <p:cNvGrpSpPr/>
            <p:nvPr/>
          </p:nvGrpSpPr>
          <p:grpSpPr>
            <a:xfrm>
              <a:off x="8644403" y="2864501"/>
              <a:ext cx="552858" cy="1075880"/>
              <a:chOff x="7433083" y="2718835"/>
              <a:chExt cx="737647" cy="2453636"/>
            </a:xfrm>
            <a:solidFill>
              <a:schemeClr val="tx1"/>
            </a:solidFill>
          </p:grpSpPr>
          <p:sp>
            <p:nvSpPr>
              <p:cNvPr id="60" name="Ellipszis 59">
                <a:extLst>
                  <a:ext uri="{FF2B5EF4-FFF2-40B4-BE49-F238E27FC236}">
                    <a16:creationId xmlns:a16="http://schemas.microsoft.com/office/drawing/2014/main" id="{803218C7-086F-F8FE-4F3D-8B8174556814}"/>
                  </a:ext>
                </a:extLst>
              </p:cNvPr>
              <p:cNvSpPr/>
              <p:nvPr/>
            </p:nvSpPr>
            <p:spPr>
              <a:xfrm>
                <a:off x="7433083" y="2718835"/>
                <a:ext cx="737647" cy="2453636"/>
              </a:xfrm>
              <a:prstGeom prst="ellips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1" name="Egyenes összekötő 60">
                <a:extLst>
                  <a:ext uri="{FF2B5EF4-FFF2-40B4-BE49-F238E27FC236}">
                    <a16:creationId xmlns:a16="http://schemas.microsoft.com/office/drawing/2014/main" id="{B158B0FB-A333-D628-F176-4955916E7EDE}"/>
                  </a:ext>
                </a:extLst>
              </p:cNvPr>
              <p:cNvCxnSpPr>
                <a:cxnSpLocks/>
                <a:endCxn id="60" idx="4"/>
              </p:cNvCxnSpPr>
              <p:nvPr/>
            </p:nvCxnSpPr>
            <p:spPr>
              <a:xfrm>
                <a:off x="7801906" y="2718835"/>
                <a:ext cx="1" cy="2453636"/>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Egyenes összekötő 61">
                <a:extLst>
                  <a:ext uri="{FF2B5EF4-FFF2-40B4-BE49-F238E27FC236}">
                    <a16:creationId xmlns:a16="http://schemas.microsoft.com/office/drawing/2014/main" id="{65E61B1A-5346-7034-40EE-A94885F0588F}"/>
                  </a:ext>
                </a:extLst>
              </p:cNvPr>
              <p:cNvCxnSpPr>
                <a:cxnSpLocks/>
              </p:cNvCxnSpPr>
              <p:nvPr/>
            </p:nvCxnSpPr>
            <p:spPr>
              <a:xfrm>
                <a:off x="7665951" y="2819637"/>
                <a:ext cx="0" cy="2278196"/>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Egyenes összekötő 62">
                <a:extLst>
                  <a:ext uri="{FF2B5EF4-FFF2-40B4-BE49-F238E27FC236}">
                    <a16:creationId xmlns:a16="http://schemas.microsoft.com/office/drawing/2014/main" id="{A4D6C8DE-72A2-FEDF-079D-B765C1F519B5}"/>
                  </a:ext>
                </a:extLst>
              </p:cNvPr>
              <p:cNvCxnSpPr>
                <a:cxnSpLocks/>
              </p:cNvCxnSpPr>
              <p:nvPr/>
            </p:nvCxnSpPr>
            <p:spPr>
              <a:xfrm>
                <a:off x="7930111" y="2787795"/>
                <a:ext cx="0" cy="2310038"/>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Egyenes összekötő 63">
                <a:extLst>
                  <a:ext uri="{FF2B5EF4-FFF2-40B4-BE49-F238E27FC236}">
                    <a16:creationId xmlns:a16="http://schemas.microsoft.com/office/drawing/2014/main" id="{98AC5EF8-18E4-4B55-DC41-1998802743A3}"/>
                  </a:ext>
                </a:extLst>
              </p:cNvPr>
              <p:cNvCxnSpPr>
                <a:cxnSpLocks/>
                <a:stCxn id="60" idx="7"/>
                <a:endCxn id="60" idx="5"/>
              </p:cNvCxnSpPr>
              <p:nvPr/>
            </p:nvCxnSpPr>
            <p:spPr>
              <a:xfrm>
                <a:off x="8062704" y="3078162"/>
                <a:ext cx="0" cy="1734982"/>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Egyenes összekötő 64">
                <a:extLst>
                  <a:ext uri="{FF2B5EF4-FFF2-40B4-BE49-F238E27FC236}">
                    <a16:creationId xmlns:a16="http://schemas.microsoft.com/office/drawing/2014/main" id="{122D6D60-D4B9-72FE-D671-1EDE788529FE}"/>
                  </a:ext>
                </a:extLst>
              </p:cNvPr>
              <p:cNvCxnSpPr>
                <a:cxnSpLocks/>
              </p:cNvCxnSpPr>
              <p:nvPr/>
            </p:nvCxnSpPr>
            <p:spPr>
              <a:xfrm>
                <a:off x="7544544" y="3066831"/>
                <a:ext cx="0" cy="1734982"/>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5" name="Szövegdoboz 14">
            <a:extLst>
              <a:ext uri="{FF2B5EF4-FFF2-40B4-BE49-F238E27FC236}">
                <a16:creationId xmlns:a16="http://schemas.microsoft.com/office/drawing/2014/main" id="{BBF9BD6B-6111-9AD0-0921-3B4FCCCD167E}"/>
              </a:ext>
            </a:extLst>
          </p:cNvPr>
          <p:cNvSpPr txBox="1"/>
          <p:nvPr/>
        </p:nvSpPr>
        <p:spPr>
          <a:xfrm>
            <a:off x="1431192" y="1213650"/>
            <a:ext cx="907069" cy="461665"/>
          </a:xfrm>
          <a:prstGeom prst="rect">
            <a:avLst/>
          </a:prstGeom>
          <a:noFill/>
        </p:spPr>
        <p:txBody>
          <a:bodyPr wrap="square" rtlCol="0">
            <a:spAutoFit/>
          </a:bodyPr>
          <a:lstStyle/>
          <a:p>
            <a:r>
              <a:rPr lang="hu-HU" sz="2400">
                <a:solidFill>
                  <a:schemeClr val="bg1"/>
                </a:solidFill>
                <a:latin typeface="Times New Roman" panose="02020603050405020304" pitchFamily="18" charset="0"/>
                <a:cs typeface="Times New Roman" panose="02020603050405020304" pitchFamily="18" charset="0"/>
              </a:rPr>
              <a:t>0 bit</a:t>
            </a:r>
          </a:p>
        </p:txBody>
      </p:sp>
      <p:sp>
        <p:nvSpPr>
          <p:cNvPr id="23" name="Szövegdoboz 22">
            <a:extLst>
              <a:ext uri="{FF2B5EF4-FFF2-40B4-BE49-F238E27FC236}">
                <a16:creationId xmlns:a16="http://schemas.microsoft.com/office/drawing/2014/main" id="{195465F6-2466-B0AB-5807-92151A9876A2}"/>
              </a:ext>
            </a:extLst>
          </p:cNvPr>
          <p:cNvSpPr txBox="1"/>
          <p:nvPr/>
        </p:nvSpPr>
        <p:spPr>
          <a:xfrm>
            <a:off x="1410463" y="2700670"/>
            <a:ext cx="907069" cy="461665"/>
          </a:xfrm>
          <a:prstGeom prst="rect">
            <a:avLst/>
          </a:prstGeom>
          <a:noFill/>
        </p:spPr>
        <p:txBody>
          <a:bodyPr wrap="square" rtlCol="0">
            <a:spAutoFit/>
          </a:bodyPr>
          <a:lstStyle/>
          <a:p>
            <a:r>
              <a:rPr lang="hu-HU" sz="2400">
                <a:solidFill>
                  <a:schemeClr val="bg1"/>
                </a:solidFill>
                <a:latin typeface="Times New Roman" panose="02020603050405020304" pitchFamily="18" charset="0"/>
                <a:cs typeface="Times New Roman" panose="02020603050405020304" pitchFamily="18" charset="0"/>
              </a:rPr>
              <a:t>0 bit</a:t>
            </a:r>
          </a:p>
        </p:txBody>
      </p:sp>
      <p:sp>
        <p:nvSpPr>
          <p:cNvPr id="24" name="Szövegdoboz 23">
            <a:extLst>
              <a:ext uri="{FF2B5EF4-FFF2-40B4-BE49-F238E27FC236}">
                <a16:creationId xmlns:a16="http://schemas.microsoft.com/office/drawing/2014/main" id="{EAFC65EC-8123-8BBB-EFB1-8DB806A83054}"/>
              </a:ext>
            </a:extLst>
          </p:cNvPr>
          <p:cNvSpPr txBox="1"/>
          <p:nvPr/>
        </p:nvSpPr>
        <p:spPr>
          <a:xfrm>
            <a:off x="1439559" y="4120292"/>
            <a:ext cx="907069" cy="461665"/>
          </a:xfrm>
          <a:prstGeom prst="rect">
            <a:avLst/>
          </a:prstGeom>
          <a:noFill/>
        </p:spPr>
        <p:txBody>
          <a:bodyPr wrap="square" rtlCol="0">
            <a:spAutoFit/>
          </a:bodyPr>
          <a:lstStyle/>
          <a:p>
            <a:r>
              <a:rPr lang="hu-HU" sz="2400">
                <a:solidFill>
                  <a:schemeClr val="bg1"/>
                </a:solidFill>
                <a:latin typeface="Times New Roman" panose="02020603050405020304" pitchFamily="18" charset="0"/>
                <a:cs typeface="Times New Roman" panose="02020603050405020304" pitchFamily="18" charset="0"/>
              </a:rPr>
              <a:t>1 bit</a:t>
            </a:r>
          </a:p>
        </p:txBody>
      </p:sp>
      <p:sp>
        <p:nvSpPr>
          <p:cNvPr id="26" name="Szövegdoboz 25">
            <a:extLst>
              <a:ext uri="{FF2B5EF4-FFF2-40B4-BE49-F238E27FC236}">
                <a16:creationId xmlns:a16="http://schemas.microsoft.com/office/drawing/2014/main" id="{568D9D85-046F-7835-78D8-F4A58B7FEECF}"/>
              </a:ext>
            </a:extLst>
          </p:cNvPr>
          <p:cNvSpPr txBox="1"/>
          <p:nvPr/>
        </p:nvSpPr>
        <p:spPr>
          <a:xfrm>
            <a:off x="1440394" y="5682611"/>
            <a:ext cx="907069" cy="461665"/>
          </a:xfrm>
          <a:prstGeom prst="rect">
            <a:avLst/>
          </a:prstGeom>
          <a:noFill/>
        </p:spPr>
        <p:txBody>
          <a:bodyPr wrap="square" rtlCol="0">
            <a:spAutoFit/>
          </a:bodyPr>
          <a:lstStyle/>
          <a:p>
            <a:r>
              <a:rPr lang="hu-HU" sz="2400">
                <a:solidFill>
                  <a:schemeClr val="bg1"/>
                </a:solidFill>
                <a:latin typeface="Times New Roman" panose="02020603050405020304" pitchFamily="18" charset="0"/>
                <a:cs typeface="Times New Roman" panose="02020603050405020304" pitchFamily="18" charset="0"/>
              </a:rPr>
              <a:t>1 bit</a:t>
            </a:r>
          </a:p>
        </p:txBody>
      </p:sp>
      <p:sp>
        <p:nvSpPr>
          <p:cNvPr id="53" name="Téglalap: lekerekített 52">
            <a:extLst>
              <a:ext uri="{FF2B5EF4-FFF2-40B4-BE49-F238E27FC236}">
                <a16:creationId xmlns:a16="http://schemas.microsoft.com/office/drawing/2014/main" id="{306E2D41-B042-788B-98D2-FB35E390BA07}"/>
              </a:ext>
            </a:extLst>
          </p:cNvPr>
          <p:cNvSpPr/>
          <p:nvPr/>
        </p:nvSpPr>
        <p:spPr>
          <a:xfrm>
            <a:off x="1402863" y="2656526"/>
            <a:ext cx="4392323" cy="1439243"/>
          </a:xfrm>
          <a:prstGeom prst="roundRect">
            <a:avLst/>
          </a:prstGeom>
          <a:noFill/>
          <a:ln w="76200">
            <a:solidFill>
              <a:srgbClr val="29AF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66" name="Téglalap: lekerekített 65">
            <a:extLst>
              <a:ext uri="{FF2B5EF4-FFF2-40B4-BE49-F238E27FC236}">
                <a16:creationId xmlns:a16="http://schemas.microsoft.com/office/drawing/2014/main" id="{6E943168-860C-A5DA-7DA3-6A5A954765E2}"/>
              </a:ext>
            </a:extLst>
          </p:cNvPr>
          <p:cNvSpPr/>
          <p:nvPr/>
        </p:nvSpPr>
        <p:spPr>
          <a:xfrm>
            <a:off x="1402862" y="4102106"/>
            <a:ext cx="4392323" cy="1406629"/>
          </a:xfrm>
          <a:prstGeom prst="roundRect">
            <a:avLst/>
          </a:prstGeom>
          <a:noFill/>
          <a:ln w="76200">
            <a:solidFill>
              <a:srgbClr val="29AF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Tree>
    <p:extLst>
      <p:ext uri="{BB962C8B-B14F-4D97-AF65-F5344CB8AC3E}">
        <p14:creationId xmlns:p14="http://schemas.microsoft.com/office/powerpoint/2010/main" val="2041769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grpId="0" nodeType="clickEffect">
                                  <p:stCondLst>
                                    <p:cond delay="0"/>
                                  </p:stCondLst>
                                  <p:childTnLst>
                                    <p:anim calcmode="lin" valueType="num">
                                      <p:cBhvr>
                                        <p:cTn id="6" dur="1000"/>
                                        <p:tgtEl>
                                          <p:spTgt spid="67"/>
                                        </p:tgtEl>
                                        <p:attrNameLst>
                                          <p:attrName>ppt_w</p:attrName>
                                        </p:attrNameLst>
                                      </p:cBhvr>
                                      <p:tavLst>
                                        <p:tav tm="0">
                                          <p:val>
                                            <p:strVal val="ppt_w"/>
                                          </p:val>
                                        </p:tav>
                                        <p:tav tm="100000">
                                          <p:val>
                                            <p:fltVal val="0"/>
                                          </p:val>
                                        </p:tav>
                                      </p:tavLst>
                                    </p:anim>
                                    <p:anim calcmode="lin" valueType="num">
                                      <p:cBhvr>
                                        <p:cTn id="7" dur="1000"/>
                                        <p:tgtEl>
                                          <p:spTgt spid="67"/>
                                        </p:tgtEl>
                                        <p:attrNameLst>
                                          <p:attrName>ppt_h</p:attrName>
                                        </p:attrNameLst>
                                      </p:cBhvr>
                                      <p:tavLst>
                                        <p:tav tm="0">
                                          <p:val>
                                            <p:strVal val="ppt_h"/>
                                          </p:val>
                                        </p:tav>
                                        <p:tav tm="100000">
                                          <p:val>
                                            <p:fltVal val="0"/>
                                          </p:val>
                                        </p:tav>
                                      </p:tavLst>
                                    </p:anim>
                                    <p:anim calcmode="lin" valueType="num">
                                      <p:cBhvr>
                                        <p:cTn id="8" dur="1000"/>
                                        <p:tgtEl>
                                          <p:spTgt spid="67"/>
                                        </p:tgtEl>
                                        <p:attrNameLst>
                                          <p:attrName>style.rotation</p:attrName>
                                        </p:attrNameLst>
                                      </p:cBhvr>
                                      <p:tavLst>
                                        <p:tav tm="0">
                                          <p:val>
                                            <p:fltVal val="0"/>
                                          </p:val>
                                        </p:tav>
                                        <p:tav tm="100000">
                                          <p:val>
                                            <p:fltVal val="90"/>
                                          </p:val>
                                        </p:tav>
                                      </p:tavLst>
                                    </p:anim>
                                    <p:animEffect transition="out" filter="fade">
                                      <p:cBhvr>
                                        <p:cTn id="9" dur="1000"/>
                                        <p:tgtEl>
                                          <p:spTgt spid="67"/>
                                        </p:tgtEl>
                                      </p:cBhvr>
                                    </p:animEffect>
                                    <p:set>
                                      <p:cBhvr>
                                        <p:cTn id="10" dur="1" fill="hold">
                                          <p:stCondLst>
                                            <p:cond delay="999"/>
                                          </p:stCondLst>
                                        </p:cTn>
                                        <p:tgtEl>
                                          <p:spTgt spid="67"/>
                                        </p:tgtEl>
                                        <p:attrNameLst>
                                          <p:attrName>style.visibility</p:attrName>
                                        </p:attrNameLst>
                                      </p:cBhvr>
                                      <p:to>
                                        <p:strVal val="hidden"/>
                                      </p:to>
                                    </p:set>
                                  </p:childTnLst>
                                </p:cTn>
                              </p:par>
                            </p:childTnLst>
                          </p:cTn>
                        </p:par>
                        <p:par>
                          <p:cTn id="11" fill="hold">
                            <p:stCondLst>
                              <p:cond delay="1000"/>
                            </p:stCondLst>
                            <p:childTnLst>
                              <p:par>
                                <p:cTn id="12" presetID="2" presetClass="entr" presetSubtype="8" fill="hold" grpId="0" nodeType="afterEffect">
                                  <p:stCondLst>
                                    <p:cond delay="0"/>
                                  </p:stCondLst>
                                  <p:childTnLst>
                                    <p:set>
                                      <p:cBhvr>
                                        <p:cTn id="13" dur="1" fill="hold">
                                          <p:stCondLst>
                                            <p:cond delay="0"/>
                                          </p:stCondLst>
                                        </p:cTn>
                                        <p:tgtEl>
                                          <p:spTgt spid="31"/>
                                        </p:tgtEl>
                                        <p:attrNameLst>
                                          <p:attrName>style.visibility</p:attrName>
                                        </p:attrNameLst>
                                      </p:cBhvr>
                                      <p:to>
                                        <p:strVal val="visible"/>
                                      </p:to>
                                    </p:set>
                                    <p:anim calcmode="lin" valueType="num">
                                      <p:cBhvr additive="base">
                                        <p:cTn id="14" dur="500" fill="hold"/>
                                        <p:tgtEl>
                                          <p:spTgt spid="31"/>
                                        </p:tgtEl>
                                        <p:attrNameLst>
                                          <p:attrName>ppt_x</p:attrName>
                                        </p:attrNameLst>
                                      </p:cBhvr>
                                      <p:tavLst>
                                        <p:tav tm="0">
                                          <p:val>
                                            <p:strVal val="0-#ppt_w/2"/>
                                          </p:val>
                                        </p:tav>
                                        <p:tav tm="100000">
                                          <p:val>
                                            <p:strVal val="#ppt_x"/>
                                          </p:val>
                                        </p:tav>
                                      </p:tavLst>
                                    </p:anim>
                                    <p:anim calcmode="lin" valueType="num">
                                      <p:cBhvr additive="base">
                                        <p:cTn id="15" dur="500" fill="hold"/>
                                        <p:tgtEl>
                                          <p:spTgt spid="31"/>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0"/>
                                  </p:stCondLst>
                                  <p:childTnLst>
                                    <p:set>
                                      <p:cBhvr>
                                        <p:cTn id="17" dur="1" fill="hold">
                                          <p:stCondLst>
                                            <p:cond delay="0"/>
                                          </p:stCondLst>
                                        </p:cTn>
                                        <p:tgtEl>
                                          <p:spTgt spid="32"/>
                                        </p:tgtEl>
                                        <p:attrNameLst>
                                          <p:attrName>style.visibility</p:attrName>
                                        </p:attrNameLst>
                                      </p:cBhvr>
                                      <p:to>
                                        <p:strVal val="visible"/>
                                      </p:to>
                                    </p:set>
                                    <p:anim calcmode="lin" valueType="num">
                                      <p:cBhvr additive="base">
                                        <p:cTn id="18" dur="500" fill="hold"/>
                                        <p:tgtEl>
                                          <p:spTgt spid="32"/>
                                        </p:tgtEl>
                                        <p:attrNameLst>
                                          <p:attrName>ppt_x</p:attrName>
                                        </p:attrNameLst>
                                      </p:cBhvr>
                                      <p:tavLst>
                                        <p:tav tm="0">
                                          <p:val>
                                            <p:strVal val="0-#ppt_w/2"/>
                                          </p:val>
                                        </p:tav>
                                        <p:tav tm="100000">
                                          <p:val>
                                            <p:strVal val="#ppt_x"/>
                                          </p:val>
                                        </p:tav>
                                      </p:tavLst>
                                    </p:anim>
                                    <p:anim calcmode="lin" valueType="num">
                                      <p:cBhvr additive="base">
                                        <p:cTn id="19" dur="500" fill="hold"/>
                                        <p:tgtEl>
                                          <p:spTgt spid="32"/>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500" fill="hold"/>
                                        <p:tgtEl>
                                          <p:spTgt spid="33"/>
                                        </p:tgtEl>
                                        <p:attrNameLst>
                                          <p:attrName>ppt_x</p:attrName>
                                        </p:attrNameLst>
                                      </p:cBhvr>
                                      <p:tavLst>
                                        <p:tav tm="0">
                                          <p:val>
                                            <p:strVal val="0-#ppt_w/2"/>
                                          </p:val>
                                        </p:tav>
                                        <p:tav tm="100000">
                                          <p:val>
                                            <p:strVal val="#ppt_x"/>
                                          </p:val>
                                        </p:tav>
                                      </p:tavLst>
                                    </p:anim>
                                    <p:anim calcmode="lin" valueType="num">
                                      <p:cBhvr additive="base">
                                        <p:cTn id="23" dur="500" fill="hold"/>
                                        <p:tgtEl>
                                          <p:spTgt spid="33"/>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34"/>
                                        </p:tgtEl>
                                        <p:attrNameLst>
                                          <p:attrName>style.visibility</p:attrName>
                                        </p:attrNameLst>
                                      </p:cBhvr>
                                      <p:to>
                                        <p:strVal val="visible"/>
                                      </p:to>
                                    </p:set>
                                    <p:anim calcmode="lin" valueType="num">
                                      <p:cBhvr additive="base">
                                        <p:cTn id="26" dur="500" fill="hold"/>
                                        <p:tgtEl>
                                          <p:spTgt spid="34"/>
                                        </p:tgtEl>
                                        <p:attrNameLst>
                                          <p:attrName>ppt_x</p:attrName>
                                        </p:attrNameLst>
                                      </p:cBhvr>
                                      <p:tavLst>
                                        <p:tav tm="0">
                                          <p:val>
                                            <p:strVal val="0-#ppt_w/2"/>
                                          </p:val>
                                        </p:tav>
                                        <p:tav tm="100000">
                                          <p:val>
                                            <p:strVal val="#ppt_x"/>
                                          </p:val>
                                        </p:tav>
                                      </p:tavLst>
                                    </p:anim>
                                    <p:anim calcmode="lin" valueType="num">
                                      <p:cBhvr additive="base">
                                        <p:cTn id="27" dur="500" fill="hold"/>
                                        <p:tgtEl>
                                          <p:spTgt spid="34"/>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0-#ppt_w/2"/>
                                          </p:val>
                                        </p:tav>
                                        <p:tav tm="100000">
                                          <p:val>
                                            <p:strVal val="#ppt_x"/>
                                          </p:val>
                                        </p:tav>
                                      </p:tavLst>
                                    </p:anim>
                                    <p:anim calcmode="lin" valueType="num">
                                      <p:cBhvr additive="base">
                                        <p:cTn id="31" dur="500" fill="hold"/>
                                        <p:tgtEl>
                                          <p:spTgt spid="7"/>
                                        </p:tgtEl>
                                        <p:attrNameLst>
                                          <p:attrName>ppt_y</p:attrName>
                                        </p:attrNameLst>
                                      </p:cBhvr>
                                      <p:tavLst>
                                        <p:tav tm="0">
                                          <p:val>
                                            <p:strVal val="#ppt_y"/>
                                          </p:val>
                                        </p:tav>
                                        <p:tav tm="100000">
                                          <p:val>
                                            <p:strVal val="#ppt_y"/>
                                          </p:val>
                                        </p:tav>
                                      </p:tavLst>
                                    </p:anim>
                                  </p:childTnLst>
                                </p:cTn>
                              </p:par>
                              <p:par>
                                <p:cTn id="32" presetID="2" presetClass="entr" presetSubtype="8"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fill="hold"/>
                                        <p:tgtEl>
                                          <p:spTgt spid="12"/>
                                        </p:tgtEl>
                                        <p:attrNameLst>
                                          <p:attrName>ppt_x</p:attrName>
                                        </p:attrNameLst>
                                      </p:cBhvr>
                                      <p:tavLst>
                                        <p:tav tm="0">
                                          <p:val>
                                            <p:strVal val="0-#ppt_w/2"/>
                                          </p:val>
                                        </p:tav>
                                        <p:tav tm="100000">
                                          <p:val>
                                            <p:strVal val="#ppt_x"/>
                                          </p:val>
                                        </p:tav>
                                      </p:tavLst>
                                    </p:anim>
                                    <p:anim calcmode="lin" valueType="num">
                                      <p:cBhvr additive="base">
                                        <p:cTn id="35" dur="500" fill="hold"/>
                                        <p:tgtEl>
                                          <p:spTgt spid="12"/>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0-#ppt_w/2"/>
                                          </p:val>
                                        </p:tav>
                                        <p:tav tm="100000">
                                          <p:val>
                                            <p:strVal val="#ppt_x"/>
                                          </p:val>
                                        </p:tav>
                                      </p:tavLst>
                                    </p:anim>
                                    <p:anim calcmode="lin" valueType="num">
                                      <p:cBhvr additive="base">
                                        <p:cTn id="39" dur="500" fill="hold"/>
                                        <p:tgtEl>
                                          <p:spTgt spid="13"/>
                                        </p:tgtEl>
                                        <p:attrNameLst>
                                          <p:attrName>ppt_y</p:attrName>
                                        </p:attrNameLst>
                                      </p:cBhvr>
                                      <p:tavLst>
                                        <p:tav tm="0">
                                          <p:val>
                                            <p:strVal val="#ppt_y"/>
                                          </p:val>
                                        </p:tav>
                                        <p:tav tm="100000">
                                          <p:val>
                                            <p:strVal val="#ppt_y"/>
                                          </p:val>
                                        </p:tav>
                                      </p:tavLst>
                                    </p:anim>
                                  </p:childTnLst>
                                </p:cTn>
                              </p:par>
                              <p:par>
                                <p:cTn id="40" presetID="2" presetClass="entr" presetSubtype="8"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fill="hold"/>
                                        <p:tgtEl>
                                          <p:spTgt spid="17"/>
                                        </p:tgtEl>
                                        <p:attrNameLst>
                                          <p:attrName>ppt_x</p:attrName>
                                        </p:attrNameLst>
                                      </p:cBhvr>
                                      <p:tavLst>
                                        <p:tav tm="0">
                                          <p:val>
                                            <p:strVal val="0-#ppt_w/2"/>
                                          </p:val>
                                        </p:tav>
                                        <p:tav tm="100000">
                                          <p:val>
                                            <p:strVal val="#ppt_x"/>
                                          </p:val>
                                        </p:tav>
                                      </p:tavLst>
                                    </p:anim>
                                    <p:anim calcmode="lin" valueType="num">
                                      <p:cBhvr additive="base">
                                        <p:cTn id="43" dur="500" fill="hold"/>
                                        <p:tgtEl>
                                          <p:spTgt spid="17"/>
                                        </p:tgtEl>
                                        <p:attrNameLst>
                                          <p:attrName>ppt_y</p:attrName>
                                        </p:attrNameLst>
                                      </p:cBhvr>
                                      <p:tavLst>
                                        <p:tav tm="0">
                                          <p:val>
                                            <p:strVal val="#ppt_y"/>
                                          </p:val>
                                        </p:tav>
                                        <p:tav tm="100000">
                                          <p:val>
                                            <p:strVal val="#ppt_y"/>
                                          </p:val>
                                        </p:tav>
                                      </p:tavLst>
                                    </p:anim>
                                  </p:childTnLst>
                                </p:cTn>
                              </p:par>
                              <p:par>
                                <p:cTn id="44" presetID="2" presetClass="entr" presetSubtype="8"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 calcmode="lin" valueType="num">
                                      <p:cBhvr additive="base">
                                        <p:cTn id="46" dur="500" fill="hold"/>
                                        <p:tgtEl>
                                          <p:spTgt spid="15"/>
                                        </p:tgtEl>
                                        <p:attrNameLst>
                                          <p:attrName>ppt_x</p:attrName>
                                        </p:attrNameLst>
                                      </p:cBhvr>
                                      <p:tavLst>
                                        <p:tav tm="0">
                                          <p:val>
                                            <p:strVal val="0-#ppt_w/2"/>
                                          </p:val>
                                        </p:tav>
                                        <p:tav tm="100000">
                                          <p:val>
                                            <p:strVal val="#ppt_x"/>
                                          </p:val>
                                        </p:tav>
                                      </p:tavLst>
                                    </p:anim>
                                    <p:anim calcmode="lin" valueType="num">
                                      <p:cBhvr additive="base">
                                        <p:cTn id="47" dur="500" fill="hold"/>
                                        <p:tgtEl>
                                          <p:spTgt spid="15"/>
                                        </p:tgtEl>
                                        <p:attrNameLst>
                                          <p:attrName>ppt_y</p:attrName>
                                        </p:attrNameLst>
                                      </p:cBhvr>
                                      <p:tavLst>
                                        <p:tav tm="0">
                                          <p:val>
                                            <p:strVal val="#ppt_y"/>
                                          </p:val>
                                        </p:tav>
                                        <p:tav tm="100000">
                                          <p:val>
                                            <p:strVal val="#ppt_y"/>
                                          </p:val>
                                        </p:tav>
                                      </p:tavLst>
                                    </p:anim>
                                  </p:childTnLst>
                                </p:cTn>
                              </p:par>
                              <p:par>
                                <p:cTn id="48" presetID="2" presetClass="entr" presetSubtype="8" fill="hold" grpId="0" nodeType="withEffect">
                                  <p:stCondLst>
                                    <p:cond delay="0"/>
                                  </p:stCondLst>
                                  <p:childTnLst>
                                    <p:set>
                                      <p:cBhvr>
                                        <p:cTn id="49" dur="1" fill="hold">
                                          <p:stCondLst>
                                            <p:cond delay="0"/>
                                          </p:stCondLst>
                                        </p:cTn>
                                        <p:tgtEl>
                                          <p:spTgt spid="23"/>
                                        </p:tgtEl>
                                        <p:attrNameLst>
                                          <p:attrName>style.visibility</p:attrName>
                                        </p:attrNameLst>
                                      </p:cBhvr>
                                      <p:to>
                                        <p:strVal val="visible"/>
                                      </p:to>
                                    </p:set>
                                    <p:anim calcmode="lin" valueType="num">
                                      <p:cBhvr additive="base">
                                        <p:cTn id="50" dur="500" fill="hold"/>
                                        <p:tgtEl>
                                          <p:spTgt spid="23"/>
                                        </p:tgtEl>
                                        <p:attrNameLst>
                                          <p:attrName>ppt_x</p:attrName>
                                        </p:attrNameLst>
                                      </p:cBhvr>
                                      <p:tavLst>
                                        <p:tav tm="0">
                                          <p:val>
                                            <p:strVal val="0-#ppt_w/2"/>
                                          </p:val>
                                        </p:tav>
                                        <p:tav tm="100000">
                                          <p:val>
                                            <p:strVal val="#ppt_x"/>
                                          </p:val>
                                        </p:tav>
                                      </p:tavLst>
                                    </p:anim>
                                    <p:anim calcmode="lin" valueType="num">
                                      <p:cBhvr additive="base">
                                        <p:cTn id="51" dur="500" fill="hold"/>
                                        <p:tgtEl>
                                          <p:spTgt spid="23"/>
                                        </p:tgtEl>
                                        <p:attrNameLst>
                                          <p:attrName>ppt_y</p:attrName>
                                        </p:attrNameLst>
                                      </p:cBhvr>
                                      <p:tavLst>
                                        <p:tav tm="0">
                                          <p:val>
                                            <p:strVal val="#ppt_y"/>
                                          </p:val>
                                        </p:tav>
                                        <p:tav tm="100000">
                                          <p:val>
                                            <p:strVal val="#ppt_y"/>
                                          </p:val>
                                        </p:tav>
                                      </p:tavLst>
                                    </p:anim>
                                  </p:childTnLst>
                                </p:cTn>
                              </p:par>
                              <p:par>
                                <p:cTn id="52" presetID="2" presetClass="entr" presetSubtype="8"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500" fill="hold"/>
                                        <p:tgtEl>
                                          <p:spTgt spid="24"/>
                                        </p:tgtEl>
                                        <p:attrNameLst>
                                          <p:attrName>ppt_x</p:attrName>
                                        </p:attrNameLst>
                                      </p:cBhvr>
                                      <p:tavLst>
                                        <p:tav tm="0">
                                          <p:val>
                                            <p:strVal val="0-#ppt_w/2"/>
                                          </p:val>
                                        </p:tav>
                                        <p:tav tm="100000">
                                          <p:val>
                                            <p:strVal val="#ppt_x"/>
                                          </p:val>
                                        </p:tav>
                                      </p:tavLst>
                                    </p:anim>
                                    <p:anim calcmode="lin" valueType="num">
                                      <p:cBhvr additive="base">
                                        <p:cTn id="55" dur="500" fill="hold"/>
                                        <p:tgtEl>
                                          <p:spTgt spid="24"/>
                                        </p:tgtEl>
                                        <p:attrNameLst>
                                          <p:attrName>ppt_y</p:attrName>
                                        </p:attrNameLst>
                                      </p:cBhvr>
                                      <p:tavLst>
                                        <p:tav tm="0">
                                          <p:val>
                                            <p:strVal val="#ppt_y"/>
                                          </p:val>
                                        </p:tav>
                                        <p:tav tm="100000">
                                          <p:val>
                                            <p:strVal val="#ppt_y"/>
                                          </p:val>
                                        </p:tav>
                                      </p:tavLst>
                                    </p:anim>
                                  </p:childTnLst>
                                </p:cTn>
                              </p:par>
                              <p:par>
                                <p:cTn id="56" presetID="2" presetClass="entr" presetSubtype="8"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 calcmode="lin" valueType="num">
                                      <p:cBhvr additive="base">
                                        <p:cTn id="58" dur="500" fill="hold"/>
                                        <p:tgtEl>
                                          <p:spTgt spid="26"/>
                                        </p:tgtEl>
                                        <p:attrNameLst>
                                          <p:attrName>ppt_x</p:attrName>
                                        </p:attrNameLst>
                                      </p:cBhvr>
                                      <p:tavLst>
                                        <p:tav tm="0">
                                          <p:val>
                                            <p:strVal val="0-#ppt_w/2"/>
                                          </p:val>
                                        </p:tav>
                                        <p:tav tm="100000">
                                          <p:val>
                                            <p:strVal val="#ppt_x"/>
                                          </p:val>
                                        </p:tav>
                                      </p:tavLst>
                                    </p:anim>
                                    <p:anim calcmode="lin" valueType="num">
                                      <p:cBhvr additive="base">
                                        <p:cTn id="59" dur="500" fill="hold"/>
                                        <p:tgtEl>
                                          <p:spTgt spid="26"/>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18"/>
                                        </p:tgtEl>
                                        <p:attrNameLst>
                                          <p:attrName>style.visibility</p:attrName>
                                        </p:attrNameLst>
                                      </p:cBhvr>
                                      <p:to>
                                        <p:strVal val="visible"/>
                                      </p:to>
                                    </p:set>
                                    <p:anim calcmode="lin" valueType="num">
                                      <p:cBhvr additive="base">
                                        <p:cTn id="62" dur="500" fill="hold"/>
                                        <p:tgtEl>
                                          <p:spTgt spid="18"/>
                                        </p:tgtEl>
                                        <p:attrNameLst>
                                          <p:attrName>ppt_x</p:attrName>
                                        </p:attrNameLst>
                                      </p:cBhvr>
                                      <p:tavLst>
                                        <p:tav tm="0">
                                          <p:val>
                                            <p:strVal val="0-#ppt_w/2"/>
                                          </p:val>
                                        </p:tav>
                                        <p:tav tm="100000">
                                          <p:val>
                                            <p:strVal val="#ppt_x"/>
                                          </p:val>
                                        </p:tav>
                                      </p:tavLst>
                                    </p:anim>
                                    <p:anim calcmode="lin" valueType="num">
                                      <p:cBhvr additive="base">
                                        <p:cTn id="63" dur="500" fill="hold"/>
                                        <p:tgtEl>
                                          <p:spTgt spid="18"/>
                                        </p:tgtEl>
                                        <p:attrNameLst>
                                          <p:attrName>ppt_y</p:attrName>
                                        </p:attrNameLst>
                                      </p:cBhvr>
                                      <p:tavLst>
                                        <p:tav tm="0">
                                          <p:val>
                                            <p:strVal val="#ppt_y"/>
                                          </p:val>
                                        </p:tav>
                                        <p:tav tm="100000">
                                          <p:val>
                                            <p:strVal val="#ppt_y"/>
                                          </p:val>
                                        </p:tav>
                                      </p:tavLst>
                                    </p:anim>
                                  </p:childTnLst>
                                </p:cTn>
                              </p:par>
                              <p:par>
                                <p:cTn id="64" presetID="2" presetClass="entr" presetSubtype="8" fill="hold" grpId="0" nodeType="withEffect">
                                  <p:stCondLst>
                                    <p:cond delay="0"/>
                                  </p:stCondLst>
                                  <p:childTnLst>
                                    <p:set>
                                      <p:cBhvr>
                                        <p:cTn id="65" dur="1" fill="hold">
                                          <p:stCondLst>
                                            <p:cond delay="0"/>
                                          </p:stCondLst>
                                        </p:cTn>
                                        <p:tgtEl>
                                          <p:spTgt spid="19"/>
                                        </p:tgtEl>
                                        <p:attrNameLst>
                                          <p:attrName>style.visibility</p:attrName>
                                        </p:attrNameLst>
                                      </p:cBhvr>
                                      <p:to>
                                        <p:strVal val="visible"/>
                                      </p:to>
                                    </p:set>
                                    <p:anim calcmode="lin" valueType="num">
                                      <p:cBhvr additive="base">
                                        <p:cTn id="66" dur="500" fill="hold"/>
                                        <p:tgtEl>
                                          <p:spTgt spid="19"/>
                                        </p:tgtEl>
                                        <p:attrNameLst>
                                          <p:attrName>ppt_x</p:attrName>
                                        </p:attrNameLst>
                                      </p:cBhvr>
                                      <p:tavLst>
                                        <p:tav tm="0">
                                          <p:val>
                                            <p:strVal val="0-#ppt_w/2"/>
                                          </p:val>
                                        </p:tav>
                                        <p:tav tm="100000">
                                          <p:val>
                                            <p:strVal val="#ppt_x"/>
                                          </p:val>
                                        </p:tav>
                                      </p:tavLst>
                                    </p:anim>
                                    <p:anim calcmode="lin" valueType="num">
                                      <p:cBhvr additive="base">
                                        <p:cTn id="67" dur="500" fill="hold"/>
                                        <p:tgtEl>
                                          <p:spTgt spid="19"/>
                                        </p:tgtEl>
                                        <p:attrNameLst>
                                          <p:attrName>ppt_y</p:attrName>
                                        </p:attrNameLst>
                                      </p:cBhvr>
                                      <p:tavLst>
                                        <p:tav tm="0">
                                          <p:val>
                                            <p:strVal val="#ppt_y"/>
                                          </p:val>
                                        </p:tav>
                                        <p:tav tm="100000">
                                          <p:val>
                                            <p:strVal val="#ppt_y"/>
                                          </p:val>
                                        </p:tav>
                                      </p:tavLst>
                                    </p:anim>
                                  </p:childTnLst>
                                </p:cTn>
                              </p:par>
                              <p:par>
                                <p:cTn id="68" presetID="2" presetClass="entr" presetSubtype="8" fill="hold" grpId="0" nodeType="withEffect">
                                  <p:stCondLst>
                                    <p:cond delay="0"/>
                                  </p:stCondLst>
                                  <p:childTnLst>
                                    <p:set>
                                      <p:cBhvr>
                                        <p:cTn id="69" dur="1" fill="hold">
                                          <p:stCondLst>
                                            <p:cond delay="0"/>
                                          </p:stCondLst>
                                        </p:cTn>
                                        <p:tgtEl>
                                          <p:spTgt spid="20"/>
                                        </p:tgtEl>
                                        <p:attrNameLst>
                                          <p:attrName>style.visibility</p:attrName>
                                        </p:attrNameLst>
                                      </p:cBhvr>
                                      <p:to>
                                        <p:strVal val="visible"/>
                                      </p:to>
                                    </p:set>
                                    <p:anim calcmode="lin" valueType="num">
                                      <p:cBhvr additive="base">
                                        <p:cTn id="70" dur="500" fill="hold"/>
                                        <p:tgtEl>
                                          <p:spTgt spid="20"/>
                                        </p:tgtEl>
                                        <p:attrNameLst>
                                          <p:attrName>ppt_x</p:attrName>
                                        </p:attrNameLst>
                                      </p:cBhvr>
                                      <p:tavLst>
                                        <p:tav tm="0">
                                          <p:val>
                                            <p:strVal val="0-#ppt_w/2"/>
                                          </p:val>
                                        </p:tav>
                                        <p:tav tm="100000">
                                          <p:val>
                                            <p:strVal val="#ppt_x"/>
                                          </p:val>
                                        </p:tav>
                                      </p:tavLst>
                                    </p:anim>
                                    <p:anim calcmode="lin" valueType="num">
                                      <p:cBhvr additive="base">
                                        <p:cTn id="71" dur="500" fill="hold"/>
                                        <p:tgtEl>
                                          <p:spTgt spid="20"/>
                                        </p:tgtEl>
                                        <p:attrNameLst>
                                          <p:attrName>ppt_y</p:attrName>
                                        </p:attrNameLst>
                                      </p:cBhvr>
                                      <p:tavLst>
                                        <p:tav tm="0">
                                          <p:val>
                                            <p:strVal val="#ppt_y"/>
                                          </p:val>
                                        </p:tav>
                                        <p:tav tm="100000">
                                          <p:val>
                                            <p:strVal val="#ppt_y"/>
                                          </p:val>
                                        </p:tav>
                                      </p:tavLst>
                                    </p:anim>
                                  </p:childTnLst>
                                </p:cTn>
                              </p:par>
                              <p:par>
                                <p:cTn id="72" presetID="2" presetClass="entr" presetSubtype="8" fill="hold" grpId="0" nodeType="withEffect">
                                  <p:stCondLst>
                                    <p:cond delay="0"/>
                                  </p:stCondLst>
                                  <p:childTnLst>
                                    <p:set>
                                      <p:cBhvr>
                                        <p:cTn id="73" dur="1" fill="hold">
                                          <p:stCondLst>
                                            <p:cond delay="0"/>
                                          </p:stCondLst>
                                        </p:cTn>
                                        <p:tgtEl>
                                          <p:spTgt spid="21"/>
                                        </p:tgtEl>
                                        <p:attrNameLst>
                                          <p:attrName>style.visibility</p:attrName>
                                        </p:attrNameLst>
                                      </p:cBhvr>
                                      <p:to>
                                        <p:strVal val="visible"/>
                                      </p:to>
                                    </p:set>
                                    <p:anim calcmode="lin" valueType="num">
                                      <p:cBhvr additive="base">
                                        <p:cTn id="74" dur="500" fill="hold"/>
                                        <p:tgtEl>
                                          <p:spTgt spid="21"/>
                                        </p:tgtEl>
                                        <p:attrNameLst>
                                          <p:attrName>ppt_x</p:attrName>
                                        </p:attrNameLst>
                                      </p:cBhvr>
                                      <p:tavLst>
                                        <p:tav tm="0">
                                          <p:val>
                                            <p:strVal val="0-#ppt_w/2"/>
                                          </p:val>
                                        </p:tav>
                                        <p:tav tm="100000">
                                          <p:val>
                                            <p:strVal val="#ppt_x"/>
                                          </p:val>
                                        </p:tav>
                                      </p:tavLst>
                                    </p:anim>
                                    <p:anim calcmode="lin" valueType="num">
                                      <p:cBhvr additive="base">
                                        <p:cTn id="75" dur="500" fill="hold"/>
                                        <p:tgtEl>
                                          <p:spTgt spid="21"/>
                                        </p:tgtEl>
                                        <p:attrNameLst>
                                          <p:attrName>ppt_y</p:attrName>
                                        </p:attrNameLst>
                                      </p:cBhvr>
                                      <p:tavLst>
                                        <p:tav tm="0">
                                          <p:val>
                                            <p:strVal val="#ppt_y"/>
                                          </p:val>
                                        </p:tav>
                                        <p:tav tm="100000">
                                          <p:val>
                                            <p:strVal val="#ppt_y"/>
                                          </p:val>
                                        </p:tav>
                                      </p:tavLst>
                                    </p:anim>
                                  </p:childTnLst>
                                </p:cTn>
                              </p:par>
                              <p:par>
                                <p:cTn id="76" presetID="2" presetClass="entr" presetSubtype="8" fill="hold" grpId="0" nodeType="withEffect">
                                  <p:stCondLst>
                                    <p:cond delay="0"/>
                                  </p:stCondLst>
                                  <p:childTnLst>
                                    <p:set>
                                      <p:cBhvr>
                                        <p:cTn id="77" dur="1" fill="hold">
                                          <p:stCondLst>
                                            <p:cond delay="0"/>
                                          </p:stCondLst>
                                        </p:cTn>
                                        <p:tgtEl>
                                          <p:spTgt spid="27"/>
                                        </p:tgtEl>
                                        <p:attrNameLst>
                                          <p:attrName>style.visibility</p:attrName>
                                        </p:attrNameLst>
                                      </p:cBhvr>
                                      <p:to>
                                        <p:strVal val="visible"/>
                                      </p:to>
                                    </p:set>
                                    <p:anim calcmode="lin" valueType="num">
                                      <p:cBhvr additive="base">
                                        <p:cTn id="78" dur="500" fill="hold"/>
                                        <p:tgtEl>
                                          <p:spTgt spid="27"/>
                                        </p:tgtEl>
                                        <p:attrNameLst>
                                          <p:attrName>ppt_x</p:attrName>
                                        </p:attrNameLst>
                                      </p:cBhvr>
                                      <p:tavLst>
                                        <p:tav tm="0">
                                          <p:val>
                                            <p:strVal val="0-#ppt_w/2"/>
                                          </p:val>
                                        </p:tav>
                                        <p:tav tm="100000">
                                          <p:val>
                                            <p:strVal val="#ppt_x"/>
                                          </p:val>
                                        </p:tav>
                                      </p:tavLst>
                                    </p:anim>
                                    <p:anim calcmode="lin" valueType="num">
                                      <p:cBhvr additive="base">
                                        <p:cTn id="79" dur="500" fill="hold"/>
                                        <p:tgtEl>
                                          <p:spTgt spid="27"/>
                                        </p:tgtEl>
                                        <p:attrNameLst>
                                          <p:attrName>ppt_y</p:attrName>
                                        </p:attrNameLst>
                                      </p:cBhvr>
                                      <p:tavLst>
                                        <p:tav tm="0">
                                          <p:val>
                                            <p:strVal val="#ppt_y"/>
                                          </p:val>
                                        </p:tav>
                                        <p:tav tm="100000">
                                          <p:val>
                                            <p:strVal val="#ppt_y"/>
                                          </p:val>
                                        </p:tav>
                                      </p:tavLst>
                                    </p:anim>
                                  </p:childTnLst>
                                </p:cTn>
                              </p:par>
                              <p:par>
                                <p:cTn id="80" presetID="2" presetClass="entr" presetSubtype="8" fill="hold" grpId="0" nodeType="withEffect">
                                  <p:stCondLst>
                                    <p:cond delay="0"/>
                                  </p:stCondLst>
                                  <p:childTnLst>
                                    <p:set>
                                      <p:cBhvr>
                                        <p:cTn id="81" dur="1" fill="hold">
                                          <p:stCondLst>
                                            <p:cond delay="0"/>
                                          </p:stCondLst>
                                        </p:cTn>
                                        <p:tgtEl>
                                          <p:spTgt spid="28"/>
                                        </p:tgtEl>
                                        <p:attrNameLst>
                                          <p:attrName>style.visibility</p:attrName>
                                        </p:attrNameLst>
                                      </p:cBhvr>
                                      <p:to>
                                        <p:strVal val="visible"/>
                                      </p:to>
                                    </p:set>
                                    <p:anim calcmode="lin" valueType="num">
                                      <p:cBhvr additive="base">
                                        <p:cTn id="82" dur="500" fill="hold"/>
                                        <p:tgtEl>
                                          <p:spTgt spid="28"/>
                                        </p:tgtEl>
                                        <p:attrNameLst>
                                          <p:attrName>ppt_x</p:attrName>
                                        </p:attrNameLst>
                                      </p:cBhvr>
                                      <p:tavLst>
                                        <p:tav tm="0">
                                          <p:val>
                                            <p:strVal val="0-#ppt_w/2"/>
                                          </p:val>
                                        </p:tav>
                                        <p:tav tm="100000">
                                          <p:val>
                                            <p:strVal val="#ppt_x"/>
                                          </p:val>
                                        </p:tav>
                                      </p:tavLst>
                                    </p:anim>
                                    <p:anim calcmode="lin" valueType="num">
                                      <p:cBhvr additive="base">
                                        <p:cTn id="83" dur="500" fill="hold"/>
                                        <p:tgtEl>
                                          <p:spTgt spid="28"/>
                                        </p:tgtEl>
                                        <p:attrNameLst>
                                          <p:attrName>ppt_y</p:attrName>
                                        </p:attrNameLst>
                                      </p:cBhvr>
                                      <p:tavLst>
                                        <p:tav tm="0">
                                          <p:val>
                                            <p:strVal val="#ppt_y"/>
                                          </p:val>
                                        </p:tav>
                                        <p:tav tm="100000">
                                          <p:val>
                                            <p:strVal val="#ppt_y"/>
                                          </p:val>
                                        </p:tav>
                                      </p:tavLst>
                                    </p:anim>
                                  </p:childTnLst>
                                </p:cTn>
                              </p:par>
                              <p:par>
                                <p:cTn id="84" presetID="2" presetClass="entr" presetSubtype="8" fill="hold" grpId="0" nodeType="withEffect">
                                  <p:stCondLst>
                                    <p:cond delay="0"/>
                                  </p:stCondLst>
                                  <p:childTnLst>
                                    <p:set>
                                      <p:cBhvr>
                                        <p:cTn id="85" dur="1" fill="hold">
                                          <p:stCondLst>
                                            <p:cond delay="0"/>
                                          </p:stCondLst>
                                        </p:cTn>
                                        <p:tgtEl>
                                          <p:spTgt spid="29"/>
                                        </p:tgtEl>
                                        <p:attrNameLst>
                                          <p:attrName>style.visibility</p:attrName>
                                        </p:attrNameLst>
                                      </p:cBhvr>
                                      <p:to>
                                        <p:strVal val="visible"/>
                                      </p:to>
                                    </p:set>
                                    <p:anim calcmode="lin" valueType="num">
                                      <p:cBhvr additive="base">
                                        <p:cTn id="86" dur="500" fill="hold"/>
                                        <p:tgtEl>
                                          <p:spTgt spid="29"/>
                                        </p:tgtEl>
                                        <p:attrNameLst>
                                          <p:attrName>ppt_x</p:attrName>
                                        </p:attrNameLst>
                                      </p:cBhvr>
                                      <p:tavLst>
                                        <p:tav tm="0">
                                          <p:val>
                                            <p:strVal val="0-#ppt_w/2"/>
                                          </p:val>
                                        </p:tav>
                                        <p:tav tm="100000">
                                          <p:val>
                                            <p:strVal val="#ppt_x"/>
                                          </p:val>
                                        </p:tav>
                                      </p:tavLst>
                                    </p:anim>
                                    <p:anim calcmode="lin" valueType="num">
                                      <p:cBhvr additive="base">
                                        <p:cTn id="87" dur="500" fill="hold"/>
                                        <p:tgtEl>
                                          <p:spTgt spid="29"/>
                                        </p:tgtEl>
                                        <p:attrNameLst>
                                          <p:attrName>ppt_y</p:attrName>
                                        </p:attrNameLst>
                                      </p:cBhvr>
                                      <p:tavLst>
                                        <p:tav tm="0">
                                          <p:val>
                                            <p:strVal val="#ppt_y"/>
                                          </p:val>
                                        </p:tav>
                                        <p:tav tm="100000">
                                          <p:val>
                                            <p:strVal val="#ppt_y"/>
                                          </p:val>
                                        </p:tav>
                                      </p:tavLst>
                                    </p:anim>
                                  </p:childTnLst>
                                </p:cTn>
                              </p:par>
                              <p:par>
                                <p:cTn id="88" presetID="2" presetClass="entr" presetSubtype="8" fill="hold" grpId="0" nodeType="withEffect">
                                  <p:stCondLst>
                                    <p:cond delay="0"/>
                                  </p:stCondLst>
                                  <p:childTnLst>
                                    <p:set>
                                      <p:cBhvr>
                                        <p:cTn id="89" dur="1" fill="hold">
                                          <p:stCondLst>
                                            <p:cond delay="0"/>
                                          </p:stCondLst>
                                        </p:cTn>
                                        <p:tgtEl>
                                          <p:spTgt spid="30"/>
                                        </p:tgtEl>
                                        <p:attrNameLst>
                                          <p:attrName>style.visibility</p:attrName>
                                        </p:attrNameLst>
                                      </p:cBhvr>
                                      <p:to>
                                        <p:strVal val="visible"/>
                                      </p:to>
                                    </p:set>
                                    <p:anim calcmode="lin" valueType="num">
                                      <p:cBhvr additive="base">
                                        <p:cTn id="90" dur="500" fill="hold"/>
                                        <p:tgtEl>
                                          <p:spTgt spid="30"/>
                                        </p:tgtEl>
                                        <p:attrNameLst>
                                          <p:attrName>ppt_x</p:attrName>
                                        </p:attrNameLst>
                                      </p:cBhvr>
                                      <p:tavLst>
                                        <p:tav tm="0">
                                          <p:val>
                                            <p:strVal val="0-#ppt_w/2"/>
                                          </p:val>
                                        </p:tav>
                                        <p:tav tm="100000">
                                          <p:val>
                                            <p:strVal val="#ppt_x"/>
                                          </p:val>
                                        </p:tav>
                                      </p:tavLst>
                                    </p:anim>
                                    <p:anim calcmode="lin" valueType="num">
                                      <p:cBhvr additive="base">
                                        <p:cTn id="91" dur="500" fill="hold"/>
                                        <p:tgtEl>
                                          <p:spTgt spid="30"/>
                                        </p:tgtEl>
                                        <p:attrNameLst>
                                          <p:attrName>ppt_y</p:attrName>
                                        </p:attrNameLst>
                                      </p:cBhvr>
                                      <p:tavLst>
                                        <p:tav tm="0">
                                          <p:val>
                                            <p:strVal val="#ppt_y"/>
                                          </p:val>
                                        </p:tav>
                                        <p:tav tm="100000">
                                          <p:val>
                                            <p:strVal val="#ppt_y"/>
                                          </p:val>
                                        </p:tav>
                                      </p:tavLst>
                                    </p:anim>
                                  </p:childTnLst>
                                </p:cTn>
                              </p:par>
                              <p:par>
                                <p:cTn id="92" presetID="2" presetClass="entr" presetSubtype="8" fill="hold" nodeType="withEffect">
                                  <p:stCondLst>
                                    <p:cond delay="0"/>
                                  </p:stCondLst>
                                  <p:childTnLst>
                                    <p:set>
                                      <p:cBhvr>
                                        <p:cTn id="93" dur="1" fill="hold">
                                          <p:stCondLst>
                                            <p:cond delay="0"/>
                                          </p:stCondLst>
                                        </p:cTn>
                                        <p:tgtEl>
                                          <p:spTgt spid="56"/>
                                        </p:tgtEl>
                                        <p:attrNameLst>
                                          <p:attrName>style.visibility</p:attrName>
                                        </p:attrNameLst>
                                      </p:cBhvr>
                                      <p:to>
                                        <p:strVal val="visible"/>
                                      </p:to>
                                    </p:set>
                                    <p:anim calcmode="lin" valueType="num">
                                      <p:cBhvr additive="base">
                                        <p:cTn id="94" dur="500" fill="hold"/>
                                        <p:tgtEl>
                                          <p:spTgt spid="56"/>
                                        </p:tgtEl>
                                        <p:attrNameLst>
                                          <p:attrName>ppt_x</p:attrName>
                                        </p:attrNameLst>
                                      </p:cBhvr>
                                      <p:tavLst>
                                        <p:tav tm="0">
                                          <p:val>
                                            <p:strVal val="0-#ppt_w/2"/>
                                          </p:val>
                                        </p:tav>
                                        <p:tav tm="100000">
                                          <p:val>
                                            <p:strVal val="#ppt_x"/>
                                          </p:val>
                                        </p:tav>
                                      </p:tavLst>
                                    </p:anim>
                                    <p:anim calcmode="lin" valueType="num">
                                      <p:cBhvr additive="base">
                                        <p:cTn id="95" dur="500" fill="hold"/>
                                        <p:tgtEl>
                                          <p:spTgt spid="56"/>
                                        </p:tgtEl>
                                        <p:attrNameLst>
                                          <p:attrName>ppt_y</p:attrName>
                                        </p:attrNameLst>
                                      </p:cBhvr>
                                      <p:tavLst>
                                        <p:tav tm="0">
                                          <p:val>
                                            <p:strVal val="#ppt_y"/>
                                          </p:val>
                                        </p:tav>
                                        <p:tav tm="100000">
                                          <p:val>
                                            <p:strVal val="#ppt_y"/>
                                          </p:val>
                                        </p:tav>
                                      </p:tavLst>
                                    </p:anim>
                                  </p:childTnLst>
                                </p:cTn>
                              </p:par>
                              <p:par>
                                <p:cTn id="96" presetID="2" presetClass="entr" presetSubtype="8" fill="hold" nodeType="withEffect">
                                  <p:stCondLst>
                                    <p:cond delay="0"/>
                                  </p:stCondLst>
                                  <p:childTnLst>
                                    <p:set>
                                      <p:cBhvr>
                                        <p:cTn id="97" dur="1" fill="hold">
                                          <p:stCondLst>
                                            <p:cond delay="0"/>
                                          </p:stCondLst>
                                        </p:cTn>
                                        <p:tgtEl>
                                          <p:spTgt spid="16"/>
                                        </p:tgtEl>
                                        <p:attrNameLst>
                                          <p:attrName>style.visibility</p:attrName>
                                        </p:attrNameLst>
                                      </p:cBhvr>
                                      <p:to>
                                        <p:strVal val="visible"/>
                                      </p:to>
                                    </p:set>
                                    <p:anim calcmode="lin" valueType="num">
                                      <p:cBhvr additive="base">
                                        <p:cTn id="98" dur="500" fill="hold"/>
                                        <p:tgtEl>
                                          <p:spTgt spid="16"/>
                                        </p:tgtEl>
                                        <p:attrNameLst>
                                          <p:attrName>ppt_x</p:attrName>
                                        </p:attrNameLst>
                                      </p:cBhvr>
                                      <p:tavLst>
                                        <p:tav tm="0">
                                          <p:val>
                                            <p:strVal val="0-#ppt_w/2"/>
                                          </p:val>
                                        </p:tav>
                                        <p:tav tm="100000">
                                          <p:val>
                                            <p:strVal val="#ppt_x"/>
                                          </p:val>
                                        </p:tav>
                                      </p:tavLst>
                                    </p:anim>
                                    <p:anim calcmode="lin" valueType="num">
                                      <p:cBhvr additive="base">
                                        <p:cTn id="99" dur="500" fill="hold"/>
                                        <p:tgtEl>
                                          <p:spTgt spid="16"/>
                                        </p:tgtEl>
                                        <p:attrNameLst>
                                          <p:attrName>ppt_y</p:attrName>
                                        </p:attrNameLst>
                                      </p:cBhvr>
                                      <p:tavLst>
                                        <p:tav tm="0">
                                          <p:val>
                                            <p:strVal val="#ppt_y"/>
                                          </p:val>
                                        </p:tav>
                                        <p:tav tm="100000">
                                          <p:val>
                                            <p:strVal val="#ppt_y"/>
                                          </p:val>
                                        </p:tav>
                                      </p:tavLst>
                                    </p:anim>
                                  </p:childTnLst>
                                </p:cTn>
                              </p:par>
                              <p:par>
                                <p:cTn id="100" presetID="2" presetClass="entr" presetSubtype="8" fill="hold" nodeType="withEffect">
                                  <p:stCondLst>
                                    <p:cond delay="0"/>
                                  </p:stCondLst>
                                  <p:childTnLst>
                                    <p:set>
                                      <p:cBhvr>
                                        <p:cTn id="101" dur="1" fill="hold">
                                          <p:stCondLst>
                                            <p:cond delay="0"/>
                                          </p:stCondLst>
                                        </p:cTn>
                                        <p:tgtEl>
                                          <p:spTgt spid="57"/>
                                        </p:tgtEl>
                                        <p:attrNameLst>
                                          <p:attrName>style.visibility</p:attrName>
                                        </p:attrNameLst>
                                      </p:cBhvr>
                                      <p:to>
                                        <p:strVal val="visible"/>
                                      </p:to>
                                    </p:set>
                                    <p:anim calcmode="lin" valueType="num">
                                      <p:cBhvr additive="base">
                                        <p:cTn id="102" dur="500" fill="hold"/>
                                        <p:tgtEl>
                                          <p:spTgt spid="57"/>
                                        </p:tgtEl>
                                        <p:attrNameLst>
                                          <p:attrName>ppt_x</p:attrName>
                                        </p:attrNameLst>
                                      </p:cBhvr>
                                      <p:tavLst>
                                        <p:tav tm="0">
                                          <p:val>
                                            <p:strVal val="0-#ppt_w/2"/>
                                          </p:val>
                                        </p:tav>
                                        <p:tav tm="100000">
                                          <p:val>
                                            <p:strVal val="#ppt_x"/>
                                          </p:val>
                                        </p:tav>
                                      </p:tavLst>
                                    </p:anim>
                                    <p:anim calcmode="lin" valueType="num">
                                      <p:cBhvr additive="base">
                                        <p:cTn id="103" dur="500" fill="hold"/>
                                        <p:tgtEl>
                                          <p:spTgt spid="57"/>
                                        </p:tgtEl>
                                        <p:attrNameLst>
                                          <p:attrName>ppt_y</p:attrName>
                                        </p:attrNameLst>
                                      </p:cBhvr>
                                      <p:tavLst>
                                        <p:tav tm="0">
                                          <p:val>
                                            <p:strVal val="#ppt_y"/>
                                          </p:val>
                                        </p:tav>
                                        <p:tav tm="100000">
                                          <p:val>
                                            <p:strVal val="#ppt_y"/>
                                          </p:val>
                                        </p:tav>
                                      </p:tavLst>
                                    </p:anim>
                                  </p:childTnLst>
                                </p:cTn>
                              </p:par>
                              <p:par>
                                <p:cTn id="104" presetID="2" presetClass="entr" presetSubtype="8" fill="hold" nodeType="withEffect">
                                  <p:stCondLst>
                                    <p:cond delay="0"/>
                                  </p:stCondLst>
                                  <p:childTnLst>
                                    <p:set>
                                      <p:cBhvr>
                                        <p:cTn id="105" dur="1" fill="hold">
                                          <p:stCondLst>
                                            <p:cond delay="0"/>
                                          </p:stCondLst>
                                        </p:cTn>
                                        <p:tgtEl>
                                          <p:spTgt spid="55"/>
                                        </p:tgtEl>
                                        <p:attrNameLst>
                                          <p:attrName>style.visibility</p:attrName>
                                        </p:attrNameLst>
                                      </p:cBhvr>
                                      <p:to>
                                        <p:strVal val="visible"/>
                                      </p:to>
                                    </p:set>
                                    <p:anim calcmode="lin" valueType="num">
                                      <p:cBhvr additive="base">
                                        <p:cTn id="106" dur="500" fill="hold"/>
                                        <p:tgtEl>
                                          <p:spTgt spid="55"/>
                                        </p:tgtEl>
                                        <p:attrNameLst>
                                          <p:attrName>ppt_x</p:attrName>
                                        </p:attrNameLst>
                                      </p:cBhvr>
                                      <p:tavLst>
                                        <p:tav tm="0">
                                          <p:val>
                                            <p:strVal val="0-#ppt_w/2"/>
                                          </p:val>
                                        </p:tav>
                                        <p:tav tm="100000">
                                          <p:val>
                                            <p:strVal val="#ppt_x"/>
                                          </p:val>
                                        </p:tav>
                                      </p:tavLst>
                                    </p:anim>
                                    <p:anim calcmode="lin" valueType="num">
                                      <p:cBhvr additive="base">
                                        <p:cTn id="107" dur="500" fill="hold"/>
                                        <p:tgtEl>
                                          <p:spTgt spid="55"/>
                                        </p:tgtEl>
                                        <p:attrNameLst>
                                          <p:attrName>ppt_y</p:attrName>
                                        </p:attrNameLst>
                                      </p:cBhvr>
                                      <p:tavLst>
                                        <p:tav tm="0">
                                          <p:val>
                                            <p:strVal val="#ppt_y"/>
                                          </p:val>
                                        </p:tav>
                                        <p:tav tm="100000">
                                          <p:val>
                                            <p:strVal val="#ppt_y"/>
                                          </p:val>
                                        </p:tav>
                                      </p:tavLst>
                                    </p:anim>
                                  </p:childTnLst>
                                </p:cTn>
                              </p:par>
                              <p:par>
                                <p:cTn id="108" presetID="2" presetClass="entr" presetSubtype="8" fill="hold" grpId="0" nodeType="withEffect">
                                  <p:stCondLst>
                                    <p:cond delay="0"/>
                                  </p:stCondLst>
                                  <p:childTnLst>
                                    <p:set>
                                      <p:cBhvr>
                                        <p:cTn id="109" dur="1" fill="hold">
                                          <p:stCondLst>
                                            <p:cond delay="0"/>
                                          </p:stCondLst>
                                        </p:cTn>
                                        <p:tgtEl>
                                          <p:spTgt spid="48"/>
                                        </p:tgtEl>
                                        <p:attrNameLst>
                                          <p:attrName>style.visibility</p:attrName>
                                        </p:attrNameLst>
                                      </p:cBhvr>
                                      <p:to>
                                        <p:strVal val="visible"/>
                                      </p:to>
                                    </p:set>
                                    <p:anim calcmode="lin" valueType="num">
                                      <p:cBhvr additive="base">
                                        <p:cTn id="110" dur="500" fill="hold"/>
                                        <p:tgtEl>
                                          <p:spTgt spid="48"/>
                                        </p:tgtEl>
                                        <p:attrNameLst>
                                          <p:attrName>ppt_x</p:attrName>
                                        </p:attrNameLst>
                                      </p:cBhvr>
                                      <p:tavLst>
                                        <p:tav tm="0">
                                          <p:val>
                                            <p:strVal val="0-#ppt_w/2"/>
                                          </p:val>
                                        </p:tav>
                                        <p:tav tm="100000">
                                          <p:val>
                                            <p:strVal val="#ppt_x"/>
                                          </p:val>
                                        </p:tav>
                                      </p:tavLst>
                                    </p:anim>
                                    <p:anim calcmode="lin" valueType="num">
                                      <p:cBhvr additive="base">
                                        <p:cTn id="111" dur="500" fill="hold"/>
                                        <p:tgtEl>
                                          <p:spTgt spid="48"/>
                                        </p:tgtEl>
                                        <p:attrNameLst>
                                          <p:attrName>ppt_y</p:attrName>
                                        </p:attrNameLst>
                                      </p:cBhvr>
                                      <p:tavLst>
                                        <p:tav tm="0">
                                          <p:val>
                                            <p:strVal val="#ppt_y"/>
                                          </p:val>
                                        </p:tav>
                                        <p:tav tm="100000">
                                          <p:val>
                                            <p:strVal val="#ppt_y"/>
                                          </p:val>
                                        </p:tav>
                                      </p:tavLst>
                                    </p:anim>
                                  </p:childTnLst>
                                </p:cTn>
                              </p:par>
                              <p:par>
                                <p:cTn id="112" presetID="2" presetClass="entr" presetSubtype="8" fill="hold" grpId="0" nodeType="withEffect">
                                  <p:stCondLst>
                                    <p:cond delay="0"/>
                                  </p:stCondLst>
                                  <p:childTnLst>
                                    <p:set>
                                      <p:cBhvr>
                                        <p:cTn id="113" dur="1" fill="hold">
                                          <p:stCondLst>
                                            <p:cond delay="0"/>
                                          </p:stCondLst>
                                        </p:cTn>
                                        <p:tgtEl>
                                          <p:spTgt spid="49"/>
                                        </p:tgtEl>
                                        <p:attrNameLst>
                                          <p:attrName>style.visibility</p:attrName>
                                        </p:attrNameLst>
                                      </p:cBhvr>
                                      <p:to>
                                        <p:strVal val="visible"/>
                                      </p:to>
                                    </p:set>
                                    <p:anim calcmode="lin" valueType="num">
                                      <p:cBhvr additive="base">
                                        <p:cTn id="114" dur="500" fill="hold"/>
                                        <p:tgtEl>
                                          <p:spTgt spid="49"/>
                                        </p:tgtEl>
                                        <p:attrNameLst>
                                          <p:attrName>ppt_x</p:attrName>
                                        </p:attrNameLst>
                                      </p:cBhvr>
                                      <p:tavLst>
                                        <p:tav tm="0">
                                          <p:val>
                                            <p:strVal val="0-#ppt_w/2"/>
                                          </p:val>
                                        </p:tav>
                                        <p:tav tm="100000">
                                          <p:val>
                                            <p:strVal val="#ppt_x"/>
                                          </p:val>
                                        </p:tav>
                                      </p:tavLst>
                                    </p:anim>
                                    <p:anim calcmode="lin" valueType="num">
                                      <p:cBhvr additive="base">
                                        <p:cTn id="115" dur="500" fill="hold"/>
                                        <p:tgtEl>
                                          <p:spTgt spid="49"/>
                                        </p:tgtEl>
                                        <p:attrNameLst>
                                          <p:attrName>ppt_y</p:attrName>
                                        </p:attrNameLst>
                                      </p:cBhvr>
                                      <p:tavLst>
                                        <p:tav tm="0">
                                          <p:val>
                                            <p:strVal val="#ppt_y"/>
                                          </p:val>
                                        </p:tav>
                                        <p:tav tm="100000">
                                          <p:val>
                                            <p:strVal val="#ppt_y"/>
                                          </p:val>
                                        </p:tav>
                                      </p:tavLst>
                                    </p:anim>
                                  </p:childTnLst>
                                </p:cTn>
                              </p:par>
                              <p:par>
                                <p:cTn id="116" presetID="2" presetClass="entr" presetSubtype="8" fill="hold" grpId="0" nodeType="withEffect">
                                  <p:stCondLst>
                                    <p:cond delay="0"/>
                                  </p:stCondLst>
                                  <p:childTnLst>
                                    <p:set>
                                      <p:cBhvr>
                                        <p:cTn id="117" dur="1" fill="hold">
                                          <p:stCondLst>
                                            <p:cond delay="0"/>
                                          </p:stCondLst>
                                        </p:cTn>
                                        <p:tgtEl>
                                          <p:spTgt spid="50"/>
                                        </p:tgtEl>
                                        <p:attrNameLst>
                                          <p:attrName>style.visibility</p:attrName>
                                        </p:attrNameLst>
                                      </p:cBhvr>
                                      <p:to>
                                        <p:strVal val="visible"/>
                                      </p:to>
                                    </p:set>
                                    <p:anim calcmode="lin" valueType="num">
                                      <p:cBhvr additive="base">
                                        <p:cTn id="118" dur="500" fill="hold"/>
                                        <p:tgtEl>
                                          <p:spTgt spid="50"/>
                                        </p:tgtEl>
                                        <p:attrNameLst>
                                          <p:attrName>ppt_x</p:attrName>
                                        </p:attrNameLst>
                                      </p:cBhvr>
                                      <p:tavLst>
                                        <p:tav tm="0">
                                          <p:val>
                                            <p:strVal val="0-#ppt_w/2"/>
                                          </p:val>
                                        </p:tav>
                                        <p:tav tm="100000">
                                          <p:val>
                                            <p:strVal val="#ppt_x"/>
                                          </p:val>
                                        </p:tav>
                                      </p:tavLst>
                                    </p:anim>
                                    <p:anim calcmode="lin" valueType="num">
                                      <p:cBhvr additive="base">
                                        <p:cTn id="119" dur="500" fill="hold"/>
                                        <p:tgtEl>
                                          <p:spTgt spid="50"/>
                                        </p:tgtEl>
                                        <p:attrNameLst>
                                          <p:attrName>ppt_y</p:attrName>
                                        </p:attrNameLst>
                                      </p:cBhvr>
                                      <p:tavLst>
                                        <p:tav tm="0">
                                          <p:val>
                                            <p:strVal val="#ppt_y"/>
                                          </p:val>
                                        </p:tav>
                                        <p:tav tm="100000">
                                          <p:val>
                                            <p:strVal val="#ppt_y"/>
                                          </p:val>
                                        </p:tav>
                                      </p:tavLst>
                                    </p:anim>
                                  </p:childTnLst>
                                </p:cTn>
                              </p:par>
                              <p:par>
                                <p:cTn id="120" presetID="2" presetClass="entr" presetSubtype="8" fill="hold" grpId="0" nodeType="withEffect">
                                  <p:stCondLst>
                                    <p:cond delay="0"/>
                                  </p:stCondLst>
                                  <p:childTnLst>
                                    <p:set>
                                      <p:cBhvr>
                                        <p:cTn id="121" dur="1" fill="hold">
                                          <p:stCondLst>
                                            <p:cond delay="0"/>
                                          </p:stCondLst>
                                        </p:cTn>
                                        <p:tgtEl>
                                          <p:spTgt spid="51"/>
                                        </p:tgtEl>
                                        <p:attrNameLst>
                                          <p:attrName>style.visibility</p:attrName>
                                        </p:attrNameLst>
                                      </p:cBhvr>
                                      <p:to>
                                        <p:strVal val="visible"/>
                                      </p:to>
                                    </p:set>
                                    <p:anim calcmode="lin" valueType="num">
                                      <p:cBhvr additive="base">
                                        <p:cTn id="122" dur="500" fill="hold"/>
                                        <p:tgtEl>
                                          <p:spTgt spid="51"/>
                                        </p:tgtEl>
                                        <p:attrNameLst>
                                          <p:attrName>ppt_x</p:attrName>
                                        </p:attrNameLst>
                                      </p:cBhvr>
                                      <p:tavLst>
                                        <p:tav tm="0">
                                          <p:val>
                                            <p:strVal val="0-#ppt_w/2"/>
                                          </p:val>
                                        </p:tav>
                                        <p:tav tm="100000">
                                          <p:val>
                                            <p:strVal val="#ppt_x"/>
                                          </p:val>
                                        </p:tav>
                                      </p:tavLst>
                                    </p:anim>
                                    <p:anim calcmode="lin" valueType="num">
                                      <p:cBhvr additive="base">
                                        <p:cTn id="123"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grpId="0" nodeType="clickEffect">
                                  <p:stCondLst>
                                    <p:cond delay="0"/>
                                  </p:stCondLst>
                                  <p:childTnLst>
                                    <p:set>
                                      <p:cBhvr>
                                        <p:cTn id="127" dur="1" fill="hold">
                                          <p:stCondLst>
                                            <p:cond delay="0"/>
                                          </p:stCondLst>
                                        </p:cTn>
                                        <p:tgtEl>
                                          <p:spTgt spid="66"/>
                                        </p:tgtEl>
                                        <p:attrNameLst>
                                          <p:attrName>style.visibility</p:attrName>
                                        </p:attrNameLst>
                                      </p:cBhvr>
                                      <p:to>
                                        <p:strVal val="visible"/>
                                      </p:to>
                                    </p:set>
                                  </p:childTnLst>
                                </p:cTn>
                              </p:par>
                            </p:childTnLst>
                          </p:cTn>
                        </p:par>
                        <p:par>
                          <p:cTn id="128" fill="hold">
                            <p:stCondLst>
                              <p:cond delay="0"/>
                            </p:stCondLst>
                            <p:childTnLst>
                              <p:par>
                                <p:cTn id="129" presetID="1" presetClass="entr" presetSubtype="0" fill="hold" grpId="0" nodeType="afterEffect">
                                  <p:stCondLst>
                                    <p:cond delay="0"/>
                                  </p:stCondLst>
                                  <p:childTnLst>
                                    <p:set>
                                      <p:cBhvr>
                                        <p:cTn id="13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7" grpId="0">
        <p:bldAsOne/>
      </p:bldGraphic>
      <p:bldP spid="13" grpId="0" animBg="1"/>
      <p:bldP spid="17" grpId="0" animBg="1"/>
      <p:bldP spid="18" grpId="0" animBg="1"/>
      <p:bldP spid="19" grpId="0" animBg="1"/>
      <p:bldP spid="20" grpId="0" animBg="1"/>
      <p:bldP spid="21" grpId="0" animBg="1"/>
      <p:bldP spid="27" grpId="0" animBg="1"/>
      <p:bldP spid="28" grpId="0" animBg="1"/>
      <p:bldP spid="29" grpId="0" animBg="1"/>
      <p:bldP spid="30" grpId="0" animBg="1"/>
      <p:bldP spid="31" grpId="0" animBg="1"/>
      <p:bldP spid="32" grpId="0" animBg="1"/>
      <p:bldP spid="33" grpId="0" animBg="1"/>
      <p:bldP spid="34" grpId="0" animBg="1"/>
      <p:bldP spid="48" grpId="0" animBg="1"/>
      <p:bldP spid="49" grpId="0" animBg="1"/>
      <p:bldP spid="50" grpId="0" animBg="1"/>
      <p:bldP spid="51" grpId="0" animBg="1"/>
      <p:bldP spid="15" grpId="0"/>
      <p:bldP spid="23" grpId="0"/>
      <p:bldP spid="24" grpId="0"/>
      <p:bldP spid="26" grpId="0"/>
      <p:bldP spid="53" grpId="0" animBg="1"/>
      <p:bldP spid="66" grpId="0" animBg="1"/>
    </p:bldLst>
  </p:timing>
</p:sld>
</file>

<file path=ppt/theme/theme1.xml><?xml version="1.0" encoding="utf-8"?>
<a:theme xmlns:a="http://schemas.openxmlformats.org/drawingml/2006/main" name="Office Theme">
  <a:themeElements>
    <a:clrScheme name="Office-téma">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té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é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1183</TotalTime>
  <Words>1532</Words>
  <Application>Microsoft Office PowerPoint</Application>
  <PresentationFormat>Szélesvásznú</PresentationFormat>
  <Paragraphs>385</Paragraphs>
  <Slides>27</Slides>
  <Notes>26</Notes>
  <HiddenSlides>4</HiddenSlides>
  <MMClips>0</MMClips>
  <ScaleCrop>false</ScaleCrop>
  <HeadingPairs>
    <vt:vector size="6" baseType="variant">
      <vt:variant>
        <vt:lpstr>Használt betűtípusok</vt:lpstr>
      </vt:variant>
      <vt:variant>
        <vt:i4>5</vt:i4>
      </vt:variant>
      <vt:variant>
        <vt:lpstr>Téma</vt:lpstr>
      </vt:variant>
      <vt:variant>
        <vt:i4>1</vt:i4>
      </vt:variant>
      <vt:variant>
        <vt:lpstr>Diacímek</vt:lpstr>
      </vt:variant>
      <vt:variant>
        <vt:i4>27</vt:i4>
      </vt:variant>
    </vt:vector>
  </HeadingPairs>
  <TitlesOfParts>
    <vt:vector size="33" baseType="lpstr">
      <vt:lpstr>Arial</vt:lpstr>
      <vt:lpstr>Calibri</vt:lpstr>
      <vt:lpstr>Cambria Math</vt:lpstr>
      <vt:lpstr>Times New Roman</vt:lpstr>
      <vt:lpstr>Wingdings</vt:lpstr>
      <vt:lpstr>Office Theme</vt:lpstr>
      <vt:lpstr>A B92 KVANTUMOS KULCSELOSZTÁSI PROTOKOLL VIZSGÁLATA ZAJOS KÖRNYEZETBEN</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PowerPoint-bemutató</dc:title>
  <dc:creator>matebook huawei</dc:creator>
  <cp:lastModifiedBy>Miklós Csaplátr</cp:lastModifiedBy>
  <cp:revision>48</cp:revision>
  <dcterms:created xsi:type="dcterms:W3CDTF">2022-11-04T14:38:00Z</dcterms:created>
  <dcterms:modified xsi:type="dcterms:W3CDTF">2023-04-18T15:26:06Z</dcterms:modified>
</cp:coreProperties>
</file>